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utU26Y+fNDefLRMWEbq1xmKj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9610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0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00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90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42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19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68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98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10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df9925ed_0_2346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133df9925ed_0_2346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33df9925ed_0_234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133df9925ed_0_234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133df9925ed_0_234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133df9925ed_0_234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133df9925ed_0_2346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33df9925ed_0_2346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33df9925ed_0_23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33df9925ed_0_2442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33df9925ed_0_244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33df9925ed_0_244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133df9925ed_0_244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133df9925ed_0_244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133df9925ed_0_244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133df9925ed_0_244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133df9925ed_0_24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133df9925ed_0_244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133df9925ed_0_244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133df9925ed_0_244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33df9925ed_0_244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33df9925ed_0_244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133df9925ed_0_244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133df9925ed_0_244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33df9925ed_0_24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33df9925ed_0_244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133df9925ed_0_244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133df9925ed_0_244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133df9925ed_0_2442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33df9925ed_0_2442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133df9925ed_0_24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df9925ed_0_24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df9925ed_0_24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33df9925ed_0_246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33df9925ed_0_246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33df9925ed_0_246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33df9925ed_0_246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33df9925ed_0_235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33df9925ed_0_235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133df9925ed_0_235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133df9925ed_0_235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33df9925ed_0_235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33df9925ed_0_235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133df9925ed_0_235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133df9925ed_0_235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33df9925ed_0_235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33df9925ed_0_235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133df9925ed_0_235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33df9925ed_0_235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33df9925ed_0_235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33df9925ed_0_235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133df9925ed_0_235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133df9925ed_0_235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33df9925ed_0_235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33df9925ed_0_235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133df9925ed_0_235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133df9925ed_0_2356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33df9925ed_0_23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33df9925ed_0_237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33df9925ed_0_237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33df9925ed_0_237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133df9925ed_0_237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g133df9925ed_0_2378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133df9925ed_0_23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33df9925ed_0_238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33df9925ed_0_238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133df9925ed_0_238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133df9925ed_0_238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g133df9925ed_0_238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133df9925ed_0_238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133df9925ed_0_23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33df9925ed_0_239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33df9925ed_0_23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133df9925ed_0_23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133df9925ed_0_239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g133df9925ed_0_23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33df9925ed_0_239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33df9925ed_0_239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133df9925ed_0_239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133df9925ed_0_239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33df9925ed_0_2399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133df9925ed_0_239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33df9925ed_0_2406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33df9925ed_0_240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133df9925ed_0_240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133df9925ed_0_240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133df9925ed_0_240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133df9925ed_0_240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133df9925ed_0_240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133df9925ed_0_240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133df9925ed_0_240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133df9925ed_0_240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133df9925ed_0_240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133df9925ed_0_240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133df9925ed_0_240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133df9925ed_0_240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133df9925ed_0_240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133df9925ed_0_240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33df9925ed_0_240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33df9925ed_0_240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133df9925ed_0_240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133df9925ed_0_2406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133df9925ed_0_24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33df9925ed_0_2428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33df9925ed_0_24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33df9925ed_0_24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33df9925ed_0_2428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g133df9925ed_0_2428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g133df9925ed_0_2428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33df9925ed_0_24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33df9925ed_0_2436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33df9925ed_0_243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33df9925ed_0_243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33df9925ed_0_2436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133df9925ed_0_24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df9925ed_0_23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33df9925ed_0_23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33df9925ed_0_23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4336525" y="1559975"/>
            <a:ext cx="7014900" cy="3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8034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Name: - </a:t>
            </a: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SHEKH SAMIR SHEKH SALIM BAGWAN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P.R.N No: - </a:t>
            </a: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04419003591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Project Topic: - </a:t>
            </a: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SHOESHOP ECOMMERCE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Academic Year: - </a:t>
            </a:r>
            <a:r>
              <a:rPr lang="en-GB" sz="2000" b="1">
                <a:latin typeface="Calibri"/>
                <a:ea typeface="Calibri"/>
                <a:cs typeface="Calibri"/>
                <a:sym typeface="Calibri"/>
              </a:rPr>
              <a:t>TYBCA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3214200" y="1328425"/>
            <a:ext cx="5763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807000" y="2522448"/>
            <a:ext cx="85968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This project is all about a Online Ecommerce website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It’s Consist Client-site as well as Admin-site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 has payment gateway for online payment via “paypal”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Admin can Track Orders, manage inventory and also see ordersList &amp; userList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797671" y="7131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WHY THIS PROJECT?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796925" y="2157300"/>
            <a:ext cx="85968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941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The primary goal of e-commerce is to reach maximum customers at the right time to increase sales and profitability of the business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This project will help people to buy there favourite Shoe.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59410" algn="l" rtl="0"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It will be easy to pay via paypal.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677321" y="893875"/>
            <a:ext cx="33255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677323" y="2160600"/>
            <a:ext cx="3325500" cy="25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Login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Register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Cart (Add/Update/Remove)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Payment (Paypal)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Admin Panel (Dashboard)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Track Orders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4181250" y="976950"/>
            <a:ext cx="38295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Core of The Project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1"/>
          </p:nvPr>
        </p:nvSpPr>
        <p:spPr>
          <a:xfrm>
            <a:off x="784950" y="2282588"/>
            <a:ext cx="90981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▪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FrontEnd:                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HTML, CSS, JavaScript, ReactJs, Bootstrap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784955" y="3621863"/>
            <a:ext cx="67533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Calibri"/>
              <a:buChar char="▪"/>
            </a:pPr>
            <a:r>
              <a:rPr lang="en-GB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BackEnd:                                     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GB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	</a:t>
            </a:r>
            <a:r>
              <a:rPr lang="en-GB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NodeJS, ExpressJS, MongoDB</a:t>
            </a:r>
            <a:endParaRPr sz="1800" b="1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2598302" y="841775"/>
            <a:ext cx="69954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Which Sector will my project benefit ?</a:t>
            </a:r>
            <a:br>
              <a:rPr lang="en-GB"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6717649" y="2192175"/>
            <a:ext cx="37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▪"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Service Industry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8203963" y="13925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1425200" y="2138625"/>
            <a:ext cx="37911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▪"/>
            </a:pPr>
            <a:r>
              <a:rPr lang="en-GB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 Shopping Industry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645925"/>
            <a:ext cx="3985000" cy="34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000" y="3091475"/>
            <a:ext cx="3562800" cy="2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4997475" y="839475"/>
            <a:ext cx="2186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GB"/>
              <a:t> </a:t>
            </a:r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775725" y="1882501"/>
            <a:ext cx="10629900" cy="30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⮚"/>
            </a:pPr>
            <a:r>
              <a:rPr lang="en-GB" b="1" dirty="0" smtClean="0">
                <a:latin typeface="Calibri"/>
                <a:ea typeface="Calibri"/>
                <a:cs typeface="Calibri"/>
                <a:sym typeface="Calibri"/>
              </a:rPr>
              <a:t>Ecommerce </a:t>
            </a: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refers to all forms of business activities across the internet.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 b="1" smtClean="0">
                <a:latin typeface="Calibri"/>
                <a:ea typeface="Calibri"/>
                <a:cs typeface="Calibri"/>
                <a:sym typeface="Calibri"/>
              </a:rPr>
              <a:t>Economies </a:t>
            </a: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around the world have benefitted and new ideas have been implemented to reach out to consumers.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Ecommerce provides tremendous opportunities in different areas but it requires careful application for consumer protection issues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Calibri"/>
              <a:buChar char="⮚"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Growth of Ecommerce would also depend to a great extent on effective IT security systems for which necessary technological and legal provisions need to be put in place and strengthened constantly.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body" idx="1"/>
          </p:nvPr>
        </p:nvSpPr>
        <p:spPr>
          <a:xfrm>
            <a:off x="1797600" y="2333695"/>
            <a:ext cx="85968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13800"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Times New Roman</vt:lpstr>
      <vt:lpstr>Montserrat</vt:lpstr>
      <vt:lpstr>Noto Sans Symbols</vt:lpstr>
      <vt:lpstr>Lato</vt:lpstr>
      <vt:lpstr>Arial</vt:lpstr>
      <vt:lpstr>Trebuchet MS</vt:lpstr>
      <vt:lpstr>Focus</vt:lpstr>
      <vt:lpstr>PowerPoint Presentation</vt:lpstr>
      <vt:lpstr>INTRODUCTION</vt:lpstr>
      <vt:lpstr>WHY THIS PROJECT?</vt:lpstr>
      <vt:lpstr>Features</vt:lpstr>
      <vt:lpstr>Core of The Project </vt:lpstr>
      <vt:lpstr>Which Sector will my project benefit ? </vt:lpstr>
      <vt:lpstr>Conclusion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shubhamkulkarni1608@outlook.com</dc:creator>
  <cp:lastModifiedBy>PC</cp:lastModifiedBy>
  <cp:revision>1</cp:revision>
  <dcterms:created xsi:type="dcterms:W3CDTF">2020-05-23T13:15:22Z</dcterms:created>
  <dcterms:modified xsi:type="dcterms:W3CDTF">2022-06-13T14:17:47Z</dcterms:modified>
</cp:coreProperties>
</file>