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utU26Y+fNDefLRMWEbq1xmKj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df9925ed_0_2346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33df9925ed_0_2346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33df9925ed_0_234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33df9925ed_0_234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33df9925ed_0_234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33df9925ed_0_234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33df9925ed_0_2346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133df9925ed_0_2346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133df9925ed_0_23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33df9925ed_0_2442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133df9925ed_0_244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33df9925ed_0_244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33df9925ed_0_244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33df9925ed_0_244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33df9925ed_0_244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33df9925ed_0_244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33df9925ed_0_244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33df9925ed_0_244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33df9925ed_0_244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33df9925ed_0_244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33df9925ed_0_24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33df9925ed_0_244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33df9925ed_0_244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33df9925ed_0_244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33df9925ed_0_24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33df9925ed_0_244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33df9925ed_0_244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33df9925ed_0_244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133df9925ed_0_2442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133df9925ed_0_2442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133df9925ed_0_24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df9925ed_0_24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df9925ed_0_246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133df9925ed_0_246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33" name="Google Shape;133;g133df9925ed_0_246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33df9925ed_0_246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33df9925ed_0_246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33df9925ed_0_235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133df9925ed_0_235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33df9925ed_0_235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33df9925ed_0_235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33df9925ed_0_235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33df9925ed_0_23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33df9925ed_0_235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33df9925ed_0_235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33df9925ed_0_235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33df9925ed_0_235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133df9925ed_0_235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33df9925ed_0_23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33df9925ed_0_23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33df9925ed_0_235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33df9925ed_0_235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33df9925ed_0_235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33df9925ed_0_235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33df9925ed_0_235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33df9925ed_0_235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33df9925ed_0_2356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133df9925ed_0_23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33df9925ed_0_237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133df9925ed_0_237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33df9925ed_0_237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33df9925ed_0_237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133df9925ed_0_2378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133df9925ed_0_23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33df9925ed_0_238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133df9925ed_0_238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33df9925ed_0_238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33df9925ed_0_238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133df9925ed_0_238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33df9925ed_0_238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33df9925ed_0_23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33df9925ed_0_239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133df9925ed_0_23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33df9925ed_0_239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133df9925ed_0_239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133df9925ed_0_23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33df9925ed_0_239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133df9925ed_0_239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33df9925ed_0_239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33df9925ed_0_2399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133df9925ed_0_2399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133df9925ed_0_23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33df9925ed_0_2406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133df9925ed_0_240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33df9925ed_0_240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33df9925ed_0_240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33df9925ed_0_240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33df9925ed_0_240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33df9925ed_0_240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33df9925ed_0_240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33df9925ed_0_240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33df9925ed_0_240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33df9925ed_0_240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133df9925ed_0_24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33df9925ed_0_240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33df9925ed_0_240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33df9925ed_0_240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33df9925ed_0_240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33df9925ed_0_240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33df9925ed_0_240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33df9925ed_0_240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133df9925ed_0_2406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133df9925ed_0_24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33df9925ed_0_242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133df9925ed_0_24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33df9925ed_0_24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33df9925ed_0_2428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133df9925ed_0_2428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133df9925ed_0_2428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133df9925ed_0_24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33df9925ed_0_2436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133df9925ed_0_24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33df9925ed_0_24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33df9925ed_0_2436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133df9925ed_0_24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df9925ed_0_23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33df9925ed_0_23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33df9925ed_0_23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4336525" y="1559975"/>
            <a:ext cx="70149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Name: -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SHEKH SAMIR SHEKH SALIM BAGWAN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P.R.N No: -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04419003591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Project Topic: -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SHOESHOP ECOMMERCE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Academic Year: -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TYBCA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3214200" y="1328425"/>
            <a:ext cx="57636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807000" y="2522448"/>
            <a:ext cx="85968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This project is all about a Online Ecommerce website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It’s Consist Client-site as well as Admin-site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It has payment gateway for online payment via “paypal”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Admin can Track Orders, manage inventory and also see ordersList &amp; userList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1797671" y="7131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WHY THIS PROJECT?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796925" y="2157300"/>
            <a:ext cx="85968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941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primary goal of e-commerce is to reach maximum customers at the right time to increase sales and profitability of the business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This project will help people to buy there favourite Shoe.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9410" lvl="0" marL="342900" rtl="0" algn="l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It will be easy to pay via paypal.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677321" y="893875"/>
            <a:ext cx="33255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677323" y="2160600"/>
            <a:ext cx="33255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Login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Cart (Add/Update/Remove)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Payment (Paypal)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Admin Panel (Dashboard)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Track Orders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4181250" y="976950"/>
            <a:ext cx="3829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Core of The Project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784950" y="2282588"/>
            <a:ext cx="9098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▪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FrontEnd:                      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HTML, CSS, JavaScript, ReactJs, Bootstrap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784955" y="3621863"/>
            <a:ext cx="6753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Calibri"/>
              <a:buChar char="▪"/>
            </a:pPr>
            <a:r>
              <a:rPr lang="en-GB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BackEnd:                                     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GB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	</a:t>
            </a: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NodeJS, ExpressJS, MongoDB</a:t>
            </a:r>
            <a:endParaRPr b="1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2598302" y="841775"/>
            <a:ext cx="6995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Which Sector will my project benefit ?</a:t>
            </a:r>
            <a:br>
              <a:rPr lang="en-GB"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717649" y="2192175"/>
            <a:ext cx="37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▪"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Service Industry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8203963" y="13925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1425200" y="2138625"/>
            <a:ext cx="3791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▪"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 Shopping Industry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645925"/>
            <a:ext cx="3985000" cy="34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000" y="3091475"/>
            <a:ext cx="3562800" cy="26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4997475" y="839475"/>
            <a:ext cx="2186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GB"/>
              <a:t> 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775725" y="1882501"/>
            <a:ext cx="106299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Ecommerce refers to all forms of business activities across the internet.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Economies around the world have benefitted and new ideas have been implemented to reach out to consumers.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Ecommerce provides tremendous opportunities in different areas but it requires careful application for consumer protection issues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Growth of Ecommerce would also depend to a great extent on effective IT security systems for which necessary technological and legal provisions need to be put in place and strengthened constantly.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1797600" y="2333695"/>
            <a:ext cx="85968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1380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2020-05-23T13:15:22Z</dcterms:created>
  <dc:creator>shubhamkulkarni1608@outlook.com</dc:creator>
</cp:coreProperties>
</file>