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0" r:id="rId4"/>
    <p:sldId id="262" r:id="rId5"/>
    <p:sldId id="268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60D8BD-2143-4896-92C8-B0C733A10639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88CDAA6-696F-4993-A466-F3F8652241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Quality Comparison in selected regions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</a:t>
            </a:r>
            <a:r>
              <a:rPr lang="en-US" dirty="0" err="1" smtClean="0"/>
              <a:t>Mccarty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62346"/>
            <a:ext cx="7520940" cy="1039091"/>
          </a:xfrm>
        </p:spPr>
        <p:txBody>
          <a:bodyPr/>
          <a:lstStyle/>
          <a:p>
            <a:r>
              <a:rPr lang="en-US" dirty="0" smtClean="0"/>
              <a:t>Image registration testing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2" t="3813" r="7879" b="6034"/>
          <a:stretch/>
        </p:blipFill>
        <p:spPr>
          <a:xfrm>
            <a:off x="-1" y="1066799"/>
            <a:ext cx="9144001" cy="49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quality comparison in selected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755" y="6019800"/>
            <a:ext cx="7520940" cy="548640"/>
          </a:xfrm>
        </p:spPr>
        <p:txBody>
          <a:bodyPr/>
          <a:lstStyle/>
          <a:p>
            <a:r>
              <a:rPr lang="en-US" dirty="0" smtClean="0"/>
              <a:t>Mask image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-838200" y="0"/>
            <a:ext cx="6019800" cy="601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1"/>
          <a:stretch/>
        </p:blipFill>
        <p:spPr>
          <a:xfrm>
            <a:off x="4413656" y="0"/>
            <a:ext cx="540921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6858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7520940" cy="548640"/>
          </a:xfrm>
        </p:spPr>
        <p:txBody>
          <a:bodyPr/>
          <a:lstStyle/>
          <a:p>
            <a:r>
              <a:rPr lang="en-US" dirty="0" smtClean="0"/>
              <a:t>Mask </a:t>
            </a:r>
            <a:br>
              <a:rPr lang="en-US" dirty="0" smtClean="0"/>
            </a:br>
            <a:r>
              <a:rPr lang="en-US" dirty="0" smtClean="0"/>
              <a:t>prep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520940" cy="1039091"/>
          </a:xfrm>
        </p:spPr>
        <p:txBody>
          <a:bodyPr/>
          <a:lstStyle/>
          <a:p>
            <a:r>
              <a:rPr lang="en-US" dirty="0" smtClean="0"/>
              <a:t>Image registration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24760" r="36733" b="28123"/>
          <a:stretch/>
        </p:blipFill>
        <p:spPr>
          <a:xfrm>
            <a:off x="0" y="1371600"/>
            <a:ext cx="9181781" cy="40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62346"/>
            <a:ext cx="7520940" cy="1039091"/>
          </a:xfrm>
        </p:spPr>
        <p:txBody>
          <a:bodyPr/>
          <a:lstStyle/>
          <a:p>
            <a:r>
              <a:rPr lang="en-US" dirty="0" smtClean="0"/>
              <a:t>Image comparison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6" t="7939" r="33082" b="19685"/>
          <a:stretch/>
        </p:blipFill>
        <p:spPr>
          <a:xfrm>
            <a:off x="3167248" y="990600"/>
            <a:ext cx="5607627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7000" y="4880651"/>
            <a:ext cx="7520940" cy="548640"/>
          </a:xfrm>
        </p:spPr>
        <p:txBody>
          <a:bodyPr/>
          <a:lstStyle/>
          <a:p>
            <a:r>
              <a:rPr lang="en-US" dirty="0" smtClean="0"/>
              <a:t>Test image </a:t>
            </a:r>
            <a:br>
              <a:rPr lang="en-US" dirty="0" smtClean="0"/>
            </a:br>
            <a:r>
              <a:rPr lang="en-US" dirty="0" smtClean="0"/>
              <a:t>creation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00" y="-1"/>
            <a:ext cx="3451943" cy="3451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-1"/>
            <a:ext cx="3451943" cy="3451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00" y="-1"/>
            <a:ext cx="3451943" cy="34519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486" y="3429000"/>
            <a:ext cx="3451943" cy="34519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71" y="3451942"/>
            <a:ext cx="3451943" cy="34519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600" y="3429000"/>
            <a:ext cx="3456432" cy="3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62346"/>
            <a:ext cx="7520940" cy="1039091"/>
          </a:xfrm>
        </p:spPr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2" r="6060" b="3975"/>
          <a:stretch/>
        </p:blipFill>
        <p:spPr>
          <a:xfrm>
            <a:off x="6926" y="990600"/>
            <a:ext cx="9137073" cy="51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62346"/>
            <a:ext cx="7520940" cy="1039091"/>
          </a:xfrm>
        </p:spPr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9" r="6819" b="6034"/>
          <a:stretch/>
        </p:blipFill>
        <p:spPr>
          <a:xfrm>
            <a:off x="0" y="990600"/>
            <a:ext cx="9141086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-62346"/>
            <a:ext cx="7520940" cy="1039091"/>
          </a:xfrm>
        </p:spPr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0" r="6667" b="4765"/>
          <a:stretch/>
        </p:blipFill>
        <p:spPr>
          <a:xfrm>
            <a:off x="0" y="990600"/>
            <a:ext cx="915382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1207</TotalTime>
  <Words>34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Image Quality Comparison in selected regions</vt:lpstr>
      <vt:lpstr>Mask image</vt:lpstr>
      <vt:lpstr>Mask  prep</vt:lpstr>
      <vt:lpstr>Image registration</vt:lpstr>
      <vt:lpstr>Image comparison</vt:lpstr>
      <vt:lpstr>Test image  creation</vt:lpstr>
      <vt:lpstr>Test results</vt:lpstr>
      <vt:lpstr>Test results</vt:lpstr>
      <vt:lpstr>Test results</vt:lpstr>
      <vt:lpstr>Image registration testing</vt:lpstr>
      <vt:lpstr>Questions?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Quality Comparison in selected regions</dc:title>
  <dc:creator>Sam</dc:creator>
  <cp:lastModifiedBy>Sam</cp:lastModifiedBy>
  <cp:revision>6</cp:revision>
  <dcterms:created xsi:type="dcterms:W3CDTF">2016-12-07T23:01:15Z</dcterms:created>
  <dcterms:modified xsi:type="dcterms:W3CDTF">2016-12-08T19:08:50Z</dcterms:modified>
</cp:coreProperties>
</file>