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A488-5768-40E1-B327-941197B3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B329-A38B-4335-88DB-7DD4370CA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07B7-EB6A-4FAA-BD2D-F04ABB56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9AE8-8624-47ED-844F-7642249B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FA54-29B7-4D8C-9BC6-13D96D49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67DC-57C6-4CE5-92CA-40A20141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3B72-B30A-435E-8679-56C87AA7D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3327-3B79-466F-8039-F89B7E1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BD48-9020-44CE-8DC4-0E78A8B0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5717F-7EC4-4DB3-9DB1-88FA39ED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6E67D-7E37-47D0-BFDD-00EA7EDFE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FA91-9BB9-4909-A79E-D1CDA7DFB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51BB-05FE-4C98-A29D-B81DBD29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09B7-BD47-462B-BCCA-22EB033E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915A-3FDA-4643-A83C-BBA96787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48E1-DEDE-4775-8E51-9FE1D603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086C-3CC8-4750-A9B6-AA691C88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49C9-1B5A-4D8F-B0AA-5FAD7BE6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41AD-4F26-4B59-A14B-A26E6BC4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57CE-D969-47E3-8940-CD6E9E87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6990-4F0D-44CE-9B78-5970FF06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EBB5-4F55-45D6-96DB-679B53FF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EFB7-D0D8-479B-87BA-A1534A3E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4551-9B4B-4ACF-B0F3-54FC1C4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23E8-CF2D-474C-9BAC-CF9DD295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6D4-1D97-48A6-B6D6-4AB7D605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0BC4-CFB0-4442-92D9-B877C5FF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836C9-AB77-436C-811F-EEB4320A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90E1-1E5E-4E38-9098-E3EC80F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88A2-0F6D-4B99-BE65-8CA19DE3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E1C5-12C0-4A12-8392-0D16BF03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EDF3-9D50-4A11-B3A4-EC9FC712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50DB-5401-489B-AD17-1FA71A17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A90C-84F1-4755-A9A7-58F8C997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35B38-BBB2-4325-BCD4-DD0F3A593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F8177-26BD-43DD-95E5-E08D1DBA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57859-1840-4B6E-831A-BEDE15D8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7FE95-AA26-4AA0-974A-2D3B8437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1F302-134C-4B5F-9723-46019D6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FDC3-D3F7-4D73-9320-9BE8BE9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1A8F5-A491-4B93-B4AC-2174BDE7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76F01-D028-44C0-84D0-96B6DB5A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4A149-C935-4E13-9456-685CA359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33BF-B233-4865-A1DD-4384EF20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84471-7513-4D23-B170-1A097030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98D4B-159E-4BA0-B0F3-B11DB4B8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FF3B-794E-4A83-8564-069B1C2B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06C3-C9F6-4008-9E47-4126BAA1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B26F8-CBFC-4CD3-BB09-4159B2D59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785D-41CD-4BB0-95B7-473820E3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52335-2583-47BD-AF66-866F1570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94E7-1E87-4A57-A3B6-C6AC868E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92A8-2012-4726-886C-6B21C01A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10D85-0557-4534-A3F8-5A0A9490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E0C7-38ED-469B-9A5E-B8A9111E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4524B-BC8D-4117-AE1E-66630A05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85644-F19F-49B7-8B03-518745F7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719E1-B6E6-45D4-AF4B-B3CD922F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69012-299C-4984-874C-453748CE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4382-4407-484A-904D-D89EF365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8BDE-BE76-4D58-9181-F2C969BDE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B6E9-FD4E-4C7A-8AE6-734834DC0EB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DCB2-1FA9-499E-9CC7-FA5B4B360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05B2-44C4-46EB-89E6-0F3A3BE5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92DB-B058-4145-BF97-06B4ED58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DC8EF-1922-4DFA-B041-B488C0454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00479"/>
              </p:ext>
            </p:extLst>
          </p:nvPr>
        </p:nvGraphicFramePr>
        <p:xfrm>
          <a:off x="94030" y="740134"/>
          <a:ext cx="2918524" cy="543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594">
                  <a:extLst>
                    <a:ext uri="{9D8B030D-6E8A-4147-A177-3AD203B41FA5}">
                      <a16:colId xmlns:a16="http://schemas.microsoft.com/office/drawing/2014/main" val="3173601592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2120749525"/>
                    </a:ext>
                  </a:extLst>
                </a:gridCol>
                <a:gridCol w="769112">
                  <a:extLst>
                    <a:ext uri="{9D8B030D-6E8A-4147-A177-3AD203B41FA5}">
                      <a16:colId xmlns:a16="http://schemas.microsoft.com/office/drawing/2014/main" val="24096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Dengue vs. </a:t>
                      </a:r>
                    </a:p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Zika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Score: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Gaps: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45914"/>
                  </a:ext>
                </a:extLst>
              </a:tr>
              <a:tr h="400947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Global: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3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Local: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BLAST: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3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HIV vs.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HPV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Score: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Gaps: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6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Global: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-540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Local: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BLAST: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37 </a:t>
                      </a:r>
                      <a:r>
                        <a:rPr lang="en-US" sz="100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or less</a:t>
                      </a:r>
                      <a:endParaRPr lang="en-US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1 </a:t>
                      </a:r>
                      <a:r>
                        <a:rPr lang="en-US" sz="100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or less</a:t>
                      </a:r>
                      <a:endParaRPr lang="en-US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5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Polio vs.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Rhino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Score: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Gaps: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4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Global: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8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Local: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BLAST: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07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559291-3620-4D65-8536-220334EF298D}"/>
              </a:ext>
            </a:extLst>
          </p:cNvPr>
          <p:cNvSpPr txBox="1"/>
          <p:nvPr/>
        </p:nvSpPr>
        <p:spPr>
          <a:xfrm>
            <a:off x="94030" y="220974"/>
            <a:ext cx="291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Alignment Scores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9E66BC-9D1F-4D61-97DF-EF0F2007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46" y="0"/>
            <a:ext cx="6661996" cy="349916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F98152-DDB4-48DD-A28F-925CC1855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r="2969" b="7374"/>
          <a:stretch/>
        </p:blipFill>
        <p:spPr>
          <a:xfrm>
            <a:off x="7564515" y="-1"/>
            <a:ext cx="4627486" cy="3499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B20CA-9F18-49C1-89FA-F100CDE7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68" y="3847116"/>
            <a:ext cx="5599554" cy="3010885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50E6D-2FB8-44B0-8991-6095E5B898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3"/>
          <a:stretch/>
        </p:blipFill>
        <p:spPr>
          <a:xfrm>
            <a:off x="7564515" y="3847116"/>
            <a:ext cx="4627485" cy="30108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E281-9DE7-4B74-8A23-C6548D4496FE}"/>
              </a:ext>
            </a:extLst>
          </p:cNvPr>
          <p:cNvSpPr txBox="1"/>
          <p:nvPr/>
        </p:nvSpPr>
        <p:spPr>
          <a:xfrm>
            <a:off x="4342067" y="3429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My Outputs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5807D-B0BA-463E-9142-0B02A960CD20}"/>
              </a:ext>
            </a:extLst>
          </p:cNvPr>
          <p:cNvSpPr txBox="1"/>
          <p:nvPr/>
        </p:nvSpPr>
        <p:spPr>
          <a:xfrm>
            <a:off x="8827811" y="3429173"/>
            <a:ext cx="2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BLAST Outputs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6B54-B85C-4501-96C5-086385552F13}"/>
              </a:ext>
            </a:extLst>
          </p:cNvPr>
          <p:cNvSpPr txBox="1"/>
          <p:nvPr/>
        </p:nvSpPr>
        <p:spPr>
          <a:xfrm>
            <a:off x="94030" y="6232856"/>
            <a:ext cx="185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Presentation by Sam Gass</a:t>
            </a:r>
          </a:p>
        </p:txBody>
      </p:sp>
    </p:spTree>
    <p:extLst>
      <p:ext uri="{BB962C8B-B14F-4D97-AF65-F5344CB8AC3E}">
        <p14:creationId xmlns:p14="http://schemas.microsoft.com/office/powerpoint/2010/main" val="205188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Emoji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Gass</dc:creator>
  <cp:lastModifiedBy>Sam Gass</cp:lastModifiedBy>
  <cp:revision>5</cp:revision>
  <dcterms:created xsi:type="dcterms:W3CDTF">2020-02-07T17:50:10Z</dcterms:created>
  <dcterms:modified xsi:type="dcterms:W3CDTF">2020-02-07T18:36:12Z</dcterms:modified>
</cp:coreProperties>
</file>