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0A-6BC2-422A-ADF7-CC44692F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2EA2-8B75-4B85-85C3-6BF7CFE3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0AF3-B767-486C-8D14-F086D83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8552-4440-4CE9-8C76-47ECB79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C6A2-D65C-4A33-A724-2689E21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B91-F7F3-4BDA-AE68-2304F9B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DD21-7119-4641-99DF-6979AF97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23A3-698E-4B91-A718-EEE30B13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DA96-54B0-43FF-8BE3-E54653F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C94E-B39D-4D9F-BF1F-424A9A6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BB31-26F8-4119-843F-05815BB6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17DF-EB1A-4980-9BA4-AFD2A0E9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6C5B-1AF5-4C12-A5CE-5B16C218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14C-43F1-4986-9CDF-EB2995DA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E78F-DFFB-4AEA-BCF7-7F87173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364-B51F-4C57-B8A4-F32B760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A66A-9D86-44E1-9BD3-B920C061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9F-BC5E-4067-A205-C51645FE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5E66-9A99-4236-AC08-E883BBB3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F561-3702-4BD6-9990-D933D75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E862-DD97-4D0E-B126-64DB55D6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78FD-B75B-4704-B775-7668DD5E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E0A2-D1C6-45F1-96EC-960A490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2DB3-9FAE-44EA-9CAC-BE52DD0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BD0B-2381-4C8C-BC3F-A738C09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6E2-831E-4269-B396-320BB22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AD31-78E4-4E86-9852-3BC2134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7F68-8FFE-4F7F-8C4A-843CECB6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3D683-A218-4D62-8B5B-D3A393B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A1BE-411C-4B88-A523-C5BD7D8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9A9C-6668-4E16-AD1B-D37FC42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D92-776C-48E0-8BD8-FEEAA3B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2B8A-07E4-4D86-ABFC-2481F65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931B-0CDF-4834-B78E-1C6EE7A9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BA60-663D-470D-AAE2-B794578AC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FEE9-AB33-4B38-A2E1-C116BB71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BB87-AA7A-41A8-B242-28AED53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E7966-07B1-402C-AF87-27A6B8B4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8C52A-14B2-4447-8A89-9F4F3B3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CAC9-A372-4294-AC01-207C5897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DBFB1-BE8A-4A3C-AC7B-AA6E65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6817-1DE9-4AAC-80B3-5A199B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9CF9D-D9B4-4393-B4F7-16C3080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A3DF-E5D2-4B24-9DA2-75B5F66D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0339E-ABF0-4DB4-A946-1D226821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81EE-B020-4E67-938A-B7887A6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CB1-DAB3-48F2-93D4-70996F54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B968-2D05-48B5-AC10-39814093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FD13-69ED-4749-B3D1-C437D4DB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6BB1-AC24-4AAB-ABA8-42D588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F1CE-A423-4B68-8404-AF7D6DB2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78FA-95F1-41A2-BFE9-85D6301B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1E3-523D-4493-8120-299BF4B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8224-5F23-4153-A6E4-544EAA08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6AB-0CCB-4D97-A11C-64C33931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6D2C-6456-4EB4-9A2E-B7D1E0CC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3E13-1588-49B1-86A0-D13D880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8B8A-5A61-4F2C-9972-432DC8B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165E-F3A5-4EC0-8317-728D66BF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573-B278-46E1-9743-48334673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E07B-797E-4156-B561-25A8E57D3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488C-ED2A-4ADE-91A5-228D8153F23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64DF-E942-4B9F-950C-E3809C14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67D6-B1AF-449B-ABD9-1F16EFD5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1E820A-5CB0-4A00-9F1B-B06C118A162A}"/>
              </a:ext>
            </a:extLst>
          </p:cNvPr>
          <p:cNvSpPr txBox="1"/>
          <p:nvPr/>
        </p:nvSpPr>
        <p:spPr>
          <a:xfrm>
            <a:off x="2609640" y="72495"/>
            <a:ext cx="161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Training: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EF68BE-704A-45F4-BF01-A02981951C0D}"/>
              </a:ext>
            </a:extLst>
          </p:cNvPr>
          <p:cNvSpPr/>
          <p:nvPr/>
        </p:nvSpPr>
        <p:spPr>
          <a:xfrm>
            <a:off x="7725668" y="72495"/>
            <a:ext cx="2469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Classification: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1D1A4-85B5-47B7-BACA-0919D0CC87A0}"/>
              </a:ext>
            </a:extLst>
          </p:cNvPr>
          <p:cNvSpPr/>
          <p:nvPr/>
        </p:nvSpPr>
        <p:spPr>
          <a:xfrm>
            <a:off x="7782893" y="2339819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Command Line: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5958-9966-4E89-A402-84E744427573}"/>
              </a:ext>
            </a:extLst>
          </p:cNvPr>
          <p:cNvSpPr/>
          <p:nvPr/>
        </p:nvSpPr>
        <p:spPr>
          <a:xfrm>
            <a:off x="6554801" y="702079"/>
            <a:ext cx="51491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.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pssm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model to calculate probability of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.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C923B3-5424-4C60-81E2-C6C67939824F}"/>
              </a:ext>
            </a:extLst>
          </p:cNvPr>
          <p:cNvSpPr/>
          <p:nvPr/>
        </p:nvSpPr>
        <p:spPr>
          <a:xfrm>
            <a:off x="8097979" y="3680328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.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DE834D-9085-4FB7-B9FE-15DC4AFF7E08}"/>
              </a:ext>
            </a:extLst>
          </p:cNvPr>
          <p:cNvSpPr/>
          <p:nvPr/>
        </p:nvSpPr>
        <p:spPr>
          <a:xfrm>
            <a:off x="990778" y="695945"/>
            <a:ext cx="5564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Equal parts contact and noncontact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Ascent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Weights start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Stochastic and Batch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Pickle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L/10, L/5, and L/2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BE343-182C-4F8A-9E8D-F4A3B81EC9B4}"/>
              </a:ext>
            </a:extLst>
          </p:cNvPr>
          <p:cNvSpPr/>
          <p:nvPr/>
        </p:nvSpPr>
        <p:spPr>
          <a:xfrm>
            <a:off x="2487715" y="42045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D90E9-9A02-4212-A71E-CBDF0ED9EECD}"/>
              </a:ext>
            </a:extLst>
          </p:cNvPr>
          <p:cNvSpPr/>
          <p:nvPr/>
        </p:nvSpPr>
        <p:spPr>
          <a:xfrm>
            <a:off x="0" y="-445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 Gass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2FFAB-9791-498E-80FA-879A6038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01" y="2896237"/>
            <a:ext cx="4877480" cy="57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BBEDA-EADF-46A2-80AB-DA6BC33A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40" y="4641341"/>
            <a:ext cx="5058356" cy="2073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4D368-7F0A-49A1-AD6E-0652963C2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01" y="4228756"/>
            <a:ext cx="4877480" cy="24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Gass</dc:creator>
  <cp:lastModifiedBy>Sam Gass</cp:lastModifiedBy>
  <cp:revision>18</cp:revision>
  <dcterms:created xsi:type="dcterms:W3CDTF">2020-02-24T22:08:21Z</dcterms:created>
  <dcterms:modified xsi:type="dcterms:W3CDTF">2020-04-06T20:17:35Z</dcterms:modified>
</cp:coreProperties>
</file>