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70" r:id="rId12"/>
    <p:sldId id="272" r:id="rId1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A0003"/>
    <a:srgbClr val="186884"/>
    <a:srgbClr val="D48482"/>
    <a:srgbClr val="E1AA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9" y="-2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788A-E06B-4597-AF2B-0E5A4711BCF6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9AA6-4E29-4084-AA47-BBAFA1613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849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9AA6-4E29-4084-AA47-BBAFA16139B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949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9E64-477D-4E46-B940-4ED550E5B984}" type="datetimeFigureOut">
              <a:rPr lang="fr-FR" smtClean="0"/>
              <a:pPr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EF4F-20BC-464A-ABBD-AA816389B0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4429124" y="-71424"/>
            <a:ext cx="285752" cy="9144000"/>
          </a:xfrm>
          <a:prstGeom prst="rect">
            <a:avLst/>
          </a:prstGeom>
          <a:solidFill>
            <a:srgbClr val="BA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45005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dirty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dirty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Semaine intensive </a:t>
            </a:r>
            <a:r>
              <a:rPr lang="fr-FR" sz="3200" dirty="0" err="1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php</a:t>
            </a:r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r>
              <a:rPr lang="fr-FR" sz="3200" b="1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Groupe 4</a:t>
            </a:r>
            <a: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/>
            </a:r>
            <a:br>
              <a:rPr lang="fr-FR" sz="32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</a:br>
            <a:endParaRPr lang="fr-FR" sz="3200" dirty="0">
              <a:solidFill>
                <a:schemeClr val="bg1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1027" name="Picture 3" descr="C:\MAMP\htdocs\SI-g4-jeudi\img-layout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500048"/>
            <a:ext cx="1643074" cy="200145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71472" y="0"/>
            <a:ext cx="642942" cy="5143500"/>
          </a:xfrm>
          <a:prstGeom prst="rect">
            <a:avLst/>
          </a:prstGeom>
          <a:solidFill>
            <a:srgbClr val="186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Afficher un voyage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0" y="1635646"/>
            <a:ext cx="6962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803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Fonctionnalités à venir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7224" y="1643056"/>
            <a:ext cx="69294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 Sécurisation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Comptes utilisateur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Noter et commenter les voyages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UI/UX design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Nouvelles rubriques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1470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00024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Merci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70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69074"/>
            <a:ext cx="7772400" cy="1102519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L’équipe 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5593299" y="3341837"/>
            <a:ext cx="2656715" cy="16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Aurélien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 ROUCHY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(</a:t>
            </a:r>
            <a:r>
              <a:rPr kumimoji="0" lang="fr-FR" sz="16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php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) 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4355976" y="1660845"/>
            <a:ext cx="2474646" cy="129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Mélanie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 HERAULT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(BDD, design)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25466" y="1663860"/>
            <a:ext cx="2510576" cy="1341713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Samantha CHERY </a:t>
            </a:r>
          </a:p>
          <a:p>
            <a:r>
              <a:rPr lang="fr-FR" sz="16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(Chef de projet, </a:t>
            </a:r>
            <a:r>
              <a:rPr lang="fr-FR" sz="1600" dirty="0" err="1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php</a:t>
            </a:r>
            <a:r>
              <a:rPr lang="fr-FR" sz="1600" dirty="0" smtClean="0">
                <a:solidFill>
                  <a:schemeClr val="tx1"/>
                </a:solidFill>
                <a:latin typeface="Adobe Gurmukhi" pitchFamily="50" charset="0"/>
                <a:cs typeface="Adobe Gurmukhi" pitchFamily="50" charset="0"/>
              </a:rPr>
              <a:t>) </a:t>
            </a:r>
            <a:endParaRPr lang="fr-FR" sz="1600" dirty="0">
              <a:solidFill>
                <a:schemeClr val="tx1"/>
              </a:solidFill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899592" y="3336945"/>
            <a:ext cx="2324289" cy="123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El Mahfoud MAHFOUFI </a:t>
            </a:r>
            <a:r>
              <a:rPr lang="fr-FR" sz="1600" dirty="0">
                <a:latin typeface="Adobe Gurmukhi" pitchFamily="50" charset="0"/>
                <a:cs typeface="Adobe Gurmukhi" pitchFamily="50" charset="0"/>
              </a:rPr>
              <a:t>(intégration) 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3491880" y="3336945"/>
            <a:ext cx="2232248" cy="168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Édouard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dobe Gurmukhi" pitchFamily="50" charset="0"/>
                <a:cs typeface="Adobe Gurmukhi" pitchFamily="50" charset="0"/>
              </a:rPr>
              <a:t> GACHET </a:t>
            </a:r>
            <a:r>
              <a:rPr lang="fr-FR" sz="1600" dirty="0">
                <a:latin typeface="Adobe Gurmukhi" pitchFamily="50" charset="0"/>
                <a:cs typeface="Adobe Gurmukhi" pitchFamily="50" charset="0"/>
              </a:rPr>
              <a:t>(intégration) 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Gurmukhi" pitchFamily="50" charset="0"/>
              <a:cs typeface="Adobe Gurmukhi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Planning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4552" y="1327272"/>
            <a:ext cx="825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	</a:t>
            </a:r>
            <a:r>
              <a:rPr lang="fr-FR" dirty="0"/>
              <a:t>	</a:t>
            </a:r>
            <a:r>
              <a:rPr lang="fr-FR" dirty="0" smtClean="0"/>
              <a:t>Mardi</a:t>
            </a:r>
            <a:r>
              <a:rPr lang="fr-FR" dirty="0"/>
              <a:t>	</a:t>
            </a:r>
            <a:r>
              <a:rPr lang="fr-FR" dirty="0" smtClean="0"/>
              <a:t>	Mercredi</a:t>
            </a:r>
            <a:r>
              <a:rPr lang="fr-FR" dirty="0"/>
              <a:t>		</a:t>
            </a:r>
            <a:r>
              <a:rPr lang="fr-FR" dirty="0" smtClean="0"/>
              <a:t>Jeudi    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44552" y="2064761"/>
            <a:ext cx="1083232" cy="115032"/>
          </a:xfrm>
          <a:prstGeom prst="rect">
            <a:avLst/>
          </a:prstGeom>
          <a:solidFill>
            <a:srgbClr val="186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1932970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Concept</a:t>
            </a:r>
          </a:p>
          <a:p>
            <a:endParaRPr lang="fr-FR" dirty="0"/>
          </a:p>
          <a:p>
            <a:r>
              <a:rPr lang="fr-FR" dirty="0" smtClean="0"/>
              <a:t>Design</a:t>
            </a:r>
          </a:p>
          <a:p>
            <a:endParaRPr lang="fr-FR" dirty="0" smtClean="0"/>
          </a:p>
          <a:p>
            <a:r>
              <a:rPr lang="fr-FR" dirty="0" smtClean="0"/>
              <a:t>Intégration</a:t>
            </a:r>
          </a:p>
          <a:p>
            <a:endParaRPr lang="fr-FR" dirty="0" smtClean="0"/>
          </a:p>
          <a:p>
            <a:r>
              <a:rPr lang="fr-FR" dirty="0" err="1" smtClean="0"/>
              <a:t>php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44552" y="2557616"/>
            <a:ext cx="1371264" cy="123300"/>
          </a:xfrm>
          <a:prstGeom prst="rect">
            <a:avLst/>
          </a:prstGeom>
          <a:solidFill>
            <a:srgbClr val="186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44552" y="3147814"/>
            <a:ext cx="3747528" cy="144016"/>
          </a:xfrm>
          <a:prstGeom prst="rect">
            <a:avLst/>
          </a:prstGeom>
          <a:solidFill>
            <a:srgbClr val="186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544552" y="3704996"/>
            <a:ext cx="6195800" cy="162898"/>
          </a:xfrm>
          <a:prstGeom prst="rect">
            <a:avLst/>
          </a:prstGeom>
          <a:solidFill>
            <a:srgbClr val="186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Concept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975902"/>
            <a:ext cx="1741177" cy="17411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1975902"/>
            <a:ext cx="1944215" cy="1694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1538086"/>
            <a:ext cx="3002893" cy="2616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Site </a:t>
            </a:r>
            <a:r>
              <a:rPr lang="fr-FR" b="1" dirty="0" err="1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Map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1026" name="Picture 2" descr="C:\Users\melan\Desktop\h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000114"/>
            <a:ext cx="814518" cy="1733511"/>
          </a:xfrm>
          <a:prstGeom prst="rect">
            <a:avLst/>
          </a:prstGeom>
          <a:noFill/>
        </p:spPr>
      </p:pic>
      <p:pic>
        <p:nvPicPr>
          <p:cNvPr id="1027" name="Picture 3" descr="C:\Users\melan\Desktop\formulai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3532197"/>
            <a:ext cx="1073066" cy="1611303"/>
          </a:xfrm>
          <a:prstGeom prst="rect">
            <a:avLst/>
          </a:prstGeom>
          <a:noFill/>
        </p:spPr>
      </p:pic>
      <p:pic>
        <p:nvPicPr>
          <p:cNvPr id="1028" name="Picture 4" descr="C:\Users\melan\Desktop\inf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1714494"/>
            <a:ext cx="1203944" cy="761990"/>
          </a:xfrm>
          <a:prstGeom prst="rect">
            <a:avLst/>
          </a:prstGeom>
          <a:noFill/>
        </p:spPr>
      </p:pic>
      <p:pic>
        <p:nvPicPr>
          <p:cNvPr id="1029" name="Picture 5" descr="C:\Users\melan\Desktop\backedi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500180"/>
            <a:ext cx="1539230" cy="962019"/>
          </a:xfrm>
          <a:prstGeom prst="rect">
            <a:avLst/>
          </a:prstGeom>
          <a:noFill/>
        </p:spPr>
      </p:pic>
      <p:pic>
        <p:nvPicPr>
          <p:cNvPr id="1030" name="Picture 6" descr="C:\Users\melan\Desktop\mo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3572640"/>
            <a:ext cx="912954" cy="1570860"/>
          </a:xfrm>
          <a:prstGeom prst="rect">
            <a:avLst/>
          </a:prstGeom>
          <a:noFill/>
        </p:spPr>
      </p:pic>
      <p:sp>
        <p:nvSpPr>
          <p:cNvPr id="11" name="Flèche droite 10"/>
          <p:cNvSpPr/>
          <p:nvPr/>
        </p:nvSpPr>
        <p:spPr>
          <a:xfrm rot="10800000">
            <a:off x="3071802" y="2000246"/>
            <a:ext cx="642942" cy="45719"/>
          </a:xfrm>
          <a:prstGeom prst="rightArrow">
            <a:avLst/>
          </a:prstGeom>
          <a:solidFill>
            <a:srgbClr val="BA0003"/>
          </a:solidFill>
          <a:ln>
            <a:solidFill>
              <a:srgbClr val="BA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5500694" y="2000246"/>
            <a:ext cx="642942" cy="45719"/>
          </a:xfrm>
          <a:prstGeom prst="rightArrow">
            <a:avLst/>
          </a:prstGeom>
          <a:solidFill>
            <a:srgbClr val="BA0003"/>
          </a:solidFill>
          <a:ln>
            <a:solidFill>
              <a:srgbClr val="BA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5400000">
            <a:off x="4344826" y="3084676"/>
            <a:ext cx="642942" cy="45719"/>
          </a:xfrm>
          <a:prstGeom prst="rightArrow">
            <a:avLst/>
          </a:prstGeom>
          <a:solidFill>
            <a:srgbClr val="BA0003"/>
          </a:solidFill>
          <a:ln>
            <a:solidFill>
              <a:srgbClr val="BA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572132" y="4214824"/>
            <a:ext cx="642942" cy="45719"/>
          </a:xfrm>
          <a:prstGeom prst="rightArrow">
            <a:avLst/>
          </a:prstGeom>
          <a:solidFill>
            <a:srgbClr val="BA0003"/>
          </a:solidFill>
          <a:ln>
            <a:solidFill>
              <a:srgbClr val="BA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La BDD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987574"/>
            <a:ext cx="1800200" cy="3822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636" r="-190" b="18189"/>
          <a:stretch/>
        </p:blipFill>
        <p:spPr>
          <a:xfrm>
            <a:off x="280068" y="0"/>
            <a:ext cx="8640960" cy="50812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548680" y="0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DEMO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14296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Filtre des continents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14858"/>
            <a:ext cx="6192688" cy="12965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924326"/>
            <a:ext cx="6731840" cy="6517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410963"/>
            <a:ext cx="2088232" cy="830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16016" y="1059582"/>
            <a:ext cx="4649740" cy="106131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BA0003"/>
                </a:solidFill>
                <a:latin typeface="Adobe Gurmukhi" pitchFamily="50" charset="0"/>
                <a:cs typeface="Adobe Gurmukhi" pitchFamily="50" charset="0"/>
              </a:rPr>
              <a:t>Update</a:t>
            </a:r>
            <a:endParaRPr lang="fr-FR" b="1" dirty="0">
              <a:solidFill>
                <a:srgbClr val="BA0003"/>
              </a:solidFill>
              <a:latin typeface="Adobe Gurmukhi" pitchFamily="50" charset="0"/>
              <a:cs typeface="Adobe Gurmukhi" pitchFamily="50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47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06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74</Words>
  <Application>Microsoft Office PowerPoint</Application>
  <PresentationFormat>Affichage à l'écran (16:9)</PresentationFormat>
  <Paragraphs>34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      Semaine intensive php Groupe 4 </vt:lpstr>
      <vt:lpstr>L’équipe </vt:lpstr>
      <vt:lpstr>Planning</vt:lpstr>
      <vt:lpstr>Concept</vt:lpstr>
      <vt:lpstr>Site Map</vt:lpstr>
      <vt:lpstr>La BDD</vt:lpstr>
      <vt:lpstr>DEMO</vt:lpstr>
      <vt:lpstr>Filtre des continents</vt:lpstr>
      <vt:lpstr>Update</vt:lpstr>
      <vt:lpstr>Afficher un voyage</vt:lpstr>
      <vt:lpstr>Fonctionnalités à venir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melanie.herault@outlook.fr</dc:creator>
  <cp:lastModifiedBy>melanie.herault@outlook.fr</cp:lastModifiedBy>
  <cp:revision>29</cp:revision>
  <dcterms:created xsi:type="dcterms:W3CDTF">2016-12-15T13:29:35Z</dcterms:created>
  <dcterms:modified xsi:type="dcterms:W3CDTF">2016-12-15T16:44:00Z</dcterms:modified>
</cp:coreProperties>
</file>