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charts/chart2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sldMasterIdLst>
    <p:sldMasterId id="2147483904" r:id="rId46"/>
    <p:sldMasterId id="2147483905" r:id="rId48"/>
    <p:sldMasterId id="2147483906" r:id="rId50"/>
    <p:sldMasterId id="2147483907" r:id="rId52"/>
  </p:sldMasterIdLst>
  <p:sldIdLst>
    <p:sldId id="257" r:id="rId54"/>
    <p:sldId id="260" r:id="rId55"/>
    <p:sldId id="267" r:id="rId56"/>
    <p:sldId id="284" r:id="rId57"/>
    <p:sldId id="268" r:id="rId58"/>
    <p:sldId id="275" r:id="rId59"/>
    <p:sldId id="269" r:id="rId60"/>
    <p:sldId id="280" r:id="rId61"/>
    <p:sldId id="271" r:id="rId62"/>
    <p:sldId id="276" r:id="rId63"/>
    <p:sldId id="278" r:id="rId64"/>
    <p:sldId id="279" r:id="rId65"/>
    <p:sldId id="283" r:id="rId66"/>
    <p:sldId id="274" r:id="rId67"/>
    <p:sldId id="282" r:id="rId68"/>
    <p:sldId id="277" r:id="rId6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48" userDrawn="1">
          <p15:clr>
            <a:srgbClr val="A4A3A4"/>
          </p15:clr>
        </p15:guide>
        <p15:guide id="1" pos="38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View">
  <p:normalViewPr>
    <p:restoredLeft sz="18204" autoAdjust="0"/>
    <p:restoredTop sz="99443"/>
  </p:normalViewPr>
  <p:slideViewPr>
    <p:cSldViewPr snapToGrid="0" snapToObjects="1">
      <p:cViewPr varScale="1">
        <p:scale>
          <a:sx n="100" d="100"/>
          <a:sy n="100" d="100"/>
        </p:scale>
        <p:origin x="102" y="612"/>
      </p:cViewPr>
      <p:guideLst>
        <p:guide orient="horz" pos="2148"/>
        <p:guide pos="38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46" Type="http://schemas.openxmlformats.org/officeDocument/2006/relationships/slideMaster" Target="slideMasters/slideMaster1.xml"></Relationship><Relationship Id="rId47" Type="http://schemas.openxmlformats.org/officeDocument/2006/relationships/theme" Target="theme/theme1.xml"></Relationship><Relationship Id="rId48" Type="http://schemas.openxmlformats.org/officeDocument/2006/relationships/slideMaster" Target="slideMasters/slideMaster2.xml"></Relationship><Relationship Id="rId50" Type="http://schemas.openxmlformats.org/officeDocument/2006/relationships/slideMaster" Target="slideMasters/slideMaster3.xml"></Relationship><Relationship Id="rId52" Type="http://schemas.openxmlformats.org/officeDocument/2006/relationships/slideMaster" Target="slideMasters/slideMaster4.xml"></Relationship><Relationship Id="rId54" Type="http://schemas.openxmlformats.org/officeDocument/2006/relationships/slide" Target="slides/slide1.xml"></Relationship><Relationship Id="rId55" Type="http://schemas.openxmlformats.org/officeDocument/2006/relationships/slide" Target="slides/slide2.xml"></Relationship><Relationship Id="rId56" Type="http://schemas.openxmlformats.org/officeDocument/2006/relationships/slide" Target="slides/slide3.xml"></Relationship><Relationship Id="rId57" Type="http://schemas.openxmlformats.org/officeDocument/2006/relationships/slide" Target="slides/slide4.xml"></Relationship><Relationship Id="rId58" Type="http://schemas.openxmlformats.org/officeDocument/2006/relationships/slide" Target="slides/slide5.xml"></Relationship><Relationship Id="rId59" Type="http://schemas.openxmlformats.org/officeDocument/2006/relationships/slide" Target="slides/slide6.xml"></Relationship><Relationship Id="rId60" Type="http://schemas.openxmlformats.org/officeDocument/2006/relationships/slide" Target="slides/slide7.xml"></Relationship><Relationship Id="rId61" Type="http://schemas.openxmlformats.org/officeDocument/2006/relationships/slide" Target="slides/slide8.xml"></Relationship><Relationship Id="rId62" Type="http://schemas.openxmlformats.org/officeDocument/2006/relationships/slide" Target="slides/slide9.xml"></Relationship><Relationship Id="rId63" Type="http://schemas.openxmlformats.org/officeDocument/2006/relationships/slide" Target="slides/slide10.xml"></Relationship><Relationship Id="rId64" Type="http://schemas.openxmlformats.org/officeDocument/2006/relationships/slide" Target="slides/slide11.xml"></Relationship><Relationship Id="rId65" Type="http://schemas.openxmlformats.org/officeDocument/2006/relationships/slide" Target="slides/slide12.xml"></Relationship><Relationship Id="rId66" Type="http://schemas.openxmlformats.org/officeDocument/2006/relationships/slide" Target="slides/slide13.xml"></Relationship><Relationship Id="rId67" Type="http://schemas.openxmlformats.org/officeDocument/2006/relationships/slide" Target="slides/slide14.xml"></Relationship><Relationship Id="rId68" Type="http://schemas.openxmlformats.org/officeDocument/2006/relationships/slide" Target="slides/slide15.xml"></Relationship><Relationship Id="rId69" Type="http://schemas.openxmlformats.org/officeDocument/2006/relationships/slide" Target="slides/slide16.xml"></Relationship><Relationship Id="rId70" Type="http://schemas.openxmlformats.org/officeDocument/2006/relationships/viewProps" Target="viewProps.xml"></Relationship><Relationship Id="rId71" Type="http://schemas.openxmlformats.org/officeDocument/2006/relationships/presProps" Target="presProps.xml"></Relationship></Relationships>
</file>

<file path=ppt/charts/_rels/chart1.xml.rels><?xml version="1.0" encoding="UTF-8"?>
<Relationships xmlns="http://schemas.openxmlformats.org/package/2006/relationships"><Relationship Id="rId1" Type="http://schemas.openxmlformats.org/officeDocument/2006/relationships/oleObject" Target="../embeddings/oleObject1.bin"></Relationship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15875">
              <a:solidFill>
                <a:schemeClr val="tx2"/>
              </a:solidFill>
              <a:prstDash val="sysDash"/>
            </a:ln>
            <a:effectLst/>
          </c:spPr>
          <c:marker>
            <c:symbol val="none"/>
          </c:marker>
          <c:dPt>
            <c:idx val="5"/>
            <c:bubble3D val="0"/>
            <c:spPr>
              <a:ln w="15875">
                <a:solidFill>
                  <a:schemeClr val="tx2"/>
                </a:solidFill>
                <a:prstDash val="sysDash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>
              <a:solidFill>
                <a:srgbClr val="6689FF"/>
              </a:solidFill>
            </a:ln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3411824"/>
        <c:axId val="313412368"/>
      </c:lineChart>
      <c:catAx>
        <c:axId val="31341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3412368"/>
        <c:crosses val="autoZero"/>
        <c:auto val="1"/>
        <c:lblAlgn val="ctr"/>
        <c:lblOffset val="100"/>
        <c:noMultiLvlLbl val="0"/>
      </c:catAx>
      <c:valAx>
        <c:axId val="31341236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13411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9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1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48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316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7002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8197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0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7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6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14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79971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5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2022-11-02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image2.png"></Relationship><Relationship Id="rId4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655948441.png"></Relationship><Relationship Id="rId3" Type="http://schemas.openxmlformats.org/officeDocument/2006/relationships/image" Target="../media/fImage177766648467.png"></Relationship><Relationship Id="rId4" Type="http://schemas.openxmlformats.org/officeDocument/2006/relationships/slideLayout" Target="../slideLayouts/slideLayout13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4" Type="http://schemas.openxmlformats.org/officeDocument/2006/relationships/image" Target="../media/fImage2645547109358.png"></Relationship><Relationship Id="rId5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4" Type="http://schemas.openxmlformats.org/officeDocument/2006/relationships/image" Target="../media/fImage3027067116962.png"></Relationship><Relationship Id="rId5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hyperlink" Target="https://www.figma.com/proto/0OuG61SK7XDvSakfPmEilv/Untitled?node-id=180%3A1923&amp;scaling=scale-down&amp;page-id=115%3A2&amp;starting-point-node-id=180%3A1923&amp;show-proto-sidebar=1" TargetMode="External"></Relationship><Relationship Id="rId4" Type="http://schemas.openxmlformats.org/officeDocument/2006/relationships/hyperlink" Target="https://www.figma.com/proto/0OuG61SK7XDvSakfPmEilv/Untitled?node-id=180%3A1923&amp;scaling=scale-down&amp;page-id=115%3A2&amp;starting-point-node-id=180%3A1923&amp;show-proto-sidebar=1" TargetMode="External"></Relationship><Relationship Id="rId5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chart" Target="../charts/chart1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3.png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65597476334.png"></Relationship><Relationship Id="rId3" Type="http://schemas.openxmlformats.org/officeDocument/2006/relationships/slideLayout" Target="../slideLayouts/slideLayout24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image" Target="../media/fImage655969741.png"></Relationship><Relationship Id="rId3" Type="http://schemas.openxmlformats.org/officeDocument/2006/relationships/image" Target="../media/fImage1619287048467.png"></Relationship><Relationship Id="rId4" Type="http://schemas.openxmlformats.org/officeDocument/2006/relationships/image" Target="../media/fImage1437047056334.png"></Relationship><Relationship Id="rId5" Type="http://schemas.openxmlformats.org/officeDocument/2006/relationships/image" Target="../media/fImage1619287066500.png"></Relationship><Relationship Id="rId6" Type="http://schemas.openxmlformats.org/officeDocument/2006/relationships/image" Target="../media/fImage1437047079169.png"></Relationship><Relationship Id="rId7" Type="http://schemas.openxmlformats.org/officeDocument/2006/relationships/image" Target="../media/fImage1437047085724.png"></Relationship><Relationship Id="rId8" Type="http://schemas.openxmlformats.org/officeDocument/2006/relationships/image" Target="../media/fImage1437047091478.png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image" Target="../media/fImage14188249041.png"></Relationship><Relationship Id="rId4" Type="http://schemas.openxmlformats.org/officeDocument/2006/relationships/image" Target="../media/fImage1418824918467.png"></Relationship><Relationship Id="rId5" Type="http://schemas.openxmlformats.org/officeDocument/2006/relationships/image" Target="../media/fImage1418824996334.png"></Relationship><Relationship Id="rId6" Type="http://schemas.openxmlformats.org/officeDocument/2006/relationships/image" Target="../media/fImage1418825006500.png"></Relationship><Relationship Id="rId7" Type="http://schemas.openxmlformats.org/officeDocument/2006/relationships/image" Target="../media/fImage1418825089169.png"></Relationship><Relationship Id="rId8" Type="http://schemas.openxmlformats.org/officeDocument/2006/relationships/image" Target="../media/fImage1418825095724.png"></Relationship><Relationship Id="rId9" Type="http://schemas.openxmlformats.org/officeDocument/2006/relationships/image" Target="../media/fImage1418825171478.png"></Relationship><Relationship Id="rId10" Type="http://schemas.openxmlformats.org/officeDocument/2006/relationships/image" Target="../media/fImage1418825189358.png"></Relationship><Relationship Id="rId11" Type="http://schemas.openxmlformats.org/officeDocument/2006/relationships/image" Target="../media/fImage1418825266962.png"></Relationship><Relationship Id="rId12" Type="http://schemas.openxmlformats.org/officeDocument/2006/relationships/image" Target="../media/fImage1418825274464.png"></Relationship><Relationship Id="rId13" Type="http://schemas.openxmlformats.org/officeDocument/2006/relationships/image" Target="../media/fImage1418825355705.png"></Relationship><Relationship Id="rId14" Type="http://schemas.openxmlformats.org/officeDocument/2006/relationships/image" Target="../media/fImage1418825368145.png"></Relationship><Relationship Id="rId15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image" Target="../media/fImage9139246841.png"></Relationship><Relationship Id="rId4" Type="http://schemas.openxmlformats.org/officeDocument/2006/relationships/image" Target="../media/fImage127554698467.png"></Relationship><Relationship Id="rId5" Type="http://schemas.openxmlformats.org/officeDocument/2006/relationships/image" Target="../media/fImage141394706334.png"></Relationship><Relationship Id="rId6" Type="http://schemas.openxmlformats.org/officeDocument/2006/relationships/image" Target="../media/fImage65474716500.png"></Relationship><Relationship Id="rId7" Type="http://schemas.openxmlformats.org/officeDocument/2006/relationships/image" Target="../media/fImage592214729169.png"></Relationship><Relationship Id="rId8" Type="http://schemas.openxmlformats.org/officeDocument/2006/relationships/image" Target="../media/fImage116374735724.png"></Relationship><Relationship Id="rId9" Type="http://schemas.openxmlformats.org/officeDocument/2006/relationships/image" Target="../media/fImage83364741478.png"></Relationship><Relationship Id="rId10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image" Target="../media/fImage112607541478.png"></Relationship><Relationship Id="rId4" Type="http://schemas.openxmlformats.org/officeDocument/2006/relationships/image" Target="../media/fImage175697589358.png"></Relationship><Relationship Id="rId5" Type="http://schemas.openxmlformats.org/officeDocument/2006/relationships/image" Target="../media/fImage26637606962.png"></Relationship><Relationship Id="rId6" Type="http://schemas.openxmlformats.org/officeDocument/2006/relationships/image" Target="../media/fImage175697654464.png"></Relationship><Relationship Id="rId7" Type="http://schemas.openxmlformats.org/officeDocument/2006/relationships/image" Target="../media/fImage277937675705.png"></Relationship><Relationship Id="rId8" Type="http://schemas.openxmlformats.org/officeDocument/2006/relationships/image" Target="../media/fImage175697728145.png"></Relationship><Relationship Id="rId9" Type="http://schemas.openxmlformats.org/officeDocument/2006/relationships/image" Target="../media/fImage173037743281.png"></Relationship><Relationship Id="rId10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bg>
      <p:bgPr>
        <a:solidFill>
          <a:srgbClr val="F1F2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15"/>
          <p:cNvSpPr/>
          <p:nvPr/>
        </p:nvSpPr>
        <p:spPr>
          <a:xfrm>
            <a:off x="2641600" y="2834640"/>
            <a:ext cx="6969125" cy="565785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 w="0">
            <a:noFill/>
          </a:ln>
          <a:effectLst>
            <a:innerShdw blurRad="38100" dist="25400" dir="16200000">
              <a:srgbClr val="000000">
                <a:alpha val="1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182880" indent="0" latinLnBrk="0">
              <a:buFontTx/>
              <a:buNone/>
              <a:defRPr/>
            </a:pPr>
            <a:r>
              <a:rPr lang="ko-KR" altLang="ko-KR" sz="1800" i="1">
                <a:solidFill>
                  <a:srgbClr val="44546A"/>
                </a:solidFill>
                <a:latin typeface="카페24 써라운드 에어 " charset="0"/>
                <a:ea typeface="카페24 써라운드 에어 " charset="0"/>
              </a:rPr>
              <a:t>전자의무기록관리시스템(EMR)</a:t>
            </a:r>
            <a:r>
              <a:rPr lang="ko-KR" altLang="ko-KR" sz="1800" i="1">
                <a:solidFill>
                  <a:srgbClr val="44546A"/>
                </a:solidFill>
                <a:latin typeface="카페24 써라운드 에어 " charset="0"/>
                <a:ea typeface="카페24 써라운드 에어 " charset="0"/>
              </a:rPr>
              <a:t> </a:t>
            </a:r>
            <a:r>
              <a:rPr lang="en-US" altLang="ko-KR" sz="800">
                <a:solidFill>
                  <a:srgbClr val="44546A"/>
                </a:solidFill>
                <a:latin typeface="카페24 써라운드 에어 " charset="0"/>
                <a:ea typeface="카페24 써라운드 에어 " charset="0"/>
              </a:rPr>
              <a:t>대덕인재개발원 최종 프로젝트</a:t>
            </a:r>
            <a:endParaRPr lang="ko-KR" altLang="en-US" sz="800">
              <a:solidFill>
                <a:srgbClr val="44546A"/>
              </a:solidFill>
              <a:latin typeface="카페24 써라운드 에어 " charset="0"/>
              <a:ea typeface="카페24 써라운드 에어 " charset="0"/>
            </a:endParaRPr>
          </a:p>
        </p:txBody>
      </p:sp>
      <p:pic>
        <p:nvPicPr>
          <p:cNvPr id="40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1000" y="1363980"/>
            <a:ext cx="4594225" cy="1570355"/>
          </a:xfrm>
          <a:prstGeom prst="rect">
            <a:avLst/>
          </a:prstGeom>
          <a:noFill/>
        </p:spPr>
      </p:pic>
      <p:pic>
        <p:nvPicPr>
          <p:cNvPr id="41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34045" y="2934335"/>
            <a:ext cx="4203065" cy="4199255"/>
          </a:xfrm>
          <a:prstGeom prst="rect">
            <a:avLst/>
          </a:prstGeom>
          <a:noFill/>
        </p:spPr>
      </p:pic>
      <p:sp>
        <p:nvSpPr>
          <p:cNvPr id="42" name="텍스트 상자 20"/>
          <p:cNvSpPr txBox="1"/>
          <p:nvPr/>
        </p:nvSpPr>
        <p:spPr>
          <a:xfrm>
            <a:off x="8557895" y="2552065"/>
            <a:ext cx="942340" cy="334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sz="1600">
                <a:solidFill>
                  <a:schemeClr val="accent1">
                    <a:lumMod val="50000"/>
                    <a:lumOff val="0"/>
                  </a:schemeClr>
                </a:solidFill>
                <a:latin typeface="카페24 써라운드 에어 "/>
                <a:ea typeface="카페24 써라운드 에어 "/>
              </a:rPr>
              <a:t>Team</a:t>
            </a:r>
            <a:r>
              <a:rPr lang="ko-KR" sz="1600">
                <a:solidFill>
                  <a:schemeClr val="accent1">
                    <a:lumMod val="50000"/>
                    <a:lumOff val="0"/>
                  </a:schemeClr>
                </a:solidFill>
                <a:latin typeface="카페24 써라운드 에어 "/>
                <a:ea typeface="카페24 써라운드 에어 "/>
              </a:rPr>
              <a:t>3</a:t>
            </a:r>
            <a:endParaRPr lang="ko-KR" altLang="en-US" sz="1600">
              <a:solidFill>
                <a:schemeClr val="accent1">
                  <a:lumMod val="50000"/>
                  <a:lumOff val="0"/>
                </a:schemeClr>
              </a:solidFill>
              <a:ea typeface="카페24 써라운드 에어 "/>
            </a:endParaRPr>
          </a:p>
        </p:txBody>
      </p:sp>
      <p:sp>
        <p:nvSpPr>
          <p:cNvPr id="44" name="도형 24"/>
          <p:cNvSpPr/>
          <p:nvPr/>
        </p:nvSpPr>
        <p:spPr>
          <a:xfrm rot="5400000">
            <a:off x="2266315" y="-2266315"/>
            <a:ext cx="927100" cy="5460365"/>
          </a:xfrm>
          <a:prstGeom prst="rtTriangle">
            <a:avLst/>
          </a:prstGeom>
          <a:solidFill>
            <a:srgbClr val="aec7e8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endParaRPr lang="ko-KR" altLang="en-US" sz="1800">
              <a:latin typeface="AppleSDGothicNeoM00"/>
              <a:ea typeface="AppleSDGothicNeoM00"/>
            </a:endParaRPr>
          </a:p>
        </p:txBody>
      </p:sp>
      <p:sp>
        <p:nvSpPr>
          <p:cNvPr id="45" name="도형 26"/>
          <p:cNvSpPr/>
          <p:nvPr/>
        </p:nvSpPr>
        <p:spPr>
          <a:xfrm rot="5400000">
            <a:off x="65405" y="-82550"/>
            <a:ext cx="2373630" cy="2521585"/>
          </a:xfrm>
          <a:prstGeom prst="rtTriangle">
            <a:avLst/>
          </a:prstGeom>
          <a:solidFill>
            <a:schemeClr val="accent1">
              <a:lumMod val="75000"/>
              <a:lumOff val="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endParaRPr lang="ko-KR" altLang="en-US" sz="1800">
              <a:latin typeface="AppleSDGothicNeoM00"/>
              <a:ea typeface="AppleSDGothicNeoM00"/>
            </a:endParaRPr>
          </a:p>
        </p:txBody>
      </p:sp>
      <p:sp>
        <p:nvSpPr>
          <p:cNvPr id="46" name="도형 33"/>
          <p:cNvSpPr/>
          <p:nvPr/>
        </p:nvSpPr>
        <p:spPr>
          <a:xfrm rot="16200000" flipV="1">
            <a:off x="1903730" y="4058920"/>
            <a:ext cx="927100" cy="4743450"/>
          </a:xfrm>
          <a:prstGeom prst="rtTriangle">
            <a:avLst/>
          </a:prstGeom>
          <a:solidFill>
            <a:srgbClr val="aec7e8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endParaRPr lang="ko-KR" altLang="en-US" sz="1800">
              <a:latin typeface="AppleSDGothicNeoM00"/>
              <a:ea typeface="AppleSDGothicNeoM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 0"/>
          <p:cNvSpPr>
            <a:spLocks/>
          </p:cNvSpPr>
          <p:nvPr/>
        </p:nvSpPr>
        <p:spPr>
          <a:xfrm rot="0">
            <a:off x="229235" y="902335"/>
            <a:ext cx="11768455" cy="579247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 w="0">
            <a:noFill/>
            <a:prstDash/>
          </a:ln>
          <a:effectLst>
            <a:innerShdw blurRad="38100" dist="25400" dir="16200000">
              <a:srgbClr val="000000">
                <a:alpha val="1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solidFill>
                <a:srgbClr val="44546A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229235" y="219710"/>
            <a:ext cx="7332980" cy="539115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 w="0">
            <a:noFill/>
            <a:prstDash/>
          </a:ln>
          <a:effectLst>
            <a:innerShdw blurRad="38100" dist="25400" dir="16200000">
              <a:srgbClr val="000000">
                <a:alpha val="1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182880" indent="0" rtl="0" algn="l" defTabSz="914400" eaLnBrk="1" latinLnBrk="0" hangingPunct="1">
              <a:buFontTx/>
              <a:buNone/>
            </a:pPr>
            <a:endParaRPr lang="ko-KR" altLang="en-US" sz="800">
              <a:solidFill>
                <a:srgbClr val="44546A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5994400" y="286385"/>
            <a:ext cx="1492250" cy="4108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  <a:effectLst>
            <a:outerShdw sx="100000" sy="100000" blurRad="50800" dist="38100" dir="2700000" rotWithShape="0" algn="tl">
              <a:srgbClr val="000000">
                <a:alpha val="745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vert="horz" anchor="ctr">
            <a:noAutofit/>
          </a:bodyPr>
          <a:lstStyle/>
          <a:p>
            <a:pPr marL="628650" indent="0" rtl="0" algn="l" defTabSz="914400" eaLnBrk="1" latinLnBrk="0" hangingPunct="1">
              <a:buFontTx/>
              <a:buNone/>
            </a:pPr>
            <a:endParaRPr lang="ko-KR" altLang="en-US" sz="1200" b="1">
              <a:solidFill>
                <a:srgbClr val="44546A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3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90615" y="330835"/>
            <a:ext cx="1099185" cy="377825"/>
          </a:xfrm>
          <a:prstGeom prst="rect"/>
          <a:noFill/>
        </p:spPr>
      </p:pic>
      <p:sp>
        <p:nvSpPr>
          <p:cNvPr id="54" name="Rect 0"/>
          <p:cNvSpPr txBox="1">
            <a:spLocks/>
          </p:cNvSpPr>
          <p:nvPr/>
        </p:nvSpPr>
        <p:spPr>
          <a:xfrm rot="0">
            <a:off x="387350" y="283210"/>
            <a:ext cx="4251325" cy="41084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100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3.</a:t>
            </a:r>
            <a:r>
              <a:rPr sz="2100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 프로젝트 일정 및 산출물 소개</a:t>
            </a:r>
            <a:endParaRPr lang="ko-KR" altLang="en-US" sz="2100">
              <a:solidFill>
                <a:srgbClr val="29416D"/>
              </a:solidFill>
              <a:latin typeface="카페24 써라운드" charset="0"/>
              <a:ea typeface="카페24 써라운드" charset="0"/>
            </a:endParaRPr>
          </a:p>
        </p:txBody>
      </p:sp>
      <p:sp>
        <p:nvSpPr>
          <p:cNvPr id="63" name="Rect 0"/>
          <p:cNvSpPr txBox="1">
            <a:spLocks/>
          </p:cNvSpPr>
          <p:nvPr>
            <p:ph type="title"/>
          </p:nvPr>
        </p:nvSpPr>
        <p:spPr>
          <a:xfrm rot="0">
            <a:off x="542290" y="1357630"/>
            <a:ext cx="2814320" cy="711835"/>
          </a:xfrm>
          <a:prstGeom prst="rect"/>
        </p:spPr>
        <p:txBody>
          <a:bodyPr wrap="square" lIns="0" tIns="60960" rIns="0" bIns="60960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400" b="1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January</a:t>
            </a:r>
            <a:r>
              <a:rPr sz="4400" b="1">
                <a:solidFill>
                  <a:srgbClr val="29416D"/>
                </a:solidFill>
                <a:latin typeface="맑은 고딕" charset="0"/>
                <a:ea typeface="카페24 써라운드" charset="0"/>
              </a:rPr>
              <a:t/>
            </a:r>
            <a:br>
              <a:rPr sz="4400" b="1">
                <a:solidFill>
                  <a:srgbClr val="29416D"/>
                </a:solidFill>
                <a:latin typeface="맑은 고딕" charset="0"/>
                <a:ea typeface="카페24 써라운드" charset="0"/>
              </a:rPr>
            </a:br>
            <a:r>
              <a:rPr sz="4400" b="1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2023</a:t>
            </a:r>
            <a:endParaRPr lang="ko-KR" altLang="en-US" sz="4400" b="1">
              <a:solidFill>
                <a:srgbClr val="29416D"/>
              </a:solidFill>
              <a:latin typeface="카페24 써라운드" charset="0"/>
              <a:ea typeface="카페24 써라운드" charset="0"/>
            </a:endParaRPr>
          </a:p>
        </p:txBody>
      </p:sp>
      <p:sp>
        <p:nvSpPr>
          <p:cNvPr id="64" name="Rect 0"/>
          <p:cNvSpPr>
            <a:spLocks/>
          </p:cNvSpPr>
          <p:nvPr/>
        </p:nvSpPr>
        <p:spPr>
          <a:xfrm rot="0">
            <a:off x="3451225" y="1191260"/>
            <a:ext cx="8369935" cy="5298440"/>
          </a:xfrm>
          <a:prstGeom prst="rect"/>
          <a:solidFill>
            <a:schemeClr val="bg1">
              <a:lumMod val="85000"/>
            </a:schemeClr>
          </a:solidFill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  <a:effectLst>
            <a:outerShdw sx="90000" sy="90000" blurRad="393700" dist="0" dir="0" rotWithShape="0">
              <a:srgbClr val="000000">
                <a:alpha val="3686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Vrinda" charset="0"/>
            </a:endParaRPr>
          </a:p>
        </p:txBody>
      </p:sp>
      <p:sp>
        <p:nvSpPr>
          <p:cNvPr id="65" name="Rect 0"/>
          <p:cNvSpPr>
            <a:spLocks/>
          </p:cNvSpPr>
          <p:nvPr/>
        </p:nvSpPr>
        <p:spPr>
          <a:xfrm rot="0">
            <a:off x="3451225" y="1201420"/>
            <a:ext cx="1187450" cy="313055"/>
          </a:xfrm>
          <a:prstGeom prst="rect"/>
          <a:solidFill>
            <a:srgbClr val="EBADAD"/>
          </a:solidFill>
          <a:ln w="0">
            <a:noFill/>
            <a:prstDash/>
          </a:ln>
          <a:effectLst>
            <a:innerShdw blurRad="0" dist="38100" dir="5400000">
              <a:srgbClr val="000000">
                <a:alpha val="7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12700" indent="0" rtl="0" algn="ctr" defTabSz="914400" eaLnBrk="1" latinLnBrk="0" hangingPunct="1">
              <a:buFontTx/>
              <a:buNone/>
            </a:pPr>
            <a:r>
              <a:rPr sz="1400">
                <a:latin typeface="Arial" charset="0"/>
                <a:ea typeface="Vrinda" charset="0"/>
              </a:rPr>
              <a:t>Sun</a:t>
            </a:r>
            <a:endParaRPr lang="ko-KR" altLang="en-US" sz="1400">
              <a:latin typeface="Arial" charset="0"/>
              <a:ea typeface="Vrinda" charset="0"/>
            </a:endParaRPr>
          </a:p>
        </p:txBody>
      </p:sp>
      <p:sp>
        <p:nvSpPr>
          <p:cNvPr id="66" name="Rect 0"/>
          <p:cNvSpPr>
            <a:spLocks/>
          </p:cNvSpPr>
          <p:nvPr/>
        </p:nvSpPr>
        <p:spPr>
          <a:xfrm rot="0">
            <a:off x="4648200" y="1201420"/>
            <a:ext cx="1187450" cy="313055"/>
          </a:xfrm>
          <a:prstGeom prst="rect"/>
          <a:solidFill>
            <a:schemeClr val="bg1">
              <a:lumMod val="75000"/>
            </a:schemeClr>
          </a:solidFill>
          <a:ln w="0">
            <a:noFill/>
            <a:prstDash/>
          </a:ln>
          <a:effectLst>
            <a:innerShdw blurRad="0" dist="38100" dir="5400000">
              <a:srgbClr val="000000">
                <a:alpha val="7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12700" indent="0" rtl="0" algn="ctr" defTabSz="914400" eaLnBrk="1" latinLnBrk="0" hangingPunct="1">
              <a:buFontTx/>
              <a:buNone/>
            </a:pPr>
            <a:r>
              <a:rPr sz="1400" spc="10">
                <a:latin typeface="Arial" charset="0"/>
                <a:ea typeface="Vrinda" charset="0"/>
              </a:rPr>
              <a:t>Mon</a:t>
            </a:r>
            <a:endParaRPr lang="ko-KR" altLang="en-US" sz="1400">
              <a:latin typeface="Arial" charset="0"/>
              <a:ea typeface="Vrinda" charset="0"/>
            </a:endParaRPr>
          </a:p>
        </p:txBody>
      </p:sp>
      <p:sp>
        <p:nvSpPr>
          <p:cNvPr id="67" name="Rect 0"/>
          <p:cNvSpPr>
            <a:spLocks/>
          </p:cNvSpPr>
          <p:nvPr/>
        </p:nvSpPr>
        <p:spPr>
          <a:xfrm rot="0">
            <a:off x="5845175" y="1201420"/>
            <a:ext cx="1187450" cy="313055"/>
          </a:xfrm>
          <a:prstGeom prst="rect"/>
          <a:solidFill>
            <a:schemeClr val="bg1">
              <a:lumMod val="75000"/>
            </a:schemeClr>
          </a:solidFill>
          <a:ln w="0">
            <a:noFill/>
            <a:prstDash/>
          </a:ln>
          <a:effectLst>
            <a:innerShdw blurRad="0" dist="38100" dir="5400000">
              <a:srgbClr val="000000">
                <a:alpha val="7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12700" indent="0" rtl="0" algn="ctr" defTabSz="914400" eaLnBrk="1" latinLnBrk="0" hangingPunct="1">
              <a:buFontTx/>
              <a:buNone/>
            </a:pPr>
            <a:r>
              <a:rPr sz="1400" spc="20">
                <a:latin typeface="Arial" charset="0"/>
                <a:ea typeface="Vrinda" charset="0"/>
              </a:rPr>
              <a:t>Tue</a:t>
            </a:r>
            <a:endParaRPr lang="ko-KR" altLang="en-US" sz="1400">
              <a:latin typeface="Arial" charset="0"/>
              <a:ea typeface="Vrinda" charset="0"/>
            </a:endParaRPr>
          </a:p>
        </p:txBody>
      </p:sp>
      <p:sp>
        <p:nvSpPr>
          <p:cNvPr id="68" name="Rect 0"/>
          <p:cNvSpPr>
            <a:spLocks/>
          </p:cNvSpPr>
          <p:nvPr/>
        </p:nvSpPr>
        <p:spPr>
          <a:xfrm rot="0">
            <a:off x="7042150" y="1201420"/>
            <a:ext cx="1187450" cy="313055"/>
          </a:xfrm>
          <a:prstGeom prst="rect"/>
          <a:solidFill>
            <a:schemeClr val="bg1">
              <a:lumMod val="75000"/>
            </a:schemeClr>
          </a:solidFill>
          <a:ln w="0">
            <a:noFill/>
            <a:prstDash/>
          </a:ln>
          <a:effectLst>
            <a:innerShdw blurRad="0" dist="38100" dir="5400000">
              <a:srgbClr val="000000">
                <a:alpha val="7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12700" indent="0" rtl="0" algn="ctr" defTabSz="914400" eaLnBrk="1" latinLnBrk="0" hangingPunct="1">
              <a:buFontTx/>
              <a:buNone/>
            </a:pPr>
            <a:r>
              <a:rPr sz="1400" spc="10">
                <a:latin typeface="Arial" charset="0"/>
                <a:ea typeface="Vrinda" charset="0"/>
              </a:rPr>
              <a:t>Wed</a:t>
            </a:r>
            <a:endParaRPr lang="ko-KR" altLang="en-US" sz="1400">
              <a:latin typeface="Arial" charset="0"/>
              <a:ea typeface="Vrinda" charset="0"/>
            </a:endParaRPr>
          </a:p>
        </p:txBody>
      </p:sp>
      <p:sp>
        <p:nvSpPr>
          <p:cNvPr id="69" name="Rect 0"/>
          <p:cNvSpPr>
            <a:spLocks/>
          </p:cNvSpPr>
          <p:nvPr/>
        </p:nvSpPr>
        <p:spPr>
          <a:xfrm rot="0">
            <a:off x="8239760" y="1201420"/>
            <a:ext cx="1187450" cy="313055"/>
          </a:xfrm>
          <a:prstGeom prst="rect"/>
          <a:solidFill>
            <a:schemeClr val="bg1">
              <a:lumMod val="75000"/>
            </a:schemeClr>
          </a:solidFill>
          <a:ln w="0">
            <a:noFill/>
            <a:prstDash/>
          </a:ln>
          <a:effectLst>
            <a:innerShdw blurRad="0" dist="38100" dir="5400000">
              <a:srgbClr val="000000">
                <a:alpha val="7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12700" indent="0" rtl="0" algn="ctr" defTabSz="914400" eaLnBrk="1" latinLnBrk="0" hangingPunct="1">
              <a:buFontTx/>
              <a:buNone/>
            </a:pPr>
            <a:r>
              <a:rPr sz="1400">
                <a:latin typeface="Arial" charset="0"/>
                <a:ea typeface="Vrinda" charset="0"/>
              </a:rPr>
              <a:t>Thu</a:t>
            </a:r>
            <a:endParaRPr lang="ko-KR" altLang="en-US" sz="1400">
              <a:latin typeface="Arial" charset="0"/>
              <a:ea typeface="Vrinda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9436735" y="1201420"/>
            <a:ext cx="1187450" cy="313055"/>
          </a:xfrm>
          <a:prstGeom prst="rect"/>
          <a:solidFill>
            <a:schemeClr val="bg1">
              <a:lumMod val="75000"/>
            </a:schemeClr>
          </a:solidFill>
          <a:ln w="0">
            <a:noFill/>
            <a:prstDash/>
          </a:ln>
          <a:effectLst>
            <a:innerShdw blurRad="0" dist="38100" dir="5400000">
              <a:srgbClr val="000000">
                <a:alpha val="7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12700" indent="0" rtl="0" algn="ctr" defTabSz="914400" eaLnBrk="1" latinLnBrk="0" hangingPunct="1">
              <a:buFontTx/>
              <a:buNone/>
            </a:pPr>
            <a:r>
              <a:rPr sz="1400" spc="10">
                <a:latin typeface="Arial" charset="0"/>
                <a:ea typeface="Vrinda" charset="0"/>
              </a:rPr>
              <a:t>Fri</a:t>
            </a:r>
            <a:endParaRPr lang="ko-KR" altLang="en-US" sz="1400">
              <a:latin typeface="Arial" charset="0"/>
              <a:ea typeface="Vrinda" charset="0"/>
            </a:endParaRPr>
          </a:p>
        </p:txBody>
      </p:sp>
      <p:sp>
        <p:nvSpPr>
          <p:cNvPr id="71" name="Rect 0"/>
          <p:cNvSpPr>
            <a:spLocks/>
          </p:cNvSpPr>
          <p:nvPr/>
        </p:nvSpPr>
        <p:spPr>
          <a:xfrm rot="0">
            <a:off x="10633710" y="1201420"/>
            <a:ext cx="1187450" cy="313055"/>
          </a:xfrm>
          <a:prstGeom prst="rect"/>
          <a:solidFill>
            <a:srgbClr val="ADC6EB"/>
          </a:solidFill>
          <a:ln w="0">
            <a:noFill/>
            <a:prstDash/>
          </a:ln>
          <a:effectLst>
            <a:innerShdw blurRad="0" dist="38100" dir="5400000">
              <a:srgbClr val="000000">
                <a:alpha val="7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12700" indent="0" rtl="0" algn="ctr" defTabSz="914400" eaLnBrk="1" latinLnBrk="0" hangingPunct="1">
              <a:buFontTx/>
              <a:buNone/>
            </a:pPr>
            <a:r>
              <a:rPr sz="1400">
                <a:latin typeface="Arial" charset="0"/>
                <a:ea typeface="Vrinda" charset="0"/>
              </a:rPr>
              <a:t>Sat</a:t>
            </a:r>
            <a:endParaRPr lang="ko-KR" altLang="en-US" sz="1400">
              <a:latin typeface="Arial" charset="0"/>
              <a:ea typeface="Vrinda" charset="0"/>
            </a:endParaRPr>
          </a:p>
        </p:txBody>
      </p:sp>
      <p:grpSp>
        <p:nvGrpSpPr>
          <p:cNvPr id="72" name="Group 5"/>
          <p:cNvGrpSpPr>
            <a:grpSpLocks/>
          </p:cNvGrpSpPr>
          <p:nvPr/>
        </p:nvGrpSpPr>
        <p:grpSpPr>
          <a:xfrm rot="0">
            <a:off x="3451225" y="2515235"/>
            <a:ext cx="1187450" cy="988060"/>
            <a:chOff x="3451225" y="2515235"/>
            <a:chExt cx="1187450" cy="988060"/>
          </a:xfrm>
        </p:grpSpPr>
        <p:sp>
          <p:nvSpPr>
            <p:cNvPr id="73" name="Rect 0"/>
            <p:cNvSpPr>
              <a:spLocks/>
            </p:cNvSpPr>
            <p:nvPr/>
          </p:nvSpPr>
          <p:spPr>
            <a:xfrm rot="0">
              <a:off x="3451225" y="2515235"/>
              <a:ext cx="1187450" cy="98806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74" name="Rect 0"/>
            <p:cNvSpPr txBox="1">
              <a:spLocks/>
            </p:cNvSpPr>
            <p:nvPr/>
          </p:nvSpPr>
          <p:spPr>
            <a:xfrm rot="0">
              <a:off x="3455035" y="2515870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2"/>
                  </a:solidFill>
                  <a:latin typeface="Arial" charset="0"/>
                  <a:ea typeface="Vrinda" charset="0"/>
                </a:rPr>
                <a:t>08</a:t>
              </a:r>
              <a:endParaRPr lang="ko-KR" altLang="en-US" sz="1600" b="1">
                <a:solidFill>
                  <a:schemeClr val="tx2"/>
                </a:solidFill>
                <a:latin typeface="Arial" charset="0"/>
                <a:ea typeface="Vrinda" charset="0"/>
              </a:endParaRPr>
            </a:p>
          </p:txBody>
        </p:sp>
        <p:sp>
          <p:nvSpPr>
            <p:cNvPr id="75" name="Rect 0"/>
            <p:cNvSpPr txBox="1">
              <a:spLocks/>
            </p:cNvSpPr>
            <p:nvPr/>
          </p:nvSpPr>
          <p:spPr>
            <a:xfrm rot="0">
              <a:off x="3883025" y="2599055"/>
              <a:ext cx="687705" cy="277495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  <p:sp>
          <p:nvSpPr>
            <p:cNvPr id="76" name="Rect 0"/>
            <p:cNvSpPr txBox="1">
              <a:spLocks/>
            </p:cNvSpPr>
            <p:nvPr/>
          </p:nvSpPr>
          <p:spPr>
            <a:xfrm rot="0">
              <a:off x="3517900" y="2927350"/>
              <a:ext cx="1060450" cy="325120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</p:grpSp>
      <p:grpSp>
        <p:nvGrpSpPr>
          <p:cNvPr id="77" name="Group 5"/>
          <p:cNvGrpSpPr>
            <a:grpSpLocks/>
          </p:cNvGrpSpPr>
          <p:nvPr/>
        </p:nvGrpSpPr>
        <p:grpSpPr>
          <a:xfrm rot="0">
            <a:off x="4648200" y="2515235"/>
            <a:ext cx="1187450" cy="988060"/>
            <a:chOff x="4648200" y="2515235"/>
            <a:chExt cx="1187450" cy="988060"/>
          </a:xfrm>
        </p:grpSpPr>
        <p:sp>
          <p:nvSpPr>
            <p:cNvPr id="78" name="Rect 0"/>
            <p:cNvSpPr>
              <a:spLocks/>
            </p:cNvSpPr>
            <p:nvPr/>
          </p:nvSpPr>
          <p:spPr>
            <a:xfrm rot="0">
              <a:off x="4648200" y="2515235"/>
              <a:ext cx="1187450" cy="98806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79" name="Rect 0"/>
            <p:cNvSpPr txBox="1">
              <a:spLocks/>
            </p:cNvSpPr>
            <p:nvPr/>
          </p:nvSpPr>
          <p:spPr>
            <a:xfrm rot="0">
              <a:off x="4652010" y="2515870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Vrinda" charset="0"/>
                </a:rPr>
                <a:t>09</a:t>
              </a:r>
              <a:endPara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Vrinda" charset="0"/>
              </a:endParaRPr>
            </a:p>
          </p:txBody>
        </p:sp>
        <p:sp>
          <p:nvSpPr>
            <p:cNvPr id="80" name="Rect 0"/>
            <p:cNvSpPr txBox="1">
              <a:spLocks/>
            </p:cNvSpPr>
            <p:nvPr/>
          </p:nvSpPr>
          <p:spPr>
            <a:xfrm rot="0">
              <a:off x="5080635" y="2599055"/>
              <a:ext cx="687705" cy="277495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  <p:sp>
          <p:nvSpPr>
            <p:cNvPr id="81" name="Rect 0"/>
            <p:cNvSpPr txBox="1">
              <a:spLocks/>
            </p:cNvSpPr>
            <p:nvPr/>
          </p:nvSpPr>
          <p:spPr>
            <a:xfrm rot="0">
              <a:off x="4715510" y="2927350"/>
              <a:ext cx="1060450" cy="325120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</p:grpSp>
      <p:grpSp>
        <p:nvGrpSpPr>
          <p:cNvPr id="82" name="Group 5"/>
          <p:cNvGrpSpPr>
            <a:grpSpLocks/>
          </p:cNvGrpSpPr>
          <p:nvPr/>
        </p:nvGrpSpPr>
        <p:grpSpPr>
          <a:xfrm rot="0">
            <a:off x="5845175" y="2515235"/>
            <a:ext cx="1187450" cy="988060"/>
            <a:chOff x="5845175" y="2515235"/>
            <a:chExt cx="1187450" cy="988060"/>
          </a:xfrm>
        </p:grpSpPr>
        <p:sp>
          <p:nvSpPr>
            <p:cNvPr id="83" name="Rect 0"/>
            <p:cNvSpPr>
              <a:spLocks/>
            </p:cNvSpPr>
            <p:nvPr/>
          </p:nvSpPr>
          <p:spPr>
            <a:xfrm rot="0">
              <a:off x="5845175" y="2515235"/>
              <a:ext cx="1187450" cy="98806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84" name="Rect 0"/>
            <p:cNvSpPr txBox="1">
              <a:spLocks/>
            </p:cNvSpPr>
            <p:nvPr/>
          </p:nvSpPr>
          <p:spPr>
            <a:xfrm rot="0">
              <a:off x="5848985" y="2515870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Vrinda" charset="0"/>
                </a:rPr>
                <a:t>10</a:t>
              </a:r>
              <a:endPara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Vrinda" charset="0"/>
              </a:endParaRPr>
            </a:p>
          </p:txBody>
        </p:sp>
        <p:sp>
          <p:nvSpPr>
            <p:cNvPr id="85" name="Rect 0"/>
            <p:cNvSpPr txBox="1">
              <a:spLocks/>
            </p:cNvSpPr>
            <p:nvPr/>
          </p:nvSpPr>
          <p:spPr>
            <a:xfrm rot="0">
              <a:off x="6278245" y="2599055"/>
              <a:ext cx="687705" cy="277495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</p:grpSp>
      <p:grpSp>
        <p:nvGrpSpPr>
          <p:cNvPr id="87" name="Group 5"/>
          <p:cNvGrpSpPr>
            <a:grpSpLocks/>
          </p:cNvGrpSpPr>
          <p:nvPr/>
        </p:nvGrpSpPr>
        <p:grpSpPr>
          <a:xfrm rot="0">
            <a:off x="7042150" y="2515235"/>
            <a:ext cx="1187450" cy="988060"/>
            <a:chOff x="7042150" y="2515235"/>
            <a:chExt cx="1187450" cy="988060"/>
          </a:xfrm>
        </p:grpSpPr>
        <p:sp>
          <p:nvSpPr>
            <p:cNvPr id="88" name="Rect 0"/>
            <p:cNvSpPr>
              <a:spLocks/>
            </p:cNvSpPr>
            <p:nvPr/>
          </p:nvSpPr>
          <p:spPr>
            <a:xfrm rot="0">
              <a:off x="7042150" y="2515235"/>
              <a:ext cx="1187450" cy="98806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89" name="Rect 0"/>
            <p:cNvSpPr txBox="1">
              <a:spLocks/>
            </p:cNvSpPr>
            <p:nvPr/>
          </p:nvSpPr>
          <p:spPr>
            <a:xfrm rot="0">
              <a:off x="7045960" y="2515870"/>
              <a:ext cx="40005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Vrinda" charset="0"/>
                </a:rPr>
                <a:t>11</a:t>
              </a:r>
              <a:endPara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Vrinda" charset="0"/>
              </a:endParaRPr>
            </a:p>
          </p:txBody>
        </p:sp>
        <p:sp>
          <p:nvSpPr>
            <p:cNvPr id="90" name="Rect 0"/>
            <p:cNvSpPr txBox="1">
              <a:spLocks/>
            </p:cNvSpPr>
            <p:nvPr/>
          </p:nvSpPr>
          <p:spPr>
            <a:xfrm rot="0">
              <a:off x="7475855" y="2599055"/>
              <a:ext cx="687705" cy="277495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  <p:sp>
          <p:nvSpPr>
            <p:cNvPr id="91" name="Rect 0"/>
            <p:cNvSpPr txBox="1">
              <a:spLocks/>
            </p:cNvSpPr>
            <p:nvPr/>
          </p:nvSpPr>
          <p:spPr>
            <a:xfrm rot="0">
              <a:off x="7110730" y="2927350"/>
              <a:ext cx="1060450" cy="325120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</p:grpSp>
      <p:grpSp>
        <p:nvGrpSpPr>
          <p:cNvPr id="92" name="Group 5"/>
          <p:cNvGrpSpPr>
            <a:grpSpLocks/>
          </p:cNvGrpSpPr>
          <p:nvPr/>
        </p:nvGrpSpPr>
        <p:grpSpPr>
          <a:xfrm rot="0">
            <a:off x="8239760" y="2515235"/>
            <a:ext cx="1187450" cy="988060"/>
            <a:chOff x="8239760" y="2515235"/>
            <a:chExt cx="1187450" cy="988060"/>
          </a:xfrm>
        </p:grpSpPr>
        <p:sp>
          <p:nvSpPr>
            <p:cNvPr id="93" name="Rect 0"/>
            <p:cNvSpPr>
              <a:spLocks/>
            </p:cNvSpPr>
            <p:nvPr/>
          </p:nvSpPr>
          <p:spPr>
            <a:xfrm rot="0">
              <a:off x="8239760" y="2515235"/>
              <a:ext cx="1187450" cy="98806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94" name="Rect 0"/>
            <p:cNvSpPr txBox="1">
              <a:spLocks/>
            </p:cNvSpPr>
            <p:nvPr/>
          </p:nvSpPr>
          <p:spPr>
            <a:xfrm rot="0">
              <a:off x="8242935" y="2515870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Vrinda" charset="0"/>
                </a:rPr>
                <a:t>12</a:t>
              </a:r>
              <a:endPara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Vrinda" charset="0"/>
              </a:endParaRPr>
            </a:p>
          </p:txBody>
        </p:sp>
        <p:sp>
          <p:nvSpPr>
            <p:cNvPr id="95" name="Rect 0"/>
            <p:cNvSpPr txBox="1">
              <a:spLocks/>
            </p:cNvSpPr>
            <p:nvPr/>
          </p:nvSpPr>
          <p:spPr>
            <a:xfrm rot="0">
              <a:off x="8673465" y="2599055"/>
              <a:ext cx="687705" cy="277495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</p:grpSp>
      <p:grpSp>
        <p:nvGrpSpPr>
          <p:cNvPr id="97" name="Group 5"/>
          <p:cNvGrpSpPr>
            <a:grpSpLocks/>
          </p:cNvGrpSpPr>
          <p:nvPr/>
        </p:nvGrpSpPr>
        <p:grpSpPr>
          <a:xfrm rot="0">
            <a:off x="9436735" y="2515235"/>
            <a:ext cx="1187450" cy="988060"/>
            <a:chOff x="9436735" y="2515235"/>
            <a:chExt cx="1187450" cy="988060"/>
          </a:xfrm>
        </p:grpSpPr>
        <p:sp>
          <p:nvSpPr>
            <p:cNvPr id="98" name="Rect 0"/>
            <p:cNvSpPr>
              <a:spLocks/>
            </p:cNvSpPr>
            <p:nvPr/>
          </p:nvSpPr>
          <p:spPr>
            <a:xfrm rot="0">
              <a:off x="9436735" y="2515235"/>
              <a:ext cx="1187450" cy="98806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99" name="Rect 0"/>
            <p:cNvSpPr txBox="1">
              <a:spLocks/>
            </p:cNvSpPr>
            <p:nvPr/>
          </p:nvSpPr>
          <p:spPr>
            <a:xfrm rot="0">
              <a:off x="9439910" y="2515870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Vrinda" charset="0"/>
                </a:rPr>
                <a:t>13</a:t>
              </a:r>
              <a:endPara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Vrinda" charset="0"/>
              </a:endParaRPr>
            </a:p>
          </p:txBody>
        </p:sp>
        <p:sp>
          <p:nvSpPr>
            <p:cNvPr id="100" name="Rect 0"/>
            <p:cNvSpPr txBox="1">
              <a:spLocks/>
            </p:cNvSpPr>
            <p:nvPr/>
          </p:nvSpPr>
          <p:spPr>
            <a:xfrm rot="0">
              <a:off x="9871075" y="2599055"/>
              <a:ext cx="687705" cy="277495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</p:grpSp>
      <p:grpSp>
        <p:nvGrpSpPr>
          <p:cNvPr id="102" name="Group 5"/>
          <p:cNvGrpSpPr>
            <a:grpSpLocks/>
          </p:cNvGrpSpPr>
          <p:nvPr/>
        </p:nvGrpSpPr>
        <p:grpSpPr>
          <a:xfrm rot="0">
            <a:off x="10633710" y="2515235"/>
            <a:ext cx="1187450" cy="988060"/>
            <a:chOff x="10633710" y="2515235"/>
            <a:chExt cx="1187450" cy="988060"/>
          </a:xfrm>
        </p:grpSpPr>
        <p:sp>
          <p:nvSpPr>
            <p:cNvPr id="103" name="Rect 0"/>
            <p:cNvSpPr>
              <a:spLocks/>
            </p:cNvSpPr>
            <p:nvPr/>
          </p:nvSpPr>
          <p:spPr>
            <a:xfrm rot="0">
              <a:off x="10633710" y="2515235"/>
              <a:ext cx="1187450" cy="98806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104" name="Rect 0"/>
            <p:cNvSpPr txBox="1">
              <a:spLocks/>
            </p:cNvSpPr>
            <p:nvPr/>
          </p:nvSpPr>
          <p:spPr>
            <a:xfrm rot="0">
              <a:off x="10636885" y="2515870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Vrinda" charset="0"/>
                </a:rPr>
                <a:t>14</a:t>
              </a:r>
              <a:endPara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Vrinda" charset="0"/>
              </a:endParaRPr>
            </a:p>
          </p:txBody>
        </p:sp>
        <p:sp>
          <p:nvSpPr>
            <p:cNvPr id="105" name="Rect 0"/>
            <p:cNvSpPr txBox="1">
              <a:spLocks/>
            </p:cNvSpPr>
            <p:nvPr/>
          </p:nvSpPr>
          <p:spPr>
            <a:xfrm rot="0">
              <a:off x="11068685" y="2599055"/>
              <a:ext cx="687705" cy="277495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</p:grpSp>
      <p:grpSp>
        <p:nvGrpSpPr>
          <p:cNvPr id="108" name="Group 5"/>
          <p:cNvGrpSpPr>
            <a:grpSpLocks/>
          </p:cNvGrpSpPr>
          <p:nvPr/>
        </p:nvGrpSpPr>
        <p:grpSpPr>
          <a:xfrm rot="0">
            <a:off x="3451225" y="3510915"/>
            <a:ext cx="1187450" cy="988060"/>
            <a:chOff x="3451225" y="3510915"/>
            <a:chExt cx="1187450" cy="988060"/>
          </a:xfrm>
        </p:grpSpPr>
        <p:sp>
          <p:nvSpPr>
            <p:cNvPr id="109" name="Rect 0"/>
            <p:cNvSpPr>
              <a:spLocks/>
            </p:cNvSpPr>
            <p:nvPr/>
          </p:nvSpPr>
          <p:spPr>
            <a:xfrm rot="0">
              <a:off x="3451225" y="3510915"/>
              <a:ext cx="1187450" cy="98806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110" name="Rect 0"/>
            <p:cNvSpPr txBox="1">
              <a:spLocks/>
            </p:cNvSpPr>
            <p:nvPr/>
          </p:nvSpPr>
          <p:spPr>
            <a:xfrm rot="0">
              <a:off x="3455035" y="3520440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2"/>
                  </a:solidFill>
                  <a:latin typeface="Arial" charset="0"/>
                  <a:ea typeface="Vrinda" charset="0"/>
                </a:rPr>
                <a:t>15</a:t>
              </a:r>
              <a:endParaRPr lang="ko-KR" altLang="en-US" sz="1600" b="1">
                <a:solidFill>
                  <a:schemeClr val="tx2"/>
                </a:solidFill>
                <a:latin typeface="Arial" charset="0"/>
                <a:ea typeface="Vrinda" charset="0"/>
              </a:endParaRPr>
            </a:p>
          </p:txBody>
        </p:sp>
        <p:sp>
          <p:nvSpPr>
            <p:cNvPr id="111" name="Rect 0"/>
            <p:cNvSpPr txBox="1">
              <a:spLocks/>
            </p:cNvSpPr>
            <p:nvPr/>
          </p:nvSpPr>
          <p:spPr>
            <a:xfrm rot="0">
              <a:off x="3883025" y="3604260"/>
              <a:ext cx="687705" cy="277495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  <p:sp>
          <p:nvSpPr>
            <p:cNvPr id="112" name="Rect 0"/>
            <p:cNvSpPr txBox="1">
              <a:spLocks/>
            </p:cNvSpPr>
            <p:nvPr/>
          </p:nvSpPr>
          <p:spPr>
            <a:xfrm rot="0">
              <a:off x="3517900" y="3931920"/>
              <a:ext cx="1060450" cy="325120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</p:grpSp>
      <p:grpSp>
        <p:nvGrpSpPr>
          <p:cNvPr id="113" name="Group 5"/>
          <p:cNvGrpSpPr>
            <a:grpSpLocks/>
          </p:cNvGrpSpPr>
          <p:nvPr/>
        </p:nvGrpSpPr>
        <p:grpSpPr>
          <a:xfrm rot="0">
            <a:off x="4648200" y="3510915"/>
            <a:ext cx="1187450" cy="988060"/>
            <a:chOff x="4648200" y="3510915"/>
            <a:chExt cx="1187450" cy="988060"/>
          </a:xfrm>
        </p:grpSpPr>
        <p:sp>
          <p:nvSpPr>
            <p:cNvPr id="114" name="Rect 0"/>
            <p:cNvSpPr>
              <a:spLocks/>
            </p:cNvSpPr>
            <p:nvPr/>
          </p:nvSpPr>
          <p:spPr>
            <a:xfrm rot="0">
              <a:off x="4648200" y="3510915"/>
              <a:ext cx="1187450" cy="98806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115" name="Rect 0"/>
            <p:cNvSpPr txBox="1">
              <a:spLocks/>
            </p:cNvSpPr>
            <p:nvPr/>
          </p:nvSpPr>
          <p:spPr>
            <a:xfrm rot="0">
              <a:off x="4652010" y="3520440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Vrinda" charset="0"/>
                </a:rPr>
                <a:t>16</a:t>
              </a:r>
              <a:endPara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Vrinda" charset="0"/>
              </a:endParaRPr>
            </a:p>
          </p:txBody>
        </p:sp>
        <p:sp>
          <p:nvSpPr>
            <p:cNvPr id="116" name="Rect 0"/>
            <p:cNvSpPr txBox="1">
              <a:spLocks/>
            </p:cNvSpPr>
            <p:nvPr/>
          </p:nvSpPr>
          <p:spPr>
            <a:xfrm rot="0">
              <a:off x="5080635" y="3604260"/>
              <a:ext cx="687705" cy="277495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  <p:sp>
          <p:nvSpPr>
            <p:cNvPr id="117" name="Rect 0"/>
            <p:cNvSpPr txBox="1">
              <a:spLocks/>
            </p:cNvSpPr>
            <p:nvPr/>
          </p:nvSpPr>
          <p:spPr>
            <a:xfrm rot="0">
              <a:off x="4715510" y="3931920"/>
              <a:ext cx="1060450" cy="325120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</p:grpSp>
      <p:grpSp>
        <p:nvGrpSpPr>
          <p:cNvPr id="118" name="Group 5"/>
          <p:cNvGrpSpPr>
            <a:grpSpLocks/>
          </p:cNvGrpSpPr>
          <p:nvPr/>
        </p:nvGrpSpPr>
        <p:grpSpPr>
          <a:xfrm rot="0">
            <a:off x="5845175" y="3510915"/>
            <a:ext cx="1187450" cy="988060"/>
            <a:chOff x="5845175" y="3510915"/>
            <a:chExt cx="1187450" cy="988060"/>
          </a:xfrm>
        </p:grpSpPr>
        <p:sp>
          <p:nvSpPr>
            <p:cNvPr id="119" name="Rect 0"/>
            <p:cNvSpPr>
              <a:spLocks/>
            </p:cNvSpPr>
            <p:nvPr/>
          </p:nvSpPr>
          <p:spPr>
            <a:xfrm rot="0">
              <a:off x="5845175" y="3510915"/>
              <a:ext cx="1187450" cy="98806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120" name="Rect 0"/>
            <p:cNvSpPr txBox="1">
              <a:spLocks/>
            </p:cNvSpPr>
            <p:nvPr/>
          </p:nvSpPr>
          <p:spPr>
            <a:xfrm rot="0">
              <a:off x="5848985" y="3520440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Vrinda" charset="0"/>
                </a:rPr>
                <a:t>17</a:t>
              </a:r>
              <a:endPara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Vrinda" charset="0"/>
              </a:endParaRPr>
            </a:p>
          </p:txBody>
        </p:sp>
      </p:grpSp>
      <p:grpSp>
        <p:nvGrpSpPr>
          <p:cNvPr id="123" name="Group 5"/>
          <p:cNvGrpSpPr>
            <a:grpSpLocks/>
          </p:cNvGrpSpPr>
          <p:nvPr/>
        </p:nvGrpSpPr>
        <p:grpSpPr>
          <a:xfrm rot="0">
            <a:off x="7042150" y="3510915"/>
            <a:ext cx="1187450" cy="988060"/>
            <a:chOff x="7042150" y="3510915"/>
            <a:chExt cx="1187450" cy="988060"/>
          </a:xfrm>
        </p:grpSpPr>
        <p:sp>
          <p:nvSpPr>
            <p:cNvPr id="124" name="Rect 0"/>
            <p:cNvSpPr>
              <a:spLocks/>
            </p:cNvSpPr>
            <p:nvPr/>
          </p:nvSpPr>
          <p:spPr>
            <a:xfrm rot="0">
              <a:off x="7042150" y="3510915"/>
              <a:ext cx="1187450" cy="98806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125" name="Rect 0"/>
            <p:cNvSpPr txBox="1">
              <a:spLocks/>
            </p:cNvSpPr>
            <p:nvPr/>
          </p:nvSpPr>
          <p:spPr>
            <a:xfrm rot="0">
              <a:off x="7045960" y="3520440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Vrinda" charset="0"/>
                </a:rPr>
                <a:t>18</a:t>
              </a:r>
              <a:endPara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Vrinda" charset="0"/>
              </a:endParaRPr>
            </a:p>
          </p:txBody>
        </p:sp>
        <p:sp>
          <p:nvSpPr>
            <p:cNvPr id="126" name="Rect 0"/>
            <p:cNvSpPr txBox="1">
              <a:spLocks/>
            </p:cNvSpPr>
            <p:nvPr/>
          </p:nvSpPr>
          <p:spPr>
            <a:xfrm rot="0">
              <a:off x="7475855" y="3604260"/>
              <a:ext cx="687705" cy="277495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</p:grpSp>
      <p:grpSp>
        <p:nvGrpSpPr>
          <p:cNvPr id="128" name="Group 5"/>
          <p:cNvGrpSpPr>
            <a:grpSpLocks/>
          </p:cNvGrpSpPr>
          <p:nvPr/>
        </p:nvGrpSpPr>
        <p:grpSpPr>
          <a:xfrm rot="0">
            <a:off x="8239760" y="3510915"/>
            <a:ext cx="1187450" cy="988060"/>
            <a:chOff x="8239760" y="3510915"/>
            <a:chExt cx="1187450" cy="988060"/>
          </a:xfrm>
        </p:grpSpPr>
        <p:sp>
          <p:nvSpPr>
            <p:cNvPr id="129" name="Rect 0"/>
            <p:cNvSpPr>
              <a:spLocks/>
            </p:cNvSpPr>
            <p:nvPr/>
          </p:nvSpPr>
          <p:spPr>
            <a:xfrm rot="0">
              <a:off x="8239760" y="3510915"/>
              <a:ext cx="1187450" cy="98806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130" name="Rect 0"/>
            <p:cNvSpPr txBox="1">
              <a:spLocks/>
            </p:cNvSpPr>
            <p:nvPr/>
          </p:nvSpPr>
          <p:spPr>
            <a:xfrm rot="0">
              <a:off x="8242935" y="3520440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Vrinda" charset="0"/>
                </a:rPr>
                <a:t>19</a:t>
              </a:r>
              <a:endPara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Vrinda" charset="0"/>
              </a:endParaRPr>
            </a:p>
          </p:txBody>
        </p:sp>
        <p:sp>
          <p:nvSpPr>
            <p:cNvPr id="131" name="Rect 0"/>
            <p:cNvSpPr txBox="1">
              <a:spLocks/>
            </p:cNvSpPr>
            <p:nvPr/>
          </p:nvSpPr>
          <p:spPr>
            <a:xfrm rot="0">
              <a:off x="8673465" y="3604260"/>
              <a:ext cx="687705" cy="277495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</p:grpSp>
      <p:grpSp>
        <p:nvGrpSpPr>
          <p:cNvPr id="133" name="Group 5"/>
          <p:cNvGrpSpPr>
            <a:grpSpLocks/>
          </p:cNvGrpSpPr>
          <p:nvPr/>
        </p:nvGrpSpPr>
        <p:grpSpPr>
          <a:xfrm rot="0">
            <a:off x="9436735" y="3510915"/>
            <a:ext cx="1187450" cy="988060"/>
            <a:chOff x="9436735" y="3510915"/>
            <a:chExt cx="1187450" cy="988060"/>
          </a:xfrm>
        </p:grpSpPr>
        <p:sp>
          <p:nvSpPr>
            <p:cNvPr id="134" name="Rect 0"/>
            <p:cNvSpPr>
              <a:spLocks/>
            </p:cNvSpPr>
            <p:nvPr/>
          </p:nvSpPr>
          <p:spPr>
            <a:xfrm rot="0">
              <a:off x="9436735" y="3510915"/>
              <a:ext cx="1187450" cy="98806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135" name="Rect 0"/>
            <p:cNvSpPr txBox="1">
              <a:spLocks/>
            </p:cNvSpPr>
            <p:nvPr/>
          </p:nvSpPr>
          <p:spPr>
            <a:xfrm rot="0">
              <a:off x="9439910" y="3520440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Vrinda" charset="0"/>
                </a:rPr>
                <a:t>20</a:t>
              </a:r>
              <a:endPara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Vrinda" charset="0"/>
              </a:endParaRPr>
            </a:p>
          </p:txBody>
        </p:sp>
        <p:sp>
          <p:nvSpPr>
            <p:cNvPr id="136" name="Rect 0"/>
            <p:cNvSpPr txBox="1">
              <a:spLocks/>
            </p:cNvSpPr>
            <p:nvPr/>
          </p:nvSpPr>
          <p:spPr>
            <a:xfrm rot="0">
              <a:off x="9871075" y="3604260"/>
              <a:ext cx="687705" cy="277495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</p:grpSp>
      <p:grpSp>
        <p:nvGrpSpPr>
          <p:cNvPr id="138" name="Group 5"/>
          <p:cNvGrpSpPr>
            <a:grpSpLocks/>
          </p:cNvGrpSpPr>
          <p:nvPr/>
        </p:nvGrpSpPr>
        <p:grpSpPr>
          <a:xfrm rot="0">
            <a:off x="10633710" y="3510915"/>
            <a:ext cx="1187450" cy="988060"/>
            <a:chOff x="10633710" y="3510915"/>
            <a:chExt cx="1187450" cy="988060"/>
          </a:xfrm>
        </p:grpSpPr>
        <p:sp>
          <p:nvSpPr>
            <p:cNvPr id="139" name="Rect 0"/>
            <p:cNvSpPr>
              <a:spLocks/>
            </p:cNvSpPr>
            <p:nvPr/>
          </p:nvSpPr>
          <p:spPr>
            <a:xfrm rot="0">
              <a:off x="10633710" y="3510915"/>
              <a:ext cx="1187450" cy="98806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140" name="Rect 0"/>
            <p:cNvSpPr txBox="1">
              <a:spLocks/>
            </p:cNvSpPr>
            <p:nvPr/>
          </p:nvSpPr>
          <p:spPr>
            <a:xfrm rot="0">
              <a:off x="10636885" y="3520440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Vrinda" charset="0"/>
                </a:rPr>
                <a:t>21</a:t>
              </a:r>
              <a:endPara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Vrinda" charset="0"/>
              </a:endParaRPr>
            </a:p>
          </p:txBody>
        </p:sp>
        <p:sp>
          <p:nvSpPr>
            <p:cNvPr id="141" name="Rect 0"/>
            <p:cNvSpPr txBox="1">
              <a:spLocks/>
            </p:cNvSpPr>
            <p:nvPr/>
          </p:nvSpPr>
          <p:spPr>
            <a:xfrm rot="0">
              <a:off x="11068685" y="3604260"/>
              <a:ext cx="687705" cy="277495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</p:grpSp>
      <p:grpSp>
        <p:nvGrpSpPr>
          <p:cNvPr id="144" name="Group 5"/>
          <p:cNvGrpSpPr>
            <a:grpSpLocks/>
          </p:cNvGrpSpPr>
          <p:nvPr/>
        </p:nvGrpSpPr>
        <p:grpSpPr>
          <a:xfrm rot="0">
            <a:off x="3451225" y="4506595"/>
            <a:ext cx="1187450" cy="988060"/>
            <a:chOff x="3451225" y="4506595"/>
            <a:chExt cx="1187450" cy="988060"/>
          </a:xfrm>
        </p:grpSpPr>
        <p:sp>
          <p:nvSpPr>
            <p:cNvPr id="145" name="Rect 0"/>
            <p:cNvSpPr>
              <a:spLocks/>
            </p:cNvSpPr>
            <p:nvPr/>
          </p:nvSpPr>
          <p:spPr>
            <a:xfrm rot="0">
              <a:off x="3451225" y="4506595"/>
              <a:ext cx="1187450" cy="98806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146" name="Rect 0"/>
            <p:cNvSpPr txBox="1">
              <a:spLocks/>
            </p:cNvSpPr>
            <p:nvPr/>
          </p:nvSpPr>
          <p:spPr>
            <a:xfrm rot="0">
              <a:off x="3455035" y="4519295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2"/>
                  </a:solidFill>
                  <a:latin typeface="Arial" charset="0"/>
                  <a:ea typeface="Vrinda" charset="0"/>
                </a:rPr>
                <a:t>22</a:t>
              </a:r>
              <a:endParaRPr lang="ko-KR" altLang="en-US" sz="1600" b="1">
                <a:solidFill>
                  <a:schemeClr val="tx2"/>
                </a:solidFill>
                <a:latin typeface="Arial" charset="0"/>
                <a:ea typeface="Vrinda" charset="0"/>
              </a:endParaRPr>
            </a:p>
          </p:txBody>
        </p:sp>
        <p:sp>
          <p:nvSpPr>
            <p:cNvPr id="147" name="Rect 0"/>
            <p:cNvSpPr txBox="1">
              <a:spLocks/>
            </p:cNvSpPr>
            <p:nvPr/>
          </p:nvSpPr>
          <p:spPr>
            <a:xfrm rot="0">
              <a:off x="3883025" y="4603115"/>
              <a:ext cx="687705" cy="277495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  <p:sp>
          <p:nvSpPr>
            <p:cNvPr id="148" name="Rect 0"/>
            <p:cNvSpPr txBox="1">
              <a:spLocks/>
            </p:cNvSpPr>
            <p:nvPr/>
          </p:nvSpPr>
          <p:spPr>
            <a:xfrm rot="0">
              <a:off x="3517900" y="4931410"/>
              <a:ext cx="1060450" cy="325120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</p:grpSp>
      <p:grpSp>
        <p:nvGrpSpPr>
          <p:cNvPr id="149" name="Group 5"/>
          <p:cNvGrpSpPr>
            <a:grpSpLocks/>
          </p:cNvGrpSpPr>
          <p:nvPr/>
        </p:nvGrpSpPr>
        <p:grpSpPr>
          <a:xfrm rot="0">
            <a:off x="4648200" y="4506595"/>
            <a:ext cx="1187450" cy="988060"/>
            <a:chOff x="4648200" y="4506595"/>
            <a:chExt cx="1187450" cy="988060"/>
          </a:xfrm>
        </p:grpSpPr>
        <p:sp>
          <p:nvSpPr>
            <p:cNvPr id="150" name="Rect 0"/>
            <p:cNvSpPr>
              <a:spLocks/>
            </p:cNvSpPr>
            <p:nvPr/>
          </p:nvSpPr>
          <p:spPr>
            <a:xfrm rot="0">
              <a:off x="4648200" y="4506595"/>
              <a:ext cx="1187450" cy="98806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151" name="Rect 0"/>
            <p:cNvSpPr txBox="1">
              <a:spLocks/>
            </p:cNvSpPr>
            <p:nvPr/>
          </p:nvSpPr>
          <p:spPr>
            <a:xfrm rot="0">
              <a:off x="4652010" y="4519295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Vrinda" charset="0"/>
                </a:rPr>
                <a:t>23</a:t>
              </a:r>
              <a:endPara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Vrinda" charset="0"/>
              </a:endParaRPr>
            </a:p>
          </p:txBody>
        </p:sp>
        <p:sp>
          <p:nvSpPr>
            <p:cNvPr id="152" name="Rect 0"/>
            <p:cNvSpPr txBox="1">
              <a:spLocks/>
            </p:cNvSpPr>
            <p:nvPr/>
          </p:nvSpPr>
          <p:spPr>
            <a:xfrm rot="0">
              <a:off x="5080635" y="4603115"/>
              <a:ext cx="687705" cy="277495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  <p:sp>
          <p:nvSpPr>
            <p:cNvPr id="153" name="Rect 0"/>
            <p:cNvSpPr txBox="1">
              <a:spLocks/>
            </p:cNvSpPr>
            <p:nvPr/>
          </p:nvSpPr>
          <p:spPr>
            <a:xfrm rot="0">
              <a:off x="4715510" y="4931410"/>
              <a:ext cx="1060450" cy="325120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</p:grpSp>
      <p:grpSp>
        <p:nvGrpSpPr>
          <p:cNvPr id="154" name="Group 5"/>
          <p:cNvGrpSpPr>
            <a:grpSpLocks/>
          </p:cNvGrpSpPr>
          <p:nvPr/>
        </p:nvGrpSpPr>
        <p:grpSpPr>
          <a:xfrm rot="0">
            <a:off x="5845175" y="4506595"/>
            <a:ext cx="1187450" cy="988060"/>
            <a:chOff x="5845175" y="4506595"/>
            <a:chExt cx="1187450" cy="988060"/>
          </a:xfrm>
        </p:grpSpPr>
        <p:sp>
          <p:nvSpPr>
            <p:cNvPr id="155" name="Rect 0"/>
            <p:cNvSpPr>
              <a:spLocks/>
            </p:cNvSpPr>
            <p:nvPr/>
          </p:nvSpPr>
          <p:spPr>
            <a:xfrm rot="0">
              <a:off x="5845175" y="4506595"/>
              <a:ext cx="1187450" cy="98806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156" name="Rect 0"/>
            <p:cNvSpPr txBox="1">
              <a:spLocks/>
            </p:cNvSpPr>
            <p:nvPr/>
          </p:nvSpPr>
          <p:spPr>
            <a:xfrm rot="0">
              <a:off x="5848985" y="4519295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Vrinda" charset="0"/>
                </a:rPr>
                <a:t>24</a:t>
              </a:r>
              <a:endPara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Vrinda" charset="0"/>
              </a:endParaRPr>
            </a:p>
          </p:txBody>
        </p:sp>
        <p:sp>
          <p:nvSpPr>
            <p:cNvPr id="157" name="Rect 0"/>
            <p:cNvSpPr txBox="1">
              <a:spLocks/>
            </p:cNvSpPr>
            <p:nvPr/>
          </p:nvSpPr>
          <p:spPr>
            <a:xfrm rot="0">
              <a:off x="6278245" y="4603115"/>
              <a:ext cx="687705" cy="277495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  <p:sp>
          <p:nvSpPr>
            <p:cNvPr id="158" name="Rect 0"/>
            <p:cNvSpPr txBox="1">
              <a:spLocks/>
            </p:cNvSpPr>
            <p:nvPr/>
          </p:nvSpPr>
          <p:spPr>
            <a:xfrm rot="0">
              <a:off x="5913120" y="4931410"/>
              <a:ext cx="1060450" cy="325120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</p:grpSp>
      <p:grpSp>
        <p:nvGrpSpPr>
          <p:cNvPr id="159" name="Group 5"/>
          <p:cNvGrpSpPr>
            <a:grpSpLocks/>
          </p:cNvGrpSpPr>
          <p:nvPr/>
        </p:nvGrpSpPr>
        <p:grpSpPr>
          <a:xfrm rot="0">
            <a:off x="7042150" y="4506595"/>
            <a:ext cx="1187450" cy="988060"/>
            <a:chOff x="7042150" y="4506595"/>
            <a:chExt cx="1187450" cy="988060"/>
          </a:xfrm>
        </p:grpSpPr>
        <p:sp>
          <p:nvSpPr>
            <p:cNvPr id="160" name="Rect 0"/>
            <p:cNvSpPr>
              <a:spLocks/>
            </p:cNvSpPr>
            <p:nvPr/>
          </p:nvSpPr>
          <p:spPr>
            <a:xfrm rot="0">
              <a:off x="7042150" y="4506595"/>
              <a:ext cx="1187450" cy="98806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161" name="Rect 0"/>
            <p:cNvSpPr txBox="1">
              <a:spLocks/>
            </p:cNvSpPr>
            <p:nvPr/>
          </p:nvSpPr>
          <p:spPr>
            <a:xfrm rot="0">
              <a:off x="7045960" y="4519295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Vrinda" charset="0"/>
                </a:rPr>
                <a:t>25</a:t>
              </a:r>
              <a:endPara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Vrinda" charset="0"/>
              </a:endParaRPr>
            </a:p>
          </p:txBody>
        </p:sp>
        <p:sp>
          <p:nvSpPr>
            <p:cNvPr id="162" name="Rect 0"/>
            <p:cNvSpPr txBox="1">
              <a:spLocks/>
            </p:cNvSpPr>
            <p:nvPr/>
          </p:nvSpPr>
          <p:spPr>
            <a:xfrm rot="0">
              <a:off x="7475855" y="4603115"/>
              <a:ext cx="687705" cy="277495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</p:grpSp>
      <p:grpSp>
        <p:nvGrpSpPr>
          <p:cNvPr id="164" name="Group 5"/>
          <p:cNvGrpSpPr>
            <a:grpSpLocks/>
          </p:cNvGrpSpPr>
          <p:nvPr/>
        </p:nvGrpSpPr>
        <p:grpSpPr>
          <a:xfrm rot="0">
            <a:off x="8239760" y="4506595"/>
            <a:ext cx="1187450" cy="988060"/>
            <a:chOff x="8239760" y="4506595"/>
            <a:chExt cx="1187450" cy="988060"/>
          </a:xfrm>
        </p:grpSpPr>
        <p:sp>
          <p:nvSpPr>
            <p:cNvPr id="165" name="Rect 0"/>
            <p:cNvSpPr>
              <a:spLocks/>
            </p:cNvSpPr>
            <p:nvPr/>
          </p:nvSpPr>
          <p:spPr>
            <a:xfrm rot="0">
              <a:off x="8239760" y="4506595"/>
              <a:ext cx="1187450" cy="98806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166" name="Rect 0"/>
            <p:cNvSpPr txBox="1">
              <a:spLocks/>
            </p:cNvSpPr>
            <p:nvPr/>
          </p:nvSpPr>
          <p:spPr>
            <a:xfrm rot="0">
              <a:off x="8242935" y="4519295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Vrinda" charset="0"/>
                </a:rPr>
                <a:t>26</a:t>
              </a:r>
              <a:endPara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Vrinda" charset="0"/>
              </a:endParaRPr>
            </a:p>
          </p:txBody>
        </p:sp>
        <p:sp>
          <p:nvSpPr>
            <p:cNvPr id="167" name="Rect 0"/>
            <p:cNvSpPr txBox="1">
              <a:spLocks/>
            </p:cNvSpPr>
            <p:nvPr/>
          </p:nvSpPr>
          <p:spPr>
            <a:xfrm rot="0">
              <a:off x="8673465" y="4603115"/>
              <a:ext cx="687705" cy="277495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  <p:sp>
          <p:nvSpPr>
            <p:cNvPr id="168" name="Rect 0"/>
            <p:cNvSpPr txBox="1">
              <a:spLocks/>
            </p:cNvSpPr>
            <p:nvPr/>
          </p:nvSpPr>
          <p:spPr>
            <a:xfrm rot="0">
              <a:off x="8308340" y="4931410"/>
              <a:ext cx="1060450" cy="325120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</p:grpSp>
      <p:grpSp>
        <p:nvGrpSpPr>
          <p:cNvPr id="169" name="Group 5"/>
          <p:cNvGrpSpPr>
            <a:grpSpLocks/>
          </p:cNvGrpSpPr>
          <p:nvPr/>
        </p:nvGrpSpPr>
        <p:grpSpPr>
          <a:xfrm rot="0">
            <a:off x="9436735" y="4506595"/>
            <a:ext cx="1187450" cy="988060"/>
            <a:chOff x="9436735" y="4506595"/>
            <a:chExt cx="1187450" cy="988060"/>
          </a:xfrm>
        </p:grpSpPr>
        <p:sp>
          <p:nvSpPr>
            <p:cNvPr id="170" name="Rect 0"/>
            <p:cNvSpPr>
              <a:spLocks/>
            </p:cNvSpPr>
            <p:nvPr/>
          </p:nvSpPr>
          <p:spPr>
            <a:xfrm rot="0">
              <a:off x="9436735" y="4506595"/>
              <a:ext cx="1187450" cy="98806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171" name="Rect 0"/>
            <p:cNvSpPr txBox="1">
              <a:spLocks/>
            </p:cNvSpPr>
            <p:nvPr/>
          </p:nvSpPr>
          <p:spPr>
            <a:xfrm rot="0">
              <a:off x="9439910" y="4519295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Vrinda" charset="0"/>
                </a:rPr>
                <a:t>27</a:t>
              </a:r>
              <a:endPara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Vrinda" charset="0"/>
              </a:endParaRPr>
            </a:p>
          </p:txBody>
        </p:sp>
        <p:sp>
          <p:nvSpPr>
            <p:cNvPr id="172" name="Rect 0"/>
            <p:cNvSpPr txBox="1">
              <a:spLocks/>
            </p:cNvSpPr>
            <p:nvPr/>
          </p:nvSpPr>
          <p:spPr>
            <a:xfrm rot="0">
              <a:off x="9871075" y="4603115"/>
              <a:ext cx="687705" cy="277495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  <p:sp>
          <p:nvSpPr>
            <p:cNvPr id="173" name="Rect 0"/>
            <p:cNvSpPr txBox="1">
              <a:spLocks/>
            </p:cNvSpPr>
            <p:nvPr/>
          </p:nvSpPr>
          <p:spPr>
            <a:xfrm rot="0">
              <a:off x="9505950" y="4931410"/>
              <a:ext cx="1060450" cy="325120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</p:grpSp>
      <p:grpSp>
        <p:nvGrpSpPr>
          <p:cNvPr id="174" name="Group 5"/>
          <p:cNvGrpSpPr>
            <a:grpSpLocks/>
          </p:cNvGrpSpPr>
          <p:nvPr/>
        </p:nvGrpSpPr>
        <p:grpSpPr>
          <a:xfrm rot="0">
            <a:off x="10633710" y="4506595"/>
            <a:ext cx="1187450" cy="988060"/>
            <a:chOff x="10633710" y="4506595"/>
            <a:chExt cx="1187450" cy="988060"/>
          </a:xfrm>
        </p:grpSpPr>
        <p:sp>
          <p:nvSpPr>
            <p:cNvPr id="175" name="Rect 0"/>
            <p:cNvSpPr>
              <a:spLocks/>
            </p:cNvSpPr>
            <p:nvPr/>
          </p:nvSpPr>
          <p:spPr>
            <a:xfrm rot="0">
              <a:off x="10633710" y="4506595"/>
              <a:ext cx="1187450" cy="98806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176" name="Rect 0"/>
            <p:cNvSpPr txBox="1">
              <a:spLocks/>
            </p:cNvSpPr>
            <p:nvPr/>
          </p:nvSpPr>
          <p:spPr>
            <a:xfrm rot="0">
              <a:off x="10636885" y="4519295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Vrinda" charset="0"/>
                </a:rPr>
                <a:t>28</a:t>
              </a:r>
              <a:endPara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Vrinda" charset="0"/>
              </a:endParaRPr>
            </a:p>
          </p:txBody>
        </p:sp>
        <p:sp>
          <p:nvSpPr>
            <p:cNvPr id="177" name="Rect 0"/>
            <p:cNvSpPr txBox="1">
              <a:spLocks/>
            </p:cNvSpPr>
            <p:nvPr/>
          </p:nvSpPr>
          <p:spPr>
            <a:xfrm rot="0">
              <a:off x="11068685" y="4603115"/>
              <a:ext cx="687705" cy="277495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  <p:sp>
          <p:nvSpPr>
            <p:cNvPr id="178" name="Rect 0"/>
            <p:cNvSpPr txBox="1">
              <a:spLocks/>
            </p:cNvSpPr>
            <p:nvPr/>
          </p:nvSpPr>
          <p:spPr>
            <a:xfrm rot="0">
              <a:off x="10703560" y="4931410"/>
              <a:ext cx="1060450" cy="325120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</p:grpSp>
      <p:grpSp>
        <p:nvGrpSpPr>
          <p:cNvPr id="180" name="Group 5"/>
          <p:cNvGrpSpPr>
            <a:grpSpLocks/>
          </p:cNvGrpSpPr>
          <p:nvPr/>
        </p:nvGrpSpPr>
        <p:grpSpPr>
          <a:xfrm rot="0">
            <a:off x="3451225" y="5501640"/>
            <a:ext cx="1187450" cy="988060"/>
            <a:chOff x="3451225" y="5501640"/>
            <a:chExt cx="1187450" cy="988060"/>
          </a:xfrm>
        </p:grpSpPr>
        <p:sp>
          <p:nvSpPr>
            <p:cNvPr id="181" name="Rect 0"/>
            <p:cNvSpPr>
              <a:spLocks/>
            </p:cNvSpPr>
            <p:nvPr/>
          </p:nvSpPr>
          <p:spPr>
            <a:xfrm rot="0">
              <a:off x="3451225" y="5501640"/>
              <a:ext cx="1187450" cy="98806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182" name="Rect 0"/>
            <p:cNvSpPr txBox="1">
              <a:spLocks/>
            </p:cNvSpPr>
            <p:nvPr/>
          </p:nvSpPr>
          <p:spPr>
            <a:xfrm rot="0">
              <a:off x="3455035" y="5507990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2"/>
                  </a:solidFill>
                  <a:latin typeface="Arial" charset="0"/>
                  <a:ea typeface="Vrinda" charset="0"/>
                </a:rPr>
                <a:t>29</a:t>
              </a:r>
              <a:endParaRPr lang="ko-KR" altLang="en-US" sz="1600" b="1">
                <a:solidFill>
                  <a:schemeClr val="tx2"/>
                </a:solidFill>
                <a:latin typeface="Arial" charset="0"/>
                <a:ea typeface="Vrinda" charset="0"/>
              </a:endParaRPr>
            </a:p>
          </p:txBody>
        </p:sp>
        <p:sp>
          <p:nvSpPr>
            <p:cNvPr id="183" name="Rect 0"/>
            <p:cNvSpPr txBox="1">
              <a:spLocks/>
            </p:cNvSpPr>
            <p:nvPr/>
          </p:nvSpPr>
          <p:spPr>
            <a:xfrm rot="0">
              <a:off x="3883025" y="5591810"/>
              <a:ext cx="687705" cy="277495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</p:grpSp>
      <p:grpSp>
        <p:nvGrpSpPr>
          <p:cNvPr id="185" name="Group 5"/>
          <p:cNvGrpSpPr>
            <a:grpSpLocks/>
          </p:cNvGrpSpPr>
          <p:nvPr/>
        </p:nvGrpSpPr>
        <p:grpSpPr>
          <a:xfrm rot="0">
            <a:off x="4648200" y="5501640"/>
            <a:ext cx="1187450" cy="988060"/>
            <a:chOff x="4648200" y="5501640"/>
            <a:chExt cx="1187450" cy="988060"/>
          </a:xfrm>
        </p:grpSpPr>
        <p:sp>
          <p:nvSpPr>
            <p:cNvPr id="186" name="Rect 0"/>
            <p:cNvSpPr>
              <a:spLocks/>
            </p:cNvSpPr>
            <p:nvPr/>
          </p:nvSpPr>
          <p:spPr>
            <a:xfrm rot="0">
              <a:off x="4648200" y="5501640"/>
              <a:ext cx="1187450" cy="98806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187" name="Rect 0"/>
            <p:cNvSpPr txBox="1">
              <a:spLocks/>
            </p:cNvSpPr>
            <p:nvPr/>
          </p:nvSpPr>
          <p:spPr>
            <a:xfrm rot="0">
              <a:off x="4652010" y="5507990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Vrinda" charset="0"/>
                </a:rPr>
                <a:t>30</a:t>
              </a:r>
              <a:endPara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Vrinda" charset="0"/>
              </a:endParaRPr>
            </a:p>
          </p:txBody>
        </p:sp>
        <p:sp>
          <p:nvSpPr>
            <p:cNvPr id="188" name="Rect 0"/>
            <p:cNvSpPr txBox="1">
              <a:spLocks/>
            </p:cNvSpPr>
            <p:nvPr/>
          </p:nvSpPr>
          <p:spPr>
            <a:xfrm rot="0">
              <a:off x="5080635" y="5591810"/>
              <a:ext cx="687705" cy="277495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</p:grpSp>
      <p:grpSp>
        <p:nvGrpSpPr>
          <p:cNvPr id="190" name="Group 5"/>
          <p:cNvGrpSpPr>
            <a:grpSpLocks/>
          </p:cNvGrpSpPr>
          <p:nvPr/>
        </p:nvGrpSpPr>
        <p:grpSpPr>
          <a:xfrm rot="0">
            <a:off x="5845175" y="5501640"/>
            <a:ext cx="1187450" cy="988060"/>
            <a:chOff x="5845175" y="5501640"/>
            <a:chExt cx="1187450" cy="988060"/>
          </a:xfrm>
        </p:grpSpPr>
        <p:sp>
          <p:nvSpPr>
            <p:cNvPr id="191" name="Rect 0"/>
            <p:cNvSpPr>
              <a:spLocks/>
            </p:cNvSpPr>
            <p:nvPr/>
          </p:nvSpPr>
          <p:spPr>
            <a:xfrm rot="0">
              <a:off x="5845175" y="5501640"/>
              <a:ext cx="1187450" cy="98806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192" name="Rect 0"/>
            <p:cNvSpPr txBox="1">
              <a:spLocks/>
            </p:cNvSpPr>
            <p:nvPr/>
          </p:nvSpPr>
          <p:spPr>
            <a:xfrm rot="0">
              <a:off x="5848985" y="5507990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Vrinda" charset="0"/>
                </a:rPr>
                <a:t>31</a:t>
              </a:r>
              <a:endPara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Vrinda" charset="0"/>
              </a:endParaRPr>
            </a:p>
          </p:txBody>
        </p:sp>
        <p:sp>
          <p:nvSpPr>
            <p:cNvPr id="193" name="Rect 0"/>
            <p:cNvSpPr txBox="1">
              <a:spLocks/>
            </p:cNvSpPr>
            <p:nvPr/>
          </p:nvSpPr>
          <p:spPr>
            <a:xfrm rot="0">
              <a:off x="6278245" y="5591810"/>
              <a:ext cx="687705" cy="277495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</p:grpSp>
      <p:grpSp>
        <p:nvGrpSpPr>
          <p:cNvPr id="195" name="Group 5"/>
          <p:cNvGrpSpPr>
            <a:grpSpLocks/>
          </p:cNvGrpSpPr>
          <p:nvPr/>
        </p:nvGrpSpPr>
        <p:grpSpPr>
          <a:xfrm rot="0">
            <a:off x="7042150" y="5501640"/>
            <a:ext cx="1187450" cy="988060"/>
            <a:chOff x="7042150" y="5501640"/>
            <a:chExt cx="1187450" cy="988060"/>
          </a:xfrm>
        </p:grpSpPr>
        <p:sp>
          <p:nvSpPr>
            <p:cNvPr id="196" name="Rect 0"/>
            <p:cNvSpPr>
              <a:spLocks/>
            </p:cNvSpPr>
            <p:nvPr/>
          </p:nvSpPr>
          <p:spPr>
            <a:xfrm rot="0">
              <a:off x="7042150" y="5501640"/>
              <a:ext cx="1187450" cy="988060"/>
            </a:xfrm>
            <a:prstGeom prst="rect"/>
            <a:solidFill>
              <a:schemeClr val="bg1">
                <a:alpha val="698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197" name="Rect 0"/>
            <p:cNvSpPr txBox="1">
              <a:spLocks/>
            </p:cNvSpPr>
            <p:nvPr/>
          </p:nvSpPr>
          <p:spPr>
            <a:xfrm rot="0">
              <a:off x="7045960" y="5507990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bg1">
                      <a:lumMod val="65000"/>
                    </a:schemeClr>
                  </a:solidFill>
                  <a:latin typeface="Arial" charset="0"/>
                  <a:ea typeface="Vrinda" charset="0"/>
                </a:rPr>
                <a:t>01</a:t>
              </a:r>
              <a:endParaRPr lang="ko-KR" altLang="en-US" sz="1600" b="1">
                <a:solidFill>
                  <a:schemeClr val="bg1">
                    <a:lumMod val="65000"/>
                  </a:schemeClr>
                </a:solidFill>
                <a:latin typeface="Arial" charset="0"/>
                <a:ea typeface="Vrinda" charset="0"/>
              </a:endParaRPr>
            </a:p>
          </p:txBody>
        </p:sp>
        <p:sp>
          <p:nvSpPr>
            <p:cNvPr id="198" name="Rect 0"/>
            <p:cNvSpPr txBox="1">
              <a:spLocks/>
            </p:cNvSpPr>
            <p:nvPr/>
          </p:nvSpPr>
          <p:spPr>
            <a:xfrm rot="0">
              <a:off x="7475855" y="5591810"/>
              <a:ext cx="687705" cy="277495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  <p:sp>
          <p:nvSpPr>
            <p:cNvPr id="199" name="Rect 0"/>
            <p:cNvSpPr txBox="1">
              <a:spLocks/>
            </p:cNvSpPr>
            <p:nvPr/>
          </p:nvSpPr>
          <p:spPr>
            <a:xfrm rot="0">
              <a:off x="7110730" y="5920105"/>
              <a:ext cx="1060450" cy="325120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</p:grpSp>
      <p:grpSp>
        <p:nvGrpSpPr>
          <p:cNvPr id="200" name="Group 5"/>
          <p:cNvGrpSpPr>
            <a:grpSpLocks/>
          </p:cNvGrpSpPr>
          <p:nvPr/>
        </p:nvGrpSpPr>
        <p:grpSpPr>
          <a:xfrm rot="0">
            <a:off x="8239760" y="5501640"/>
            <a:ext cx="1187450" cy="988060"/>
            <a:chOff x="8239760" y="5501640"/>
            <a:chExt cx="1187450" cy="988060"/>
          </a:xfrm>
        </p:grpSpPr>
        <p:sp>
          <p:nvSpPr>
            <p:cNvPr id="201" name="Rect 0"/>
            <p:cNvSpPr>
              <a:spLocks/>
            </p:cNvSpPr>
            <p:nvPr/>
          </p:nvSpPr>
          <p:spPr>
            <a:xfrm rot="0">
              <a:off x="8239760" y="5501640"/>
              <a:ext cx="1187450" cy="988060"/>
            </a:xfrm>
            <a:prstGeom prst="rect"/>
            <a:solidFill>
              <a:schemeClr val="bg1">
                <a:alpha val="698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202" name="Rect 0"/>
            <p:cNvSpPr txBox="1">
              <a:spLocks/>
            </p:cNvSpPr>
            <p:nvPr/>
          </p:nvSpPr>
          <p:spPr>
            <a:xfrm rot="0">
              <a:off x="8242935" y="5507990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bg1">
                      <a:lumMod val="65000"/>
                    </a:schemeClr>
                  </a:solidFill>
                  <a:latin typeface="Arial" charset="0"/>
                  <a:ea typeface="Vrinda" charset="0"/>
                </a:rPr>
                <a:t>02</a:t>
              </a:r>
              <a:endParaRPr lang="ko-KR" altLang="en-US" sz="1600" b="1">
                <a:solidFill>
                  <a:schemeClr val="bg1">
                    <a:lumMod val="65000"/>
                  </a:schemeClr>
                </a:solidFill>
                <a:latin typeface="Arial" charset="0"/>
                <a:ea typeface="Vrinda" charset="0"/>
              </a:endParaRPr>
            </a:p>
          </p:txBody>
        </p:sp>
        <p:sp>
          <p:nvSpPr>
            <p:cNvPr id="203" name="Rect 0"/>
            <p:cNvSpPr txBox="1">
              <a:spLocks/>
            </p:cNvSpPr>
            <p:nvPr/>
          </p:nvSpPr>
          <p:spPr>
            <a:xfrm rot="0">
              <a:off x="8673465" y="5591810"/>
              <a:ext cx="687705" cy="277495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  <p:sp>
          <p:nvSpPr>
            <p:cNvPr id="204" name="Rect 0"/>
            <p:cNvSpPr txBox="1">
              <a:spLocks/>
            </p:cNvSpPr>
            <p:nvPr/>
          </p:nvSpPr>
          <p:spPr>
            <a:xfrm rot="0">
              <a:off x="8308340" y="5920105"/>
              <a:ext cx="1060450" cy="325120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</p:grpSp>
      <p:grpSp>
        <p:nvGrpSpPr>
          <p:cNvPr id="205" name="Group 5"/>
          <p:cNvGrpSpPr>
            <a:grpSpLocks/>
          </p:cNvGrpSpPr>
          <p:nvPr/>
        </p:nvGrpSpPr>
        <p:grpSpPr>
          <a:xfrm rot="0">
            <a:off x="9436735" y="5501640"/>
            <a:ext cx="1187450" cy="988060"/>
            <a:chOff x="9436735" y="5501640"/>
            <a:chExt cx="1187450" cy="988060"/>
          </a:xfrm>
        </p:grpSpPr>
        <p:sp>
          <p:nvSpPr>
            <p:cNvPr id="206" name="Rect 0"/>
            <p:cNvSpPr>
              <a:spLocks/>
            </p:cNvSpPr>
            <p:nvPr/>
          </p:nvSpPr>
          <p:spPr>
            <a:xfrm rot="0">
              <a:off x="9436735" y="5501640"/>
              <a:ext cx="1187450" cy="988060"/>
            </a:xfrm>
            <a:prstGeom prst="rect"/>
            <a:solidFill>
              <a:schemeClr val="bg1">
                <a:alpha val="698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207" name="Rect 0"/>
            <p:cNvSpPr txBox="1">
              <a:spLocks/>
            </p:cNvSpPr>
            <p:nvPr/>
          </p:nvSpPr>
          <p:spPr>
            <a:xfrm rot="0">
              <a:off x="9439910" y="5507990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bg1">
                      <a:lumMod val="65000"/>
                    </a:schemeClr>
                  </a:solidFill>
                  <a:latin typeface="Arial" charset="0"/>
                  <a:ea typeface="Vrinda" charset="0"/>
                </a:rPr>
                <a:t>03</a:t>
              </a:r>
              <a:endParaRPr lang="ko-KR" altLang="en-US" sz="1600" b="1">
                <a:solidFill>
                  <a:schemeClr val="bg1">
                    <a:lumMod val="65000"/>
                  </a:schemeClr>
                </a:solidFill>
                <a:latin typeface="Arial" charset="0"/>
                <a:ea typeface="Vrinda" charset="0"/>
              </a:endParaRPr>
            </a:p>
          </p:txBody>
        </p:sp>
        <p:sp>
          <p:nvSpPr>
            <p:cNvPr id="208" name="Rect 0"/>
            <p:cNvSpPr txBox="1">
              <a:spLocks/>
            </p:cNvSpPr>
            <p:nvPr/>
          </p:nvSpPr>
          <p:spPr>
            <a:xfrm rot="0">
              <a:off x="9871075" y="5591810"/>
              <a:ext cx="687705" cy="277495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  <p:sp>
          <p:nvSpPr>
            <p:cNvPr id="209" name="Rect 0"/>
            <p:cNvSpPr txBox="1">
              <a:spLocks/>
            </p:cNvSpPr>
            <p:nvPr/>
          </p:nvSpPr>
          <p:spPr>
            <a:xfrm rot="0">
              <a:off x="9505950" y="5920105"/>
              <a:ext cx="1060450" cy="325120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</p:grpSp>
      <p:grpSp>
        <p:nvGrpSpPr>
          <p:cNvPr id="210" name="Group 5"/>
          <p:cNvGrpSpPr>
            <a:grpSpLocks/>
          </p:cNvGrpSpPr>
          <p:nvPr/>
        </p:nvGrpSpPr>
        <p:grpSpPr>
          <a:xfrm rot="0">
            <a:off x="10633710" y="5501640"/>
            <a:ext cx="1187450" cy="988060"/>
            <a:chOff x="10633710" y="5501640"/>
            <a:chExt cx="1187450" cy="988060"/>
          </a:xfrm>
        </p:grpSpPr>
        <p:sp>
          <p:nvSpPr>
            <p:cNvPr id="211" name="Rect 0"/>
            <p:cNvSpPr>
              <a:spLocks/>
            </p:cNvSpPr>
            <p:nvPr/>
          </p:nvSpPr>
          <p:spPr>
            <a:xfrm rot="0">
              <a:off x="10633710" y="5501640"/>
              <a:ext cx="1187450" cy="988060"/>
            </a:xfrm>
            <a:prstGeom prst="rect"/>
            <a:solidFill>
              <a:schemeClr val="bg1">
                <a:alpha val="698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212" name="Rect 0"/>
            <p:cNvSpPr txBox="1">
              <a:spLocks/>
            </p:cNvSpPr>
            <p:nvPr/>
          </p:nvSpPr>
          <p:spPr>
            <a:xfrm rot="0">
              <a:off x="10636885" y="5507990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bg1">
                      <a:lumMod val="65000"/>
                    </a:schemeClr>
                  </a:solidFill>
                  <a:latin typeface="Arial" charset="0"/>
                  <a:ea typeface="Vrinda" charset="0"/>
                </a:rPr>
                <a:t>04</a:t>
              </a:r>
              <a:endParaRPr lang="ko-KR" altLang="en-US" sz="1600" b="1">
                <a:solidFill>
                  <a:schemeClr val="bg1">
                    <a:lumMod val="65000"/>
                  </a:schemeClr>
                </a:solidFill>
                <a:latin typeface="Arial" charset="0"/>
                <a:ea typeface="Vrinda" charset="0"/>
              </a:endParaRPr>
            </a:p>
          </p:txBody>
        </p:sp>
        <p:sp>
          <p:nvSpPr>
            <p:cNvPr id="213" name="Rect 0"/>
            <p:cNvSpPr txBox="1">
              <a:spLocks/>
            </p:cNvSpPr>
            <p:nvPr/>
          </p:nvSpPr>
          <p:spPr>
            <a:xfrm rot="0">
              <a:off x="11068685" y="5591810"/>
              <a:ext cx="687705" cy="277495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  <p:sp>
          <p:nvSpPr>
            <p:cNvPr id="214" name="Rect 0"/>
            <p:cNvSpPr txBox="1">
              <a:spLocks/>
            </p:cNvSpPr>
            <p:nvPr/>
          </p:nvSpPr>
          <p:spPr>
            <a:xfrm rot="0">
              <a:off x="10703560" y="5920105"/>
              <a:ext cx="1060450" cy="325120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</p:grpSp>
      <p:grpSp>
        <p:nvGrpSpPr>
          <p:cNvPr id="215" name="Group 5"/>
          <p:cNvGrpSpPr>
            <a:grpSpLocks/>
          </p:cNvGrpSpPr>
          <p:nvPr/>
        </p:nvGrpSpPr>
        <p:grpSpPr>
          <a:xfrm rot="0">
            <a:off x="3451225" y="1518920"/>
            <a:ext cx="1187450" cy="988695"/>
            <a:chOff x="3451225" y="1518920"/>
            <a:chExt cx="1187450" cy="988695"/>
          </a:xfrm>
        </p:grpSpPr>
        <p:sp>
          <p:nvSpPr>
            <p:cNvPr id="216" name="Rect 0"/>
            <p:cNvSpPr>
              <a:spLocks/>
            </p:cNvSpPr>
            <p:nvPr/>
          </p:nvSpPr>
          <p:spPr>
            <a:xfrm rot="0">
              <a:off x="3451225" y="1519555"/>
              <a:ext cx="1187450" cy="98806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219" name="Rect 0"/>
            <p:cNvSpPr txBox="1">
              <a:spLocks/>
            </p:cNvSpPr>
            <p:nvPr/>
          </p:nvSpPr>
          <p:spPr>
            <a:xfrm rot="0">
              <a:off x="3455035" y="1518920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2"/>
                  </a:solidFill>
                  <a:latin typeface="Arial" charset="0"/>
                  <a:ea typeface="Vrinda" charset="0"/>
                </a:rPr>
                <a:t>01</a:t>
              </a:r>
              <a:endParaRPr lang="ko-KR" altLang="en-US" sz="1600" b="1">
                <a:solidFill>
                  <a:schemeClr val="tx2"/>
                </a:solidFill>
                <a:latin typeface="Arial" charset="0"/>
                <a:ea typeface="Vrinda" charset="0"/>
              </a:endParaRPr>
            </a:p>
          </p:txBody>
        </p:sp>
      </p:grpSp>
      <p:grpSp>
        <p:nvGrpSpPr>
          <p:cNvPr id="220" name="Group 5"/>
          <p:cNvGrpSpPr>
            <a:grpSpLocks/>
          </p:cNvGrpSpPr>
          <p:nvPr/>
        </p:nvGrpSpPr>
        <p:grpSpPr>
          <a:xfrm rot="0">
            <a:off x="4648200" y="1518920"/>
            <a:ext cx="1187450" cy="988695"/>
            <a:chOff x="4648200" y="1518920"/>
            <a:chExt cx="1187450" cy="988695"/>
          </a:xfrm>
        </p:grpSpPr>
        <p:sp>
          <p:nvSpPr>
            <p:cNvPr id="221" name="Rect 0"/>
            <p:cNvSpPr>
              <a:spLocks/>
            </p:cNvSpPr>
            <p:nvPr/>
          </p:nvSpPr>
          <p:spPr>
            <a:xfrm rot="0">
              <a:off x="4648200" y="1519555"/>
              <a:ext cx="1187450" cy="98806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223" name="Rect 0"/>
            <p:cNvSpPr txBox="1">
              <a:spLocks/>
            </p:cNvSpPr>
            <p:nvPr/>
          </p:nvSpPr>
          <p:spPr>
            <a:xfrm rot="0">
              <a:off x="4715510" y="1938655"/>
              <a:ext cx="1060450" cy="325120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  <p:sp>
          <p:nvSpPr>
            <p:cNvPr id="224" name="Rect 0"/>
            <p:cNvSpPr txBox="1">
              <a:spLocks/>
            </p:cNvSpPr>
            <p:nvPr/>
          </p:nvSpPr>
          <p:spPr>
            <a:xfrm rot="0">
              <a:off x="4652010" y="1518920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Vrinda" charset="0"/>
                </a:rPr>
                <a:t>02</a:t>
              </a:r>
              <a:endPara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Vrinda" charset="0"/>
              </a:endParaRPr>
            </a:p>
          </p:txBody>
        </p:sp>
      </p:grpSp>
      <p:grpSp>
        <p:nvGrpSpPr>
          <p:cNvPr id="225" name="Group 5"/>
          <p:cNvGrpSpPr>
            <a:grpSpLocks/>
          </p:cNvGrpSpPr>
          <p:nvPr/>
        </p:nvGrpSpPr>
        <p:grpSpPr>
          <a:xfrm rot="0">
            <a:off x="5845175" y="1518920"/>
            <a:ext cx="1187450" cy="988695"/>
            <a:chOff x="5845175" y="1518920"/>
            <a:chExt cx="1187450" cy="988695"/>
          </a:xfrm>
        </p:grpSpPr>
        <p:sp>
          <p:nvSpPr>
            <p:cNvPr id="226" name="Rect 0"/>
            <p:cNvSpPr>
              <a:spLocks/>
            </p:cNvSpPr>
            <p:nvPr/>
          </p:nvSpPr>
          <p:spPr>
            <a:xfrm rot="0">
              <a:off x="5845175" y="1519555"/>
              <a:ext cx="1187450" cy="98806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227" name="Rect 0"/>
            <p:cNvSpPr txBox="1">
              <a:spLocks/>
            </p:cNvSpPr>
            <p:nvPr/>
          </p:nvSpPr>
          <p:spPr>
            <a:xfrm rot="0">
              <a:off x="6278245" y="1610360"/>
              <a:ext cx="687705" cy="277495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  <p:sp>
          <p:nvSpPr>
            <p:cNvPr id="228" name="Rect 0"/>
            <p:cNvSpPr txBox="1">
              <a:spLocks/>
            </p:cNvSpPr>
            <p:nvPr/>
          </p:nvSpPr>
          <p:spPr>
            <a:xfrm rot="0">
              <a:off x="5913120" y="1938655"/>
              <a:ext cx="1060450" cy="325120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  <p:sp>
          <p:nvSpPr>
            <p:cNvPr id="229" name="Rect 0"/>
            <p:cNvSpPr txBox="1">
              <a:spLocks/>
            </p:cNvSpPr>
            <p:nvPr/>
          </p:nvSpPr>
          <p:spPr>
            <a:xfrm rot="0">
              <a:off x="5848985" y="1518920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Vrinda" charset="0"/>
                </a:rPr>
                <a:t>03</a:t>
              </a:r>
              <a:endPara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Vrinda" charset="0"/>
              </a:endParaRPr>
            </a:p>
          </p:txBody>
        </p:sp>
      </p:grpSp>
      <p:grpSp>
        <p:nvGrpSpPr>
          <p:cNvPr id="230" name="Group 5"/>
          <p:cNvGrpSpPr>
            <a:grpSpLocks/>
          </p:cNvGrpSpPr>
          <p:nvPr/>
        </p:nvGrpSpPr>
        <p:grpSpPr>
          <a:xfrm rot="0">
            <a:off x="7042150" y="1518920"/>
            <a:ext cx="1187450" cy="988695"/>
            <a:chOff x="7042150" y="1518920"/>
            <a:chExt cx="1187450" cy="988695"/>
          </a:xfrm>
        </p:grpSpPr>
        <p:sp>
          <p:nvSpPr>
            <p:cNvPr id="231" name="Rect 0"/>
            <p:cNvSpPr>
              <a:spLocks/>
            </p:cNvSpPr>
            <p:nvPr/>
          </p:nvSpPr>
          <p:spPr>
            <a:xfrm rot="0">
              <a:off x="7042150" y="1519555"/>
              <a:ext cx="1187450" cy="98806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232" name="Rect 0"/>
            <p:cNvSpPr txBox="1">
              <a:spLocks/>
            </p:cNvSpPr>
            <p:nvPr/>
          </p:nvSpPr>
          <p:spPr>
            <a:xfrm rot="0">
              <a:off x="7475855" y="1610360"/>
              <a:ext cx="687705" cy="277495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  <p:sp>
          <p:nvSpPr>
            <p:cNvPr id="233" name="Rect 0"/>
            <p:cNvSpPr txBox="1">
              <a:spLocks/>
            </p:cNvSpPr>
            <p:nvPr/>
          </p:nvSpPr>
          <p:spPr>
            <a:xfrm rot="0">
              <a:off x="7110730" y="1938655"/>
              <a:ext cx="1060450" cy="325120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  <p:sp>
          <p:nvSpPr>
            <p:cNvPr id="234" name="Rect 0"/>
            <p:cNvSpPr txBox="1">
              <a:spLocks/>
            </p:cNvSpPr>
            <p:nvPr/>
          </p:nvSpPr>
          <p:spPr>
            <a:xfrm rot="0">
              <a:off x="7045960" y="1518920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Vrinda" charset="0"/>
                </a:rPr>
                <a:t>04</a:t>
              </a:r>
              <a:endPara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Vrinda" charset="0"/>
              </a:endParaRPr>
            </a:p>
          </p:txBody>
        </p:sp>
      </p:grpSp>
      <p:grpSp>
        <p:nvGrpSpPr>
          <p:cNvPr id="235" name="Group 5"/>
          <p:cNvGrpSpPr>
            <a:grpSpLocks/>
          </p:cNvGrpSpPr>
          <p:nvPr/>
        </p:nvGrpSpPr>
        <p:grpSpPr>
          <a:xfrm rot="0">
            <a:off x="8239760" y="1518920"/>
            <a:ext cx="1187450" cy="988695"/>
            <a:chOff x="8239760" y="1518920"/>
            <a:chExt cx="1187450" cy="988695"/>
          </a:xfrm>
        </p:grpSpPr>
        <p:sp>
          <p:nvSpPr>
            <p:cNvPr id="236" name="Rect 0"/>
            <p:cNvSpPr>
              <a:spLocks/>
            </p:cNvSpPr>
            <p:nvPr/>
          </p:nvSpPr>
          <p:spPr>
            <a:xfrm rot="0">
              <a:off x="8239760" y="1519555"/>
              <a:ext cx="1187450" cy="98806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239" name="Rect 0"/>
            <p:cNvSpPr txBox="1">
              <a:spLocks/>
            </p:cNvSpPr>
            <p:nvPr/>
          </p:nvSpPr>
          <p:spPr>
            <a:xfrm rot="0">
              <a:off x="8242935" y="1518920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Vrinda" charset="0"/>
                </a:rPr>
                <a:t>05</a:t>
              </a:r>
              <a:endPara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Vrinda" charset="0"/>
              </a:endParaRPr>
            </a:p>
          </p:txBody>
        </p:sp>
      </p:grpSp>
      <p:grpSp>
        <p:nvGrpSpPr>
          <p:cNvPr id="240" name="Group 5"/>
          <p:cNvGrpSpPr>
            <a:grpSpLocks/>
          </p:cNvGrpSpPr>
          <p:nvPr/>
        </p:nvGrpSpPr>
        <p:grpSpPr>
          <a:xfrm rot="0">
            <a:off x="9436735" y="1518920"/>
            <a:ext cx="1187450" cy="988695"/>
            <a:chOff x="9436735" y="1518920"/>
            <a:chExt cx="1187450" cy="988695"/>
          </a:xfrm>
        </p:grpSpPr>
        <p:sp>
          <p:nvSpPr>
            <p:cNvPr id="241" name="Rect 0"/>
            <p:cNvSpPr>
              <a:spLocks/>
            </p:cNvSpPr>
            <p:nvPr/>
          </p:nvSpPr>
          <p:spPr>
            <a:xfrm rot="0">
              <a:off x="9436735" y="1519555"/>
              <a:ext cx="1187450" cy="98806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242" name="Rect 0"/>
            <p:cNvSpPr txBox="1">
              <a:spLocks/>
            </p:cNvSpPr>
            <p:nvPr/>
          </p:nvSpPr>
          <p:spPr>
            <a:xfrm rot="0">
              <a:off x="9871075" y="1610360"/>
              <a:ext cx="687705" cy="277495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  <p:sp>
          <p:nvSpPr>
            <p:cNvPr id="243" name="Rect 0"/>
            <p:cNvSpPr txBox="1">
              <a:spLocks/>
            </p:cNvSpPr>
            <p:nvPr/>
          </p:nvSpPr>
          <p:spPr>
            <a:xfrm rot="0">
              <a:off x="9505950" y="1938655"/>
              <a:ext cx="1060450" cy="325120"/>
            </a:xfrm>
            <a:prstGeom prst="rect"/>
          </p:spPr>
          <p:txBody>
            <a:bodyPr wrap="square" lIns="0" tIns="0" rIns="0" bIns="0" vert="horz" anchor="t">
              <a:noAutofit/>
            </a:bodyPr>
            <a:lstStyle/>
            <a:p>
              <a:pPr marL="12700" marR="5080" indent="0" rtl="0" algn="l" defTabSz="914400" eaLnBrk="1" latinLnBrk="0" hangingPunct="1">
                <a:buFontTx/>
                <a:buNone/>
              </a:pP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charset="0"/>
              </a:endParaRPr>
            </a:p>
          </p:txBody>
        </p:sp>
        <p:sp>
          <p:nvSpPr>
            <p:cNvPr id="244" name="Rect 0"/>
            <p:cNvSpPr txBox="1">
              <a:spLocks/>
            </p:cNvSpPr>
            <p:nvPr/>
          </p:nvSpPr>
          <p:spPr>
            <a:xfrm rot="0">
              <a:off x="9439910" y="1518920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Vrinda" charset="0"/>
                </a:rPr>
                <a:t>06</a:t>
              </a:r>
              <a:endPara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Vrinda" charset="0"/>
              </a:endParaRPr>
            </a:p>
          </p:txBody>
        </p:sp>
      </p:grpSp>
      <p:grpSp>
        <p:nvGrpSpPr>
          <p:cNvPr id="245" name="Group 5"/>
          <p:cNvGrpSpPr>
            <a:grpSpLocks/>
          </p:cNvGrpSpPr>
          <p:nvPr/>
        </p:nvGrpSpPr>
        <p:grpSpPr>
          <a:xfrm rot="0">
            <a:off x="10633710" y="1518920"/>
            <a:ext cx="1187450" cy="988695"/>
            <a:chOff x="10633710" y="1518920"/>
            <a:chExt cx="1187450" cy="988695"/>
          </a:xfrm>
        </p:grpSpPr>
        <p:sp>
          <p:nvSpPr>
            <p:cNvPr id="246" name="Rect 0"/>
            <p:cNvSpPr>
              <a:spLocks/>
            </p:cNvSpPr>
            <p:nvPr/>
          </p:nvSpPr>
          <p:spPr>
            <a:xfrm rot="0">
              <a:off x="10633710" y="1519555"/>
              <a:ext cx="1187450" cy="98806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Vrinda" charset="0"/>
              </a:endParaRPr>
            </a:p>
          </p:txBody>
        </p:sp>
        <p:sp>
          <p:nvSpPr>
            <p:cNvPr id="249" name="Rect 0"/>
            <p:cNvSpPr txBox="1">
              <a:spLocks/>
            </p:cNvSpPr>
            <p:nvPr/>
          </p:nvSpPr>
          <p:spPr>
            <a:xfrm rot="0">
              <a:off x="10636885" y="1518920"/>
              <a:ext cx="411480" cy="428625"/>
            </a:xfrm>
            <a:prstGeom prst="rect"/>
            <a:noFill/>
          </p:spPr>
          <p:txBody>
            <a:bodyPr wrap="none" lIns="90170" tIns="90170" rIns="91440" bIns="9017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Vrinda" charset="0"/>
                </a:rPr>
                <a:t>07</a:t>
              </a:r>
              <a:endPara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Vrinda" charset="0"/>
              </a:endParaRPr>
            </a:p>
          </p:txBody>
        </p:sp>
      </p:grpSp>
      <p:sp>
        <p:nvSpPr>
          <p:cNvPr id="252" name="Rect 0"/>
          <p:cNvSpPr txBox="1">
            <a:spLocks/>
          </p:cNvSpPr>
          <p:nvPr/>
        </p:nvSpPr>
        <p:spPr>
          <a:xfrm rot="0">
            <a:off x="9436735" y="2012950"/>
            <a:ext cx="1187450" cy="367030"/>
          </a:xfrm>
          <a:prstGeom prst="rect"/>
          <a:solidFill>
            <a:srgbClr val="DFE6F7"/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rgbClr val="EB5800"/>
                </a:solidFill>
                <a:latin typeface="카페24 써라운드" charset="0"/>
                <a:ea typeface="카페24 써라운드" charset="0"/>
              </a:rPr>
              <a:t>팀</a:t>
            </a:r>
            <a:r>
              <a:rPr sz="1800">
                <a:solidFill>
                  <a:srgbClr val="EB5800"/>
                </a:solidFill>
                <a:latin typeface="카페24 써라운드" charset="0"/>
                <a:ea typeface="카페24 써라운드" charset="0"/>
              </a:rPr>
              <a:t> 구성</a:t>
            </a:r>
            <a:endParaRPr lang="ko-KR" altLang="en-US" sz="1800">
              <a:solidFill>
                <a:srgbClr val="EB5800"/>
              </a:solidFill>
              <a:latin typeface="카페24 써라운드" charset="0"/>
              <a:ea typeface="카페24 써라운드" charset="0"/>
            </a:endParaRPr>
          </a:p>
        </p:txBody>
      </p:sp>
      <p:sp>
        <p:nvSpPr>
          <p:cNvPr id="254" name="Rect 0"/>
          <p:cNvSpPr>
            <a:spLocks/>
          </p:cNvSpPr>
          <p:nvPr/>
        </p:nvSpPr>
        <p:spPr>
          <a:xfrm rot="0">
            <a:off x="9426575" y="1518920"/>
            <a:ext cx="463550" cy="444500"/>
          </a:xfrm>
          <a:prstGeom prst="donut">
            <a:avLst>
              <a:gd name="adj" fmla="val 8056"/>
            </a:avLst>
          </a:prstGeom>
          <a:solidFill>
            <a:srgbClr val="D70909">
              <a:alpha val="73005"/>
            </a:srgb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5" name="Rect 0"/>
          <p:cNvSpPr>
            <a:spLocks/>
          </p:cNvSpPr>
          <p:nvPr/>
        </p:nvSpPr>
        <p:spPr>
          <a:xfrm rot="10800000">
            <a:off x="9489440" y="2311400"/>
            <a:ext cx="2326640" cy="1365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alpha val="376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6" name="Rect 0"/>
          <p:cNvSpPr>
            <a:spLocks/>
          </p:cNvSpPr>
          <p:nvPr/>
        </p:nvSpPr>
        <p:spPr>
          <a:xfrm rot="0">
            <a:off x="3451225" y="3285490"/>
            <a:ext cx="7172960" cy="1441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alpha val="376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7" name="Rect 0"/>
          <p:cNvSpPr txBox="1">
            <a:spLocks/>
          </p:cNvSpPr>
          <p:nvPr/>
        </p:nvSpPr>
        <p:spPr>
          <a:xfrm>
            <a:off x="5085715" y="2947670"/>
            <a:ext cx="4020185" cy="33845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 b="1">
                <a:latin typeface="카페24 써라운드 에어 " charset="0"/>
                <a:ea typeface="카페24 써라운드 에어 " charset="0"/>
              </a:rPr>
              <a:t>주제</a:t>
            </a:r>
            <a:r>
              <a:rPr sz="1600" b="1">
                <a:latin typeface="카페24 써라운드 에어 " charset="0"/>
                <a:ea typeface="카페24 써라운드 에어 " charset="0"/>
              </a:rPr>
              <a:t> 선정 및 기획안 제출 (1월 6일~13일)</a:t>
            </a:r>
            <a:endParaRPr lang="ko-KR" altLang="en-US" sz="1600" b="1">
              <a:latin typeface="카페24 써라운드 에어 " charset="0"/>
              <a:ea typeface="카페24 써라운드 에어 " charset="0"/>
            </a:endParaRPr>
          </a:p>
        </p:txBody>
      </p:sp>
      <p:sp>
        <p:nvSpPr>
          <p:cNvPr id="259" name="Rect 0"/>
          <p:cNvSpPr>
            <a:spLocks/>
          </p:cNvSpPr>
          <p:nvPr/>
        </p:nvSpPr>
        <p:spPr>
          <a:xfrm rot="0">
            <a:off x="3451225" y="4117975"/>
            <a:ext cx="8364855" cy="13779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4">
              <a:alpha val="3689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0" name="Rect 0"/>
          <p:cNvSpPr txBox="1">
            <a:spLocks/>
          </p:cNvSpPr>
          <p:nvPr/>
        </p:nvSpPr>
        <p:spPr>
          <a:xfrm rot="0">
            <a:off x="4648835" y="6041390"/>
            <a:ext cx="1187450" cy="367665"/>
          </a:xfrm>
          <a:prstGeom prst="rect"/>
          <a:solidFill>
            <a:srgbClr val="EBDEF1"/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rgbClr val="EB5800"/>
                </a:solidFill>
                <a:latin typeface="카페24 써라운드" charset="0"/>
                <a:ea typeface="카페24 써라운드" charset="0"/>
              </a:rPr>
              <a:t>착수발표</a:t>
            </a:r>
            <a:endParaRPr lang="ko-KR" altLang="en-US" sz="1800">
              <a:solidFill>
                <a:srgbClr val="EB5800"/>
              </a:solidFill>
              <a:latin typeface="카페24 써라운드" charset="0"/>
              <a:ea typeface="카페24 써라운드" charset="0"/>
            </a:endParaRPr>
          </a:p>
        </p:txBody>
      </p:sp>
      <p:sp>
        <p:nvSpPr>
          <p:cNvPr id="261" name="Rect 0"/>
          <p:cNvSpPr>
            <a:spLocks/>
          </p:cNvSpPr>
          <p:nvPr/>
        </p:nvSpPr>
        <p:spPr>
          <a:xfrm rot="0">
            <a:off x="5242560" y="5744845"/>
            <a:ext cx="334010" cy="2514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B689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2" name="Rect 0"/>
          <p:cNvSpPr>
            <a:spLocks/>
          </p:cNvSpPr>
          <p:nvPr/>
        </p:nvSpPr>
        <p:spPr>
          <a:xfrm rot="0">
            <a:off x="4980940" y="5744845"/>
            <a:ext cx="210820" cy="20510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B689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3" name="Rect 0"/>
          <p:cNvSpPr>
            <a:spLocks/>
          </p:cNvSpPr>
          <p:nvPr/>
        </p:nvSpPr>
        <p:spPr>
          <a:xfrm rot="0">
            <a:off x="5408930" y="5561965"/>
            <a:ext cx="238760" cy="19113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B689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4" name="Rect 0"/>
          <p:cNvSpPr>
            <a:spLocks/>
          </p:cNvSpPr>
          <p:nvPr/>
        </p:nvSpPr>
        <p:spPr>
          <a:xfrm rot="0">
            <a:off x="5596890" y="5805170"/>
            <a:ext cx="238760" cy="19113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B689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5" name="Rect 0"/>
          <p:cNvSpPr>
            <a:spLocks/>
          </p:cNvSpPr>
          <p:nvPr/>
        </p:nvSpPr>
        <p:spPr>
          <a:xfrm rot="0">
            <a:off x="3455670" y="5143500"/>
            <a:ext cx="8364855" cy="13779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4">
              <a:alpha val="3689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6" name="Rect 0"/>
          <p:cNvSpPr>
            <a:spLocks/>
          </p:cNvSpPr>
          <p:nvPr/>
        </p:nvSpPr>
        <p:spPr>
          <a:xfrm rot="0">
            <a:off x="3446145" y="6153150"/>
            <a:ext cx="1192530" cy="14414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8A1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7" name="Rect 0"/>
          <p:cNvSpPr txBox="1">
            <a:spLocks/>
          </p:cNvSpPr>
          <p:nvPr/>
        </p:nvSpPr>
        <p:spPr>
          <a:xfrm rot="0">
            <a:off x="6119495" y="4283075"/>
            <a:ext cx="3399790" cy="3384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 b="1">
                <a:latin typeface="카페24 써라운드 에어 " charset="0"/>
                <a:ea typeface="카페24 써라운드 에어 " charset="0"/>
              </a:rPr>
              <a:t>산출물</a:t>
            </a:r>
            <a:r>
              <a:rPr sz="1600" b="1">
                <a:latin typeface="카페24 써라운드 에어 " charset="0"/>
                <a:ea typeface="카페24 써라운드 에어 " charset="0"/>
              </a:rPr>
              <a:t> </a:t>
            </a:r>
            <a:r>
              <a:rPr sz="1600" b="1">
                <a:latin typeface="카페24 써라운드 에어 " charset="0"/>
                <a:ea typeface="카페24 써라운드 에어 " charset="0"/>
              </a:rPr>
              <a:t>작성(1</a:t>
            </a:r>
            <a:r>
              <a:rPr sz="1600" b="1">
                <a:latin typeface="카페24 써라운드 에어 " charset="0"/>
                <a:ea typeface="카페24 써라운드 에어 " charset="0"/>
              </a:rPr>
              <a:t>월 </a:t>
            </a:r>
            <a:r>
              <a:rPr sz="1600" b="1">
                <a:latin typeface="카페24 써라운드 에어 " charset="0"/>
                <a:ea typeface="카페24 써라운드 에어 " charset="0"/>
              </a:rPr>
              <a:t>15일~29일)</a:t>
            </a:r>
            <a:endParaRPr lang="ko-KR" altLang="en-US" sz="1600" b="1">
              <a:latin typeface="카페24 써라운드 에어 " charset="0"/>
              <a:ea typeface="카페24 써라운드 에어 " charset="0"/>
            </a:endParaRPr>
          </a:p>
        </p:txBody>
      </p:sp>
      <p:pic>
        <p:nvPicPr>
          <p:cNvPr id="269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772410"/>
            <a:ext cx="3717290" cy="3717290"/>
          </a:xfrm>
          <a:prstGeom prst="rect"/>
          <a:noFill/>
        </p:spPr>
      </p:pic>
      <p:sp>
        <p:nvSpPr>
          <p:cNvPr id="270" name="Rect 0"/>
          <p:cNvSpPr txBox="1">
            <a:spLocks/>
          </p:cNvSpPr>
          <p:nvPr/>
        </p:nvSpPr>
        <p:spPr>
          <a:xfrm rot="0">
            <a:off x="8361045" y="5949315"/>
            <a:ext cx="2583180" cy="3384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effectLst>
                  <a:glow rad="63500">
                    <a:schemeClr val="accent2">
                      <a:alpha val="40035"/>
                    </a:schemeClr>
                  </a:glow>
                </a:effectLst>
                <a:latin typeface="카페24 써라운드 에어 " charset="0"/>
                <a:ea typeface="카페24 써라운드 에어 " charset="0"/>
              </a:rPr>
              <a:t>최종발표</a:t>
            </a:r>
            <a:r>
              <a:rPr sz="1600" b="1">
                <a:solidFill>
                  <a:srgbClr val="FF0000"/>
                </a:solidFill>
                <a:effectLst>
                  <a:glow rad="63500">
                    <a:schemeClr val="accent2">
                      <a:alpha val="40035"/>
                    </a:schemeClr>
                  </a:glow>
                </a:effectLst>
                <a:latin typeface="카페24 써라운드 에어 " charset="0"/>
                <a:ea typeface="카페24 써라운드 에어 " charset="0"/>
              </a:rPr>
              <a:t> = 3월 16일</a:t>
            </a:r>
            <a:endParaRPr lang="ko-KR" altLang="en-US" sz="1600" b="1">
              <a:solidFill>
                <a:srgbClr val="FF0000"/>
              </a:solidFill>
              <a:latin typeface="카페24 써라운드 에어 " charset="0"/>
              <a:ea typeface="카페24 써라운드 에어 " charset="0"/>
            </a:endParaRPr>
          </a:p>
        </p:txBody>
      </p:sp>
      <p:sp>
        <p:nvSpPr>
          <p:cNvPr id="271" name="도형 10"/>
          <p:cNvSpPr>
            <a:spLocks/>
          </p:cNvSpPr>
          <p:nvPr/>
        </p:nvSpPr>
        <p:spPr>
          <a:xfrm rot="0">
            <a:off x="5121910" y="2967990"/>
            <a:ext cx="3960495" cy="292735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2" name="도형 13"/>
          <p:cNvSpPr>
            <a:spLocks/>
          </p:cNvSpPr>
          <p:nvPr/>
        </p:nvSpPr>
        <p:spPr>
          <a:xfrm rot="0">
            <a:off x="6184900" y="4300855"/>
            <a:ext cx="2750820" cy="292735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 0"/>
          <p:cNvSpPr>
            <a:spLocks/>
          </p:cNvSpPr>
          <p:nvPr/>
        </p:nvSpPr>
        <p:spPr>
          <a:xfrm rot="0">
            <a:off x="302260" y="894080"/>
            <a:ext cx="11769090" cy="5793105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 w="0">
            <a:noFill/>
            <a:prstDash/>
          </a:ln>
          <a:effectLst>
            <a:innerShdw blurRad="38100" dist="25400" dir="16200000">
              <a:srgbClr val="000000">
                <a:alpha val="1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229235" y="219710"/>
            <a:ext cx="7333615" cy="539750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 w="0">
            <a:noFill/>
            <a:prstDash/>
          </a:ln>
          <a:effectLst>
            <a:innerShdw blurRad="38100" dist="25400" dir="16200000">
              <a:srgbClr val="000000">
                <a:alpha val="1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182880" indent="0" latinLnBrk="0">
              <a:buFontTx/>
              <a:buNone/>
              <a:defRPr/>
            </a:pPr>
            <a:endParaRPr lang="ko-KR" altLang="en-US" sz="800">
              <a:solidFill>
                <a:srgbClr val="44546A"/>
              </a:solidFill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5994400" y="286385"/>
            <a:ext cx="1492885" cy="4114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  <a:effectLst>
            <a:outerShdw sx="100000" sy="100000" blurRad="50800" dist="38100" dir="2700000" rotWithShape="0" algn="tl">
              <a:srgbClr val="000000">
                <a:alpha val="70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numCol="1" vert="horz" anchor="ctr">
            <a:noAutofit/>
          </a:bodyPr>
          <a:lstStyle/>
          <a:p>
            <a:pPr marL="628650" indent="0" latinLnBrk="0">
              <a:buFontTx/>
              <a:buNone/>
              <a:defRPr/>
            </a:pPr>
            <a:endParaRPr lang="ko-KR" altLang="en-US" sz="1200" b="1">
              <a:solidFill>
                <a:srgbClr val="44546A"/>
              </a:solidFill>
            </a:endParaRPr>
          </a:p>
        </p:txBody>
      </p:sp>
      <p:pic>
        <p:nvPicPr>
          <p:cNvPr id="5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190615" y="330835"/>
            <a:ext cx="1099820" cy="378460"/>
          </a:xfrm>
          <a:prstGeom prst="rect"/>
          <a:noFill/>
        </p:spPr>
      </p:pic>
      <p:sp>
        <p:nvSpPr>
          <p:cNvPr id="54" name="Rect 0"/>
          <p:cNvSpPr txBox="1">
            <a:spLocks/>
          </p:cNvSpPr>
          <p:nvPr/>
        </p:nvSpPr>
        <p:spPr>
          <a:xfrm rot="0">
            <a:off x="387350" y="283210"/>
            <a:ext cx="4695190" cy="4152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ko-KR" sz="2100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3</a:t>
            </a:r>
            <a:r>
              <a:rPr lang="ko-KR" altLang="ko-KR" sz="2100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.</a:t>
            </a:r>
            <a:r>
              <a:rPr lang="ko-KR" altLang="ko-KR" sz="2100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 프로젝트 일정 및 산출물 소개</a:t>
            </a:r>
            <a:endParaRPr lang="ko-KR" altLang="en-US" sz="2100">
              <a:solidFill>
                <a:srgbClr val="29416D"/>
              </a:solidFill>
              <a:latin typeface="카페24 써라운드" charset="0"/>
              <a:ea typeface="카페24 써라운드" charset="0"/>
            </a:endParaRPr>
          </a:p>
        </p:txBody>
      </p:sp>
      <p:pic>
        <p:nvPicPr>
          <p:cNvPr id="77" name="그림 6" descr="C:/Users/PC-09/AppData/Roaming/PolarisOffice/ETemp/5036_13641184/fImage264554710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8610" y="911860"/>
            <a:ext cx="11733530" cy="5778500"/>
          </a:xfrm>
          <a:prstGeom prst="rect"/>
          <a:noFill/>
        </p:spPr>
      </p:pic>
      <p:sp>
        <p:nvSpPr>
          <p:cNvPr id="76" name="텍스트 상자 16"/>
          <p:cNvSpPr txBox="1">
            <a:spLocks/>
          </p:cNvSpPr>
          <p:nvPr/>
        </p:nvSpPr>
        <p:spPr>
          <a:xfrm rot="0">
            <a:off x="227330" y="823595"/>
            <a:ext cx="3307080" cy="8928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lang="ko-KR" altLang="ko-KR" sz="5200" b="1">
                <a:ln w="0" cap="flat" cmpd="sng">
                  <a:solidFill>
                    <a:schemeClr val="tx1">
                      <a:lumMod val="50000"/>
                      <a:lumOff val="50000"/>
                      <a:alpha val="10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카페24 써라운드" charset="0"/>
                <a:ea typeface="카페24 써라운드" charset="0"/>
              </a:rPr>
              <a:t>논리</a:t>
            </a:r>
            <a:r>
              <a:rPr lang="ko-KR" altLang="ko-KR" sz="5200" b="1">
                <a:ln w="0" cap="flat" cmpd="sng">
                  <a:solidFill>
                    <a:schemeClr val="tx1">
                      <a:lumMod val="50000"/>
                      <a:lumOff val="50000"/>
                      <a:alpha val="10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카페24 써라운드" charset="0"/>
                <a:ea typeface="카페24 써라운드" charset="0"/>
              </a:rPr>
              <a:t> </a:t>
            </a:r>
            <a:r>
              <a:rPr lang="ko-KR" altLang="ko-KR" sz="5200" b="1">
                <a:ln w="0" cap="flat" cmpd="sng">
                  <a:solidFill>
                    <a:schemeClr val="tx1">
                      <a:lumMod val="50000"/>
                      <a:lumOff val="50000"/>
                      <a:alpha val="10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카페24 써라운드" charset="0"/>
                <a:ea typeface="카페24 써라운드" charset="0"/>
              </a:rPr>
              <a:t>ERD</a:t>
            </a:r>
            <a:endParaRPr lang="ko-KR" altLang="en-US" sz="5200" b="1">
              <a:ln w="0" cap="flat" cmpd="sng">
                <a:solidFill>
                  <a:schemeClr val="tx1">
                    <a:lumMod val="50000"/>
                    <a:lumOff val="50000"/>
                    <a:alpha val="100000"/>
                  </a:schemeClr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latin typeface="카페24 써라운드" charset="0"/>
              <a:ea typeface="카페24 써라운드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 0"/>
          <p:cNvSpPr>
            <a:spLocks/>
          </p:cNvSpPr>
          <p:nvPr/>
        </p:nvSpPr>
        <p:spPr>
          <a:xfrm rot="0">
            <a:off x="302260" y="894080"/>
            <a:ext cx="11769090" cy="5793105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 w="0">
            <a:noFill/>
            <a:prstDash/>
          </a:ln>
          <a:effectLst>
            <a:innerShdw blurRad="38100" dist="25400" dir="16200000">
              <a:srgbClr val="000000">
                <a:alpha val="1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229235" y="219710"/>
            <a:ext cx="7333615" cy="539750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 w="0">
            <a:noFill/>
            <a:prstDash/>
          </a:ln>
          <a:effectLst>
            <a:innerShdw blurRad="38100" dist="25400" dir="16200000">
              <a:srgbClr val="000000">
                <a:alpha val="1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182880" indent="0" latinLnBrk="0">
              <a:buFontTx/>
              <a:buNone/>
              <a:defRPr/>
            </a:pPr>
            <a:endParaRPr lang="ko-KR" altLang="en-US" sz="800">
              <a:solidFill>
                <a:srgbClr val="44546A"/>
              </a:solidFill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5994400" y="286385"/>
            <a:ext cx="1492885" cy="4114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  <a:effectLst>
            <a:outerShdw sx="100000" sy="100000" blurRad="50800" dist="38100" dir="2700000" rotWithShape="0" algn="tl">
              <a:srgbClr val="000000">
                <a:alpha val="70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numCol="1" vert="horz" anchor="ctr">
            <a:noAutofit/>
          </a:bodyPr>
          <a:lstStyle/>
          <a:p>
            <a:pPr marL="628650" indent="0" latinLnBrk="0">
              <a:buFontTx/>
              <a:buNone/>
              <a:defRPr/>
            </a:pPr>
            <a:endParaRPr lang="ko-KR" altLang="en-US" sz="1200" b="1">
              <a:solidFill>
                <a:srgbClr val="44546A"/>
              </a:solidFill>
            </a:endParaRPr>
          </a:p>
        </p:txBody>
      </p:sp>
      <p:pic>
        <p:nvPicPr>
          <p:cNvPr id="5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190615" y="330835"/>
            <a:ext cx="1099820" cy="378460"/>
          </a:xfrm>
          <a:prstGeom prst="rect"/>
          <a:noFill/>
        </p:spPr>
      </p:pic>
      <p:sp>
        <p:nvSpPr>
          <p:cNvPr id="54" name="Rect 0"/>
          <p:cNvSpPr txBox="1">
            <a:spLocks/>
          </p:cNvSpPr>
          <p:nvPr/>
        </p:nvSpPr>
        <p:spPr>
          <a:xfrm rot="0">
            <a:off x="387350" y="283210"/>
            <a:ext cx="4695190" cy="4152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ko-KR" sz="2100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3</a:t>
            </a:r>
            <a:r>
              <a:rPr lang="ko-KR" altLang="ko-KR" sz="2100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.</a:t>
            </a:r>
            <a:r>
              <a:rPr lang="ko-KR" altLang="ko-KR" sz="2100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 프로젝트 일정 및 산출물 소개</a:t>
            </a:r>
            <a:endParaRPr lang="ko-KR" altLang="en-US" sz="2100">
              <a:solidFill>
                <a:srgbClr val="29416D"/>
              </a:solidFill>
              <a:latin typeface="카페24 써라운드" charset="0"/>
              <a:ea typeface="카페24 써라운드" charset="0"/>
            </a:endParaRPr>
          </a:p>
        </p:txBody>
      </p:sp>
      <p:pic>
        <p:nvPicPr>
          <p:cNvPr id="77" name="그림 7" descr="C:/Users/PC-09/AppData/Roaming/PolarisOffice/ETemp/5036_13641184/fImage302706711696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2580" y="897890"/>
            <a:ext cx="11705590" cy="5698490"/>
          </a:xfrm>
          <a:prstGeom prst="rect"/>
          <a:noFill/>
        </p:spPr>
      </p:pic>
      <p:sp>
        <p:nvSpPr>
          <p:cNvPr id="76" name="Rect 0"/>
          <p:cNvSpPr txBox="1">
            <a:spLocks/>
          </p:cNvSpPr>
          <p:nvPr/>
        </p:nvSpPr>
        <p:spPr>
          <a:xfrm rot="0">
            <a:off x="276225" y="864235"/>
            <a:ext cx="3307080" cy="8928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lang="ko-KR" altLang="ko-KR" sz="5200" b="1">
                <a:ln w="0" cap="flat" cmpd="sng">
                  <a:solidFill>
                    <a:schemeClr val="tx1">
                      <a:lumMod val="50000"/>
                      <a:lumOff val="50000"/>
                      <a:alpha val="10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카페24 써라운드" charset="0"/>
                <a:ea typeface="카페24 써라운드" charset="0"/>
              </a:rPr>
              <a:t>물리</a:t>
            </a:r>
            <a:r>
              <a:rPr lang="ko-KR" altLang="ko-KR" sz="5200" b="1">
                <a:ln w="0" cap="flat" cmpd="sng">
                  <a:solidFill>
                    <a:schemeClr val="tx1">
                      <a:lumMod val="50000"/>
                      <a:lumOff val="50000"/>
                      <a:alpha val="10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카페24 써라운드" charset="0"/>
                <a:ea typeface="카페24 써라운드" charset="0"/>
              </a:rPr>
              <a:t> </a:t>
            </a:r>
            <a:r>
              <a:rPr lang="ko-KR" altLang="ko-KR" sz="5200" b="1">
                <a:ln w="0" cap="flat" cmpd="sng">
                  <a:solidFill>
                    <a:schemeClr val="tx1">
                      <a:lumMod val="50000"/>
                      <a:lumOff val="50000"/>
                      <a:alpha val="10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카페24 써라운드" charset="0"/>
                <a:ea typeface="카페24 써라운드" charset="0"/>
              </a:rPr>
              <a:t>ERD</a:t>
            </a:r>
            <a:endParaRPr lang="ko-KR" altLang="en-US" sz="5200" b="1">
              <a:ln w="0" cap="flat" cmpd="sng">
                <a:solidFill>
                  <a:schemeClr val="tx1">
                    <a:lumMod val="50000"/>
                    <a:lumOff val="50000"/>
                    <a:alpha val="100000"/>
                  </a:schemeClr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latin typeface="카페24 써라운드" charset="0"/>
              <a:ea typeface="카페24 써라운드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 0"/>
          <p:cNvSpPr>
            <a:spLocks/>
          </p:cNvSpPr>
          <p:nvPr/>
        </p:nvSpPr>
        <p:spPr>
          <a:xfrm rot="0">
            <a:off x="314325" y="885825"/>
            <a:ext cx="11769725" cy="5793740"/>
          </a:xfrm>
          <a:prstGeom prst="roundRect">
            <a:avLst>
              <a:gd name="adj" fmla="val 1990"/>
            </a:avLst>
          </a:prstGeom>
          <a:solidFill>
            <a:schemeClr val="accent1">
              <a:lumMod val="20000"/>
              <a:lumOff val="80000"/>
            </a:schemeClr>
          </a:solidFill>
          <a:ln w="0">
            <a:noFill/>
            <a:prstDash/>
          </a:ln>
          <a:effectLst>
            <a:innerShdw blurRad="38100" dist="25400" dir="16200000">
              <a:srgbClr val="000000">
                <a:alpha val="1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229235" y="219710"/>
            <a:ext cx="7333615" cy="539750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 w="0">
            <a:noFill/>
            <a:prstDash/>
          </a:ln>
          <a:effectLst>
            <a:innerShdw blurRad="38100" dist="25400" dir="16200000">
              <a:srgbClr val="000000">
                <a:alpha val="1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182880" indent="0" latinLnBrk="0">
              <a:buFontTx/>
              <a:buNone/>
              <a:defRPr/>
            </a:pPr>
            <a:endParaRPr lang="ko-KR" altLang="en-US" sz="800">
              <a:solidFill>
                <a:srgbClr val="44546A"/>
              </a:solidFill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5994400" y="286385"/>
            <a:ext cx="1492885" cy="4114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  <a:effectLst>
            <a:outerShdw sx="100000" sy="100000" blurRad="50800" dist="38100" dir="2700000" rotWithShape="0" algn="tl">
              <a:srgbClr val="000000">
                <a:alpha val="70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numCol="1" vert="horz" anchor="ctr">
            <a:noAutofit/>
          </a:bodyPr>
          <a:lstStyle/>
          <a:p>
            <a:pPr marL="628650" indent="0" latinLnBrk="0">
              <a:buFontTx/>
              <a:buNone/>
              <a:defRPr/>
            </a:pPr>
            <a:endParaRPr lang="ko-KR" altLang="en-US" sz="1200" b="1">
              <a:solidFill>
                <a:srgbClr val="44546A"/>
              </a:solidFill>
            </a:endParaRPr>
          </a:p>
        </p:txBody>
      </p:sp>
      <p:pic>
        <p:nvPicPr>
          <p:cNvPr id="5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190615" y="330835"/>
            <a:ext cx="1099820" cy="378460"/>
          </a:xfrm>
          <a:prstGeom prst="rect"/>
          <a:noFill/>
        </p:spPr>
      </p:pic>
      <p:sp>
        <p:nvSpPr>
          <p:cNvPr id="55" name="Rect 0"/>
          <p:cNvSpPr>
            <a:spLocks/>
          </p:cNvSpPr>
          <p:nvPr/>
        </p:nvSpPr>
        <p:spPr>
          <a:xfrm rot="0">
            <a:off x="0" y="5427980"/>
            <a:ext cx="12193270" cy="1617980"/>
          </a:xfrm>
          <a:prstGeom prst="trapezoid">
            <a:avLst>
              <a:gd name="adj" fmla="val 160944"/>
            </a:avLst>
          </a:prstGeom>
          <a:solidFill>
            <a:schemeClr val="bg1">
              <a:alpha val="4278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Rect 0"/>
          <p:cNvSpPr>
            <a:spLocks/>
          </p:cNvSpPr>
          <p:nvPr/>
        </p:nvSpPr>
        <p:spPr>
          <a:xfrm rot="0">
            <a:off x="0" y="6294120"/>
            <a:ext cx="12192635" cy="56451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57" name="Group 5"/>
          <p:cNvGrpSpPr>
            <a:grpSpLocks/>
          </p:cNvGrpSpPr>
          <p:nvPr/>
        </p:nvGrpSpPr>
        <p:grpSpPr>
          <a:xfrm>
            <a:off x="2591435" y="1377315"/>
            <a:ext cx="7002145" cy="4106545"/>
            <a:chOff x="2591435" y="1377315"/>
            <a:chExt cx="7002145" cy="4106545"/>
          </a:xfrm>
        </p:grpSpPr>
        <p:sp>
          <p:nvSpPr>
            <p:cNvPr id="58" name="Rect 0"/>
            <p:cNvSpPr>
              <a:spLocks/>
            </p:cNvSpPr>
            <p:nvPr/>
          </p:nvSpPr>
          <p:spPr>
            <a:xfrm rot="0" flipH="1">
              <a:off x="5392420" y="1485265"/>
              <a:ext cx="3835400" cy="3808730"/>
            </a:xfrm>
            <a:prstGeom prst="rtTriangle"/>
            <a:solidFill>
              <a:srgbClr val="799A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9" name="Rect 0"/>
            <p:cNvSpPr>
              <a:spLocks/>
            </p:cNvSpPr>
            <p:nvPr/>
          </p:nvSpPr>
          <p:spPr>
            <a:xfrm rot="0">
              <a:off x="2893695" y="1645920"/>
              <a:ext cx="6401435" cy="3705225"/>
            </a:xfrm>
            <a:prstGeom prst="roundRect">
              <a:avLst>
                <a:gd name="adj" fmla="val 14864"/>
              </a:avLst>
            </a:prstGeom>
            <a:solidFill>
              <a:schemeClr val="bg1">
                <a:alpha val="4199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60" name="Group 5"/>
            <p:cNvGrpSpPr>
              <a:grpSpLocks/>
            </p:cNvGrpSpPr>
            <p:nvPr/>
          </p:nvGrpSpPr>
          <p:grpSpPr>
            <a:xfrm>
              <a:off x="2591435" y="1377315"/>
              <a:ext cx="7002145" cy="4106545"/>
              <a:chOff x="2591435" y="1377315"/>
              <a:chExt cx="7002145" cy="4106545"/>
            </a:xfrm>
          </p:grpSpPr>
          <p:grpSp>
            <p:nvGrpSpPr>
              <p:cNvPr id="61" name="Group 5"/>
              <p:cNvGrpSpPr>
                <a:grpSpLocks/>
              </p:cNvGrpSpPr>
              <p:nvPr/>
            </p:nvGrpSpPr>
            <p:grpSpPr>
              <a:xfrm>
                <a:off x="2591435" y="1377315"/>
                <a:ext cx="7002145" cy="4079875"/>
                <a:chOff x="2591435" y="1377315"/>
                <a:chExt cx="7002145" cy="4079875"/>
              </a:xfrm>
            </p:grpSpPr>
            <p:sp>
              <p:nvSpPr>
                <p:cNvPr id="62" name="Rect 0"/>
                <p:cNvSpPr>
                  <a:spLocks/>
                </p:cNvSpPr>
                <p:nvPr/>
              </p:nvSpPr>
              <p:spPr>
                <a:xfrm rot="0">
                  <a:off x="2785745" y="1541780"/>
                  <a:ext cx="6808470" cy="3916680"/>
                </a:xfrm>
                <a:prstGeom prst="roundRect"/>
                <a:noFill/>
                <a:ln w="254000" cap="flat" cmpd="sng">
                  <a:solidFill>
                    <a:srgbClr val="6A8ED0">
                      <a:alpha val="100000"/>
                    </a:srgb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rtl="0" algn="ctr" defTabSz="914400" eaLnBrk="1" latinLnBrk="0" hangingPunct="1">
                    <a:buFontTx/>
                    <a:buNone/>
                  </a:pPr>
                  <a:endParaRPr lang="ko-KR" altLang="en-US" sz="1800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63" name="Rect 0"/>
                <p:cNvSpPr>
                  <a:spLocks/>
                </p:cNvSpPr>
                <p:nvPr/>
              </p:nvSpPr>
              <p:spPr>
                <a:xfrm rot="0">
                  <a:off x="2591435" y="1377315"/>
                  <a:ext cx="6808470" cy="3916680"/>
                </a:xfrm>
                <a:prstGeom prst="roundRect"/>
                <a:noFill/>
                <a:ln w="508000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rtl="0" algn="ctr" defTabSz="914400" eaLnBrk="1" latinLnBrk="0" hangingPunct="1">
                    <a:buFontTx/>
                    <a:buNone/>
                  </a:pPr>
                  <a:endParaRPr lang="ko-KR" altLang="en-US" sz="1800">
                    <a:latin typeface="맑은 고딕" charset="0"/>
                    <a:ea typeface="맑은 고딕" charset="0"/>
                  </a:endParaRPr>
                </a:p>
              </p:txBody>
            </p:sp>
          </p:grpSp>
          <p:sp>
            <p:nvSpPr>
              <p:cNvPr id="64" name="Rect 0"/>
              <p:cNvSpPr>
                <a:spLocks/>
              </p:cNvSpPr>
              <p:nvPr/>
            </p:nvSpPr>
            <p:spPr>
              <a:xfrm rot="0">
                <a:off x="5908040" y="5121275"/>
                <a:ext cx="363855" cy="363855"/>
              </a:xfrm>
              <a:prstGeom prst="ellipse"/>
              <a:solidFill>
                <a:schemeClr val="tx1">
                  <a:alpha val="71042"/>
                </a:schemeClr>
              </a:solidFill>
              <a:ln w="0">
                <a:noFill/>
                <a:prstDash/>
              </a:ln>
              <a:effectLst>
                <a:outerShdw sx="103000" sy="103000" blurRad="50800" dist="38100" dir="2700000" rotWithShape="0" algn="tl">
                  <a:srgbClr val="000000">
                    <a:alpha val="28235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</p:grpSp>
      </p:grpSp>
      <p:sp>
        <p:nvSpPr>
          <p:cNvPr id="65" name="Rect 0"/>
          <p:cNvSpPr txBox="1">
            <a:spLocks/>
          </p:cNvSpPr>
          <p:nvPr/>
        </p:nvSpPr>
        <p:spPr>
          <a:xfrm>
            <a:off x="3566795" y="1957070"/>
            <a:ext cx="4850130" cy="10147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6000" b="1">
                <a:gradFill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카페24 써라운드" charset="0"/>
                <a:ea typeface="카페24 써라운드" charset="0"/>
              </a:rPr>
              <a:t>화면정의서</a:t>
            </a:r>
            <a:endParaRPr lang="ko-KR" altLang="en-US" sz="6000" b="1">
              <a:gradFill rotWithShape="1"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카페24 써라운드" charset="0"/>
              <a:ea typeface="카페24 써라운드" charset="0"/>
            </a:endParaRPr>
          </a:p>
        </p:txBody>
      </p:sp>
      <p:pic>
        <p:nvPicPr>
          <p:cNvPr id="66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448935" y="1174750"/>
            <a:ext cx="1099820" cy="378460"/>
          </a:xfrm>
          <a:prstGeom prst="rect"/>
          <a:noFill/>
        </p:spPr>
      </p:pic>
      <p:sp>
        <p:nvSpPr>
          <p:cNvPr id="67" name="텍스트 상자 44"/>
          <p:cNvSpPr txBox="1">
            <a:spLocks/>
          </p:cNvSpPr>
          <p:nvPr/>
        </p:nvSpPr>
        <p:spPr>
          <a:xfrm rot="0">
            <a:off x="387350" y="283210"/>
            <a:ext cx="4695190" cy="4152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ko-KR" sz="2100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3</a:t>
            </a:r>
            <a:r>
              <a:rPr lang="ko-KR" altLang="ko-KR" sz="2100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.</a:t>
            </a:r>
            <a:r>
              <a:rPr lang="ko-KR" altLang="ko-KR" sz="2100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 프로젝트 일정 및 산출물 소개</a:t>
            </a:r>
            <a:endParaRPr lang="ko-KR" altLang="en-US" sz="2100">
              <a:solidFill>
                <a:srgbClr val="29416D"/>
              </a:solidFill>
              <a:latin typeface="카페24 써라운드" charset="0"/>
              <a:ea typeface="카페24 써라운드" charset="0"/>
            </a:endParaRPr>
          </a:p>
        </p:txBody>
      </p:sp>
      <p:sp>
        <p:nvSpPr>
          <p:cNvPr id="68" name="텍스트 상자 5">
            <a:hlinkClick r:id="rId4"/>
          </p:cNvPr>
          <p:cNvSpPr txBox="1">
            <a:spLocks/>
          </p:cNvSpPr>
          <p:nvPr/>
        </p:nvSpPr>
        <p:spPr>
          <a:xfrm rot="0">
            <a:off x="3431540" y="3430270"/>
            <a:ext cx="5612765" cy="6762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3800">
                <a:gradFill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카페24 써라운드 에어 " charset="0"/>
                <a:ea typeface="카페24 써라운드 에어 " charset="0"/>
              </a:rPr>
              <a:t>화면정의서</a:t>
            </a:r>
            <a:r>
              <a:rPr lang="ko-KR" sz="3800">
                <a:gradFill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카페24 써라운드 에어 " charset="0"/>
                <a:ea typeface="카페24 써라운드 에어 " charset="0"/>
              </a:rPr>
              <a:t> </a:t>
            </a:r>
            <a:r>
              <a:rPr lang="ko-KR" sz="3800">
                <a:gradFill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카페24 써라운드 에어 " charset="0"/>
                <a:ea typeface="카페24 써라운드 에어 " charset="0"/>
              </a:rPr>
              <a:t>보러가기☞</a:t>
            </a:r>
            <a:endParaRPr lang="ko-KR" altLang="en-US" sz="3800">
              <a:gradFill rotWithShape="1"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카페24 써라운드 에어 " charset="0"/>
              <a:ea typeface="카페24 써라운드 에어 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"/>
          <p:cNvSpPr/>
          <p:nvPr/>
        </p:nvSpPr>
        <p:spPr>
          <a:xfrm>
            <a:off x="-1323340" y="0"/>
            <a:ext cx="4319905" cy="6858000"/>
          </a:xfrm>
          <a:prstGeom prst="trapezoid">
            <a:avLst>
              <a:gd name="adj" fmla="val 25000"/>
            </a:avLst>
          </a:prstGeom>
          <a:solidFill>
            <a:srgbClr val="aec7e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2" name="텍스트 상자 20"/>
          <p:cNvSpPr txBox="1"/>
          <p:nvPr/>
        </p:nvSpPr>
        <p:spPr>
          <a:xfrm>
            <a:off x="625475" y="311150"/>
            <a:ext cx="3306445" cy="878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lang="en-US" altLang="ko-KR" sz="5200" b="1">
                <a:solidFill>
                  <a:schemeClr val="accent1">
                    <a:lumMod val="50000"/>
                    <a:lumOff val="0"/>
                  </a:schemeClr>
                </a:solidFill>
                <a:latin typeface="카페24 써라운드"/>
                <a:ea typeface="카페24 써라운드"/>
              </a:rPr>
              <a:t>INDEX</a:t>
            </a:r>
            <a:endParaRPr lang="en-US" altLang="ko-KR" sz="5200" b="1">
              <a:solidFill>
                <a:schemeClr val="accent1">
                  <a:lumMod val="50000"/>
                  <a:lumOff val="0"/>
                </a:schemeClr>
              </a:solidFill>
              <a:ea typeface="카페24 써라운드"/>
            </a:endParaRPr>
          </a:p>
        </p:txBody>
      </p:sp>
      <p:sp>
        <p:nvSpPr>
          <p:cNvPr id="74" name="텍스트 상자 27"/>
          <p:cNvSpPr txBox="1"/>
          <p:nvPr/>
        </p:nvSpPr>
        <p:spPr>
          <a:xfrm>
            <a:off x="4103370" y="3930015"/>
            <a:ext cx="2463165" cy="5448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rgbClr val="d9d9d9"/>
                </a:solidFill>
                <a:latin typeface="카페24 써라운드"/>
                <a:ea typeface="카페24 써라운드"/>
              </a:rPr>
              <a:t>1.</a:t>
            </a:r>
            <a:r>
              <a:rPr lang="ko-KR" altLang="en-US" sz="3000">
                <a:solidFill>
                  <a:srgbClr val="d9d9d9"/>
                </a:solidFill>
                <a:latin typeface="카페24 써라운드"/>
                <a:ea typeface="카페24 써라운드"/>
              </a:rPr>
              <a:t> 팀원 소개</a:t>
            </a:r>
            <a:endParaRPr lang="ko-KR" altLang="en-US" sz="3000">
              <a:solidFill>
                <a:srgbClr val="d9d9d9"/>
              </a:solidFill>
              <a:latin typeface="카페24 써라운드"/>
              <a:ea typeface="카페24 써라운드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8407400" y="3930015"/>
            <a:ext cx="3174365" cy="101536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 sz="3000">
                <a:solidFill>
                  <a:srgbClr val="D9D9D9"/>
                </a:solidFill>
                <a:latin typeface="카페24 써라운드" charset="0"/>
                <a:ea typeface="카페24 써라운드" charset="0"/>
              </a:rPr>
              <a:t>2.</a:t>
            </a:r>
            <a:r>
              <a:rPr lang="ko-KR" altLang="en-US" sz="3000">
                <a:solidFill>
                  <a:srgbClr val="D9D9D9"/>
                </a:solidFill>
                <a:latin typeface="카페24 써라운드" charset="0"/>
                <a:ea typeface="카페24 써라운드" charset="0"/>
              </a:rPr>
              <a:t> </a:t>
            </a:r>
            <a:r>
              <a:rPr lang="ko-KR" altLang="en-US" sz="3000">
                <a:solidFill>
                  <a:srgbClr val="D9D9D9"/>
                </a:solidFill>
                <a:latin typeface="카페24 써라운드" charset="0"/>
                <a:ea typeface="카페24 써라운드" charset="0"/>
              </a:rPr>
              <a:t>개발환경 및 </a:t>
            </a:r>
            <a:r>
              <a:rPr lang="ko-KR" altLang="en-US" sz="3000">
                <a:solidFill>
                  <a:srgbClr val="D9D9D9"/>
                </a:solidFill>
                <a:latin typeface="카페24 써라운드" charset="0"/>
                <a:ea typeface="카페24 써라운드" charset="0"/>
              </a:rPr>
              <a:t>주제선정</a:t>
            </a:r>
            <a:r>
              <a:rPr lang="ko-KR" altLang="en-US" sz="3000">
                <a:solidFill>
                  <a:srgbClr val="D9D9D9"/>
                </a:solidFill>
                <a:latin typeface="카페24 써라운드" charset="0"/>
                <a:ea typeface="카페24 써라운드" charset="0"/>
              </a:rPr>
              <a:t> </a:t>
            </a:r>
            <a:r>
              <a:rPr lang="ko-KR" altLang="en-US" sz="3000">
                <a:solidFill>
                  <a:srgbClr val="D9D9D9"/>
                </a:solidFill>
                <a:latin typeface="카페24 써라운드" charset="0"/>
                <a:ea typeface="카페24 써라운드" charset="0"/>
              </a:rPr>
              <a:t>배경</a:t>
            </a:r>
            <a:endParaRPr lang="ko-KR" altLang="en-US" sz="3000">
              <a:solidFill>
                <a:srgbClr val="D9D9D9"/>
              </a:solidFill>
              <a:latin typeface="카페24 써라운드" charset="0"/>
              <a:ea typeface="카페24 써라운드" charset="0"/>
            </a:endParaRPr>
          </a:p>
        </p:txBody>
      </p:sp>
      <p:grpSp>
        <p:nvGrpSpPr>
          <p:cNvPr id="79" name="그룹 61"/>
          <p:cNvGrpSpPr/>
          <p:nvPr/>
        </p:nvGrpSpPr>
        <p:grpSpPr>
          <a:xfrm rot="0">
            <a:off x="5139055" y="0"/>
            <a:ext cx="5354320" cy="3241675"/>
            <a:chOff x="5139055" y="0"/>
            <a:chExt cx="5354320" cy="3241675"/>
          </a:xfrm>
        </p:grpSpPr>
        <p:sp>
          <p:nvSpPr>
            <p:cNvPr id="80" name="Freeform 10"/>
            <p:cNvSpPr/>
            <p:nvPr/>
          </p:nvSpPr>
          <p:spPr>
            <a:xfrm flipV="1">
              <a:off x="6219190" y="5715"/>
              <a:ext cx="2943225" cy="323405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1" name="Freeform 12"/>
            <p:cNvSpPr/>
            <p:nvPr/>
          </p:nvSpPr>
          <p:spPr>
            <a:xfrm>
              <a:off x="7347585" y="9525"/>
              <a:ext cx="697230" cy="74422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2" name="자유형 52"/>
            <p:cNvSpPr/>
            <p:nvPr/>
          </p:nvSpPr>
          <p:spPr>
            <a:xfrm>
              <a:off x="7265670" y="753745"/>
              <a:ext cx="848995" cy="1866265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3" name="Freeform 16"/>
            <p:cNvSpPr/>
            <p:nvPr/>
          </p:nvSpPr>
          <p:spPr>
            <a:xfrm flipV="1">
              <a:off x="6215380" y="4445"/>
              <a:ext cx="1475740" cy="753745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4" name="자유형 60"/>
            <p:cNvSpPr/>
            <p:nvPr/>
          </p:nvSpPr>
          <p:spPr>
            <a:xfrm>
              <a:off x="5481320" y="0"/>
              <a:ext cx="600710" cy="2933065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5" name="자유형 58"/>
            <p:cNvSpPr/>
            <p:nvPr/>
          </p:nvSpPr>
          <p:spPr>
            <a:xfrm>
              <a:off x="9414510" y="0"/>
              <a:ext cx="600075" cy="122555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6" name="Freeform 20"/>
            <p:cNvSpPr/>
            <p:nvPr/>
          </p:nvSpPr>
          <p:spPr>
            <a:xfrm>
              <a:off x="5139055" y="2311400"/>
              <a:ext cx="814070" cy="817245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7" name="Freeform 21"/>
            <p:cNvSpPr/>
            <p:nvPr/>
          </p:nvSpPr>
          <p:spPr>
            <a:xfrm>
              <a:off x="5188585" y="2360930"/>
              <a:ext cx="711200" cy="717550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8" name="Freeform 22"/>
            <p:cNvSpPr/>
            <p:nvPr/>
          </p:nvSpPr>
          <p:spPr>
            <a:xfrm>
              <a:off x="5295265" y="2464435"/>
              <a:ext cx="502285" cy="506730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9" name="Freeform 23"/>
            <p:cNvSpPr/>
            <p:nvPr/>
          </p:nvSpPr>
          <p:spPr>
            <a:xfrm>
              <a:off x="5367655" y="2537460"/>
              <a:ext cx="357505" cy="364490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0" name="Freeform 24"/>
            <p:cNvSpPr/>
            <p:nvPr/>
          </p:nvSpPr>
          <p:spPr>
            <a:xfrm>
              <a:off x="9417685" y="1847215"/>
              <a:ext cx="825500" cy="1250950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1" name="Freeform 25"/>
            <p:cNvSpPr/>
            <p:nvPr/>
          </p:nvSpPr>
          <p:spPr>
            <a:xfrm>
              <a:off x="10144125" y="2944495"/>
              <a:ext cx="205105" cy="207010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2" name="Freeform 26"/>
            <p:cNvSpPr/>
            <p:nvPr/>
          </p:nvSpPr>
          <p:spPr>
            <a:xfrm>
              <a:off x="9660890" y="1839595"/>
              <a:ext cx="825500" cy="1254760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3" name="Freeform 27"/>
            <p:cNvSpPr/>
            <p:nvPr/>
          </p:nvSpPr>
          <p:spPr>
            <a:xfrm>
              <a:off x="9558020" y="2940685"/>
              <a:ext cx="201295" cy="207010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4" name="Freeform 28"/>
            <p:cNvSpPr/>
            <p:nvPr/>
          </p:nvSpPr>
          <p:spPr>
            <a:xfrm>
              <a:off x="9406255" y="1129665"/>
              <a:ext cx="1087755" cy="774700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5" name="Freeform 16"/>
            <p:cNvSpPr/>
            <p:nvPr/>
          </p:nvSpPr>
          <p:spPr>
            <a:xfrm flipH="1" flipV="1">
              <a:off x="7691120" y="0"/>
              <a:ext cx="1475740" cy="753745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6" name="이등변 삼각형 53"/>
            <p:cNvSpPr/>
            <p:nvPr/>
          </p:nvSpPr>
          <p:spPr>
            <a:xfrm flipV="1">
              <a:off x="7381875" y="2543175"/>
              <a:ext cx="628650" cy="69850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자유형 54"/>
            <p:cNvSpPr/>
            <p:nvPr/>
          </p:nvSpPr>
          <p:spPr>
            <a:xfrm>
              <a:off x="5814695" y="245745"/>
              <a:ext cx="1871345" cy="2992755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8" name="자유형 55"/>
            <p:cNvSpPr/>
            <p:nvPr/>
          </p:nvSpPr>
          <p:spPr>
            <a:xfrm flipH="1">
              <a:off x="7696835" y="212725"/>
              <a:ext cx="1871345" cy="2992755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1" name="텍스트 상자 29"/>
          <p:cNvSpPr txBox="1"/>
          <p:nvPr/>
        </p:nvSpPr>
        <p:spPr>
          <a:xfrm>
            <a:off x="4112895" y="5120640"/>
            <a:ext cx="3589020" cy="1002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>
                <a:solidFill>
                  <a:srgbClr val="d9d9d9"/>
                </a:solidFill>
                <a:latin typeface="카페24 써라운드"/>
                <a:ea typeface="카페24 써라운드"/>
              </a:rPr>
              <a:t>3.</a:t>
            </a:r>
            <a:r>
              <a:rPr lang="ko-KR" altLang="en-US" sz="3000">
                <a:solidFill>
                  <a:srgbClr val="d9d9d9"/>
                </a:solidFill>
                <a:latin typeface="카페24 써라운드"/>
                <a:ea typeface="카페24 써라운드"/>
              </a:rPr>
              <a:t> 프로젝트 일정 및 산출물 소개</a:t>
            </a:r>
            <a:endParaRPr lang="ko-KR" altLang="en-US" sz="3000">
              <a:solidFill>
                <a:srgbClr val="d9d9d9"/>
              </a:solidFill>
              <a:latin typeface="카페24 써라운드"/>
              <a:ea typeface="카페24 써라운드"/>
            </a:endParaRPr>
          </a:p>
        </p:txBody>
      </p:sp>
      <p:sp>
        <p:nvSpPr>
          <p:cNvPr id="102" name="텍스트 상자 30"/>
          <p:cNvSpPr txBox="1"/>
          <p:nvPr/>
        </p:nvSpPr>
        <p:spPr>
          <a:xfrm>
            <a:off x="8407400" y="5120640"/>
            <a:ext cx="2861310" cy="54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>
                <a:solidFill>
                  <a:srgbClr val="324a75"/>
                </a:solidFill>
                <a:latin typeface="카페24 써라운드"/>
                <a:ea typeface="카페24 써라운드"/>
              </a:rPr>
              <a:t>4.</a:t>
            </a:r>
            <a:r>
              <a:rPr lang="ko-KR" altLang="en-US" sz="3000">
                <a:solidFill>
                  <a:srgbClr val="324a75"/>
                </a:solidFill>
                <a:latin typeface="카페24 써라운드"/>
                <a:ea typeface="카페24 써라운드"/>
              </a:rPr>
              <a:t> </a:t>
            </a:r>
            <a:r>
              <a:rPr lang="en-US" altLang="ko-KR" sz="3000">
                <a:solidFill>
                  <a:srgbClr val="324a75"/>
                </a:solidFill>
                <a:latin typeface="카페24 써라운드"/>
                <a:ea typeface="카페24 써라운드"/>
              </a:rPr>
              <a:t>Q&amp;A</a:t>
            </a:r>
            <a:endParaRPr lang="en-US" altLang="ko-KR" sz="3000">
              <a:solidFill>
                <a:srgbClr val="324a75"/>
              </a:solidFill>
              <a:latin typeface="카페24 써라운드"/>
              <a:ea typeface="카페24 써라운드"/>
            </a:endParaRPr>
          </a:p>
        </p:txBody>
      </p:sp>
      <p:pic>
        <p:nvPicPr>
          <p:cNvPr id="103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38060" y="2326640"/>
            <a:ext cx="728345" cy="2489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 0"/>
          <p:cNvSpPr>
            <a:spLocks/>
          </p:cNvSpPr>
          <p:nvPr/>
        </p:nvSpPr>
        <p:spPr>
          <a:xfrm rot="0">
            <a:off x="302260" y="885825"/>
            <a:ext cx="11769090" cy="5793105"/>
          </a:xfrm>
          <a:prstGeom prst="roundRect">
            <a:avLst>
              <a:gd name="adj" fmla="val 1990"/>
            </a:avLst>
          </a:prstGeom>
          <a:solidFill>
            <a:schemeClr val="accent1">
              <a:lumMod val="20000"/>
              <a:lumOff val="80000"/>
            </a:schemeClr>
          </a:solidFill>
          <a:ln w="0">
            <a:noFill/>
            <a:prstDash/>
          </a:ln>
          <a:effectLst>
            <a:innerShdw blurRad="38100" dist="25400" dir="16200000">
              <a:srgbClr val="000000">
                <a:alpha val="1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229235" y="219710"/>
            <a:ext cx="7333615" cy="539750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 w="0">
            <a:noFill/>
            <a:prstDash/>
          </a:ln>
          <a:effectLst>
            <a:innerShdw blurRad="38100" dist="25400" dir="16200000">
              <a:srgbClr val="000000">
                <a:alpha val="1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182880" indent="0" latinLnBrk="0">
              <a:buFontTx/>
              <a:buNone/>
              <a:defRPr/>
            </a:pPr>
            <a:endParaRPr lang="ko-KR" altLang="en-US" sz="800">
              <a:solidFill>
                <a:srgbClr val="44546A"/>
              </a:solidFill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5994400" y="286385"/>
            <a:ext cx="1492885" cy="4114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  <a:effectLst>
            <a:outerShdw sx="100000" sy="100000" blurRad="50800" dist="38100" dir="2700000" rotWithShape="0" algn="tl">
              <a:srgbClr val="000000">
                <a:alpha val="70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numCol="1" vert="horz" anchor="ctr">
            <a:noAutofit/>
          </a:bodyPr>
          <a:lstStyle/>
          <a:p>
            <a:pPr marL="628650" indent="0" latinLnBrk="0">
              <a:buFontTx/>
              <a:buNone/>
              <a:defRPr/>
            </a:pPr>
            <a:endParaRPr lang="ko-KR" altLang="en-US" sz="1200" b="1">
              <a:solidFill>
                <a:srgbClr val="44546A"/>
              </a:solidFill>
            </a:endParaRPr>
          </a:p>
        </p:txBody>
      </p:sp>
      <p:pic>
        <p:nvPicPr>
          <p:cNvPr id="53" name="Picture " descr="C:/Users/PC-09/AppData/Roaming/PolarisOffice/ETemp/12432_18094032/image3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190615" y="330835"/>
            <a:ext cx="1099820" cy="378460"/>
          </a:xfrm>
          <a:prstGeom prst="rect"/>
          <a:noFill/>
        </p:spPr>
      </p:pic>
      <p:sp>
        <p:nvSpPr>
          <p:cNvPr id="54" name="Rect 0"/>
          <p:cNvSpPr txBox="1">
            <a:spLocks/>
          </p:cNvSpPr>
          <p:nvPr/>
        </p:nvSpPr>
        <p:spPr>
          <a:xfrm rot="0">
            <a:off x="387350" y="283210"/>
            <a:ext cx="4695190" cy="4152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ko-KR" sz="2100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4.</a:t>
            </a:r>
            <a:r>
              <a:rPr lang="ko-KR" altLang="ko-KR" sz="2100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 </a:t>
            </a:r>
            <a:r>
              <a:rPr lang="ko-KR" altLang="ko-KR" sz="2100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Q&amp;A</a:t>
            </a:r>
            <a:endParaRPr lang="ko-KR" altLang="en-US" sz="2100">
              <a:solidFill>
                <a:srgbClr val="29416D"/>
              </a:solidFill>
              <a:latin typeface="카페24 써라운드" charset="0"/>
              <a:ea typeface="카페24 써라운드" charset="0"/>
            </a:endParaRPr>
          </a:p>
        </p:txBody>
      </p:sp>
      <p:sp>
        <p:nvSpPr>
          <p:cNvPr id="55" name="도형 30"/>
          <p:cNvSpPr>
            <a:spLocks/>
          </p:cNvSpPr>
          <p:nvPr/>
        </p:nvSpPr>
        <p:spPr>
          <a:xfrm rot="0">
            <a:off x="0" y="5427980"/>
            <a:ext cx="12192635" cy="1617345"/>
          </a:xfrm>
          <a:prstGeom prst="trapezoid">
            <a:avLst>
              <a:gd name="adj" fmla="val 160944"/>
            </a:avLst>
          </a:prstGeom>
          <a:solidFill>
            <a:schemeClr val="bg1">
              <a:alpha val="4396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도형 31"/>
          <p:cNvSpPr>
            <a:spLocks/>
          </p:cNvSpPr>
          <p:nvPr/>
        </p:nvSpPr>
        <p:spPr>
          <a:xfrm rot="0">
            <a:off x="0" y="6294120"/>
            <a:ext cx="12192635" cy="56451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57" name="그룹 39"/>
          <p:cNvGrpSpPr>
            <a:grpSpLocks/>
          </p:cNvGrpSpPr>
          <p:nvPr/>
        </p:nvGrpSpPr>
        <p:grpSpPr>
          <a:xfrm rot="0">
            <a:off x="2603500" y="1328420"/>
            <a:ext cx="7002145" cy="4106545"/>
            <a:chOff x="2603500" y="1328420"/>
            <a:chExt cx="7002145" cy="4106545"/>
          </a:xfrm>
        </p:grpSpPr>
        <p:sp>
          <p:nvSpPr>
            <p:cNvPr id="58" name="도형 32"/>
            <p:cNvSpPr>
              <a:spLocks/>
            </p:cNvSpPr>
            <p:nvPr/>
          </p:nvSpPr>
          <p:spPr>
            <a:xfrm rot="0" flipH="1">
              <a:off x="5404485" y="1436370"/>
              <a:ext cx="3834765" cy="3808095"/>
            </a:xfrm>
            <a:prstGeom prst="rtTriangle"/>
            <a:solidFill>
              <a:srgbClr val="799A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9" name="도형 33"/>
            <p:cNvSpPr>
              <a:spLocks/>
            </p:cNvSpPr>
            <p:nvPr/>
          </p:nvSpPr>
          <p:spPr>
            <a:xfrm rot="0">
              <a:off x="2905760" y="1597025"/>
              <a:ext cx="6400800" cy="3704590"/>
            </a:xfrm>
            <a:prstGeom prst="roundRect">
              <a:avLst>
                <a:gd name="adj" fmla="val 14864"/>
              </a:avLst>
            </a:prstGeom>
            <a:solidFill>
              <a:schemeClr val="bg1">
                <a:alpha val="4278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60" name="그룹 38"/>
            <p:cNvGrpSpPr>
              <a:grpSpLocks/>
            </p:cNvGrpSpPr>
            <p:nvPr/>
          </p:nvGrpSpPr>
          <p:grpSpPr>
            <a:xfrm rot="0">
              <a:off x="2603500" y="1328420"/>
              <a:ext cx="7002145" cy="4106545"/>
              <a:chOff x="2603500" y="1328420"/>
              <a:chExt cx="7002145" cy="4106545"/>
            </a:xfrm>
          </p:grpSpPr>
          <p:grpSp>
            <p:nvGrpSpPr>
              <p:cNvPr id="61" name="그룹 36"/>
              <p:cNvGrpSpPr>
                <a:grpSpLocks/>
              </p:cNvGrpSpPr>
              <p:nvPr/>
            </p:nvGrpSpPr>
            <p:grpSpPr>
              <a:xfrm rot="0">
                <a:off x="2603500" y="1328420"/>
                <a:ext cx="7002145" cy="4079875"/>
                <a:chOff x="2603500" y="1328420"/>
                <a:chExt cx="7002145" cy="4079875"/>
              </a:xfrm>
            </p:grpSpPr>
            <p:sp>
              <p:nvSpPr>
                <p:cNvPr id="62" name="도형 34"/>
                <p:cNvSpPr>
                  <a:spLocks/>
                </p:cNvSpPr>
                <p:nvPr/>
              </p:nvSpPr>
              <p:spPr>
                <a:xfrm rot="0">
                  <a:off x="2797810" y="1492885"/>
                  <a:ext cx="6807835" cy="3916045"/>
                </a:xfrm>
                <a:prstGeom prst="roundRect"/>
                <a:noFill/>
                <a:ln w="254000" cap="flat" cmpd="sng">
                  <a:solidFill>
                    <a:srgbClr val="6A8ED0">
                      <a:alpha val="100000"/>
                    </a:srgb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rtl="0" algn="ctr" defTabSz="914400" eaLnBrk="1" latinLnBrk="0" hangingPunct="1">
                    <a:buFontTx/>
                    <a:buNone/>
                  </a:pPr>
                  <a:endParaRPr lang="ko-KR" altLang="en-US" sz="1800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63" name="도형 35"/>
                <p:cNvSpPr>
                  <a:spLocks/>
                </p:cNvSpPr>
                <p:nvPr/>
              </p:nvSpPr>
              <p:spPr>
                <a:xfrm rot="0">
                  <a:off x="2603500" y="1328420"/>
                  <a:ext cx="6807835" cy="3916045"/>
                </a:xfrm>
                <a:prstGeom prst="roundRect"/>
                <a:noFill/>
                <a:ln w="508000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rtl="0" algn="ctr" defTabSz="914400" eaLnBrk="1" latinLnBrk="0" hangingPunct="1">
                    <a:buFontTx/>
                    <a:buNone/>
                  </a:pPr>
                  <a:endParaRPr lang="ko-KR" altLang="en-US" sz="1800">
                    <a:latin typeface="맑은 고딕" charset="0"/>
                    <a:ea typeface="맑은 고딕" charset="0"/>
                  </a:endParaRPr>
                </a:p>
              </p:txBody>
            </p:sp>
          </p:grpSp>
          <p:sp>
            <p:nvSpPr>
              <p:cNvPr id="64" name="도형 37"/>
              <p:cNvSpPr>
                <a:spLocks/>
              </p:cNvSpPr>
              <p:nvPr/>
            </p:nvSpPr>
            <p:spPr>
              <a:xfrm rot="0">
                <a:off x="5920105" y="5072380"/>
                <a:ext cx="363220" cy="363220"/>
              </a:xfrm>
              <a:prstGeom prst="ellipse"/>
              <a:solidFill>
                <a:schemeClr val="tx1">
                  <a:alpha val="71827"/>
                </a:schemeClr>
              </a:solidFill>
              <a:ln w="0">
                <a:noFill/>
                <a:prstDash/>
              </a:ln>
              <a:effectLst>
                <a:outerShdw sx="103000" sy="103000" blurRad="50800" dist="38100" dir="2700000" rotWithShape="0" algn="tl">
                  <a:srgbClr val="000000">
                    <a:alpha val="2862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</p:grpSp>
      </p:grpSp>
      <p:sp>
        <p:nvSpPr>
          <p:cNvPr id="65" name="텍스트 상자 40"/>
          <p:cNvSpPr txBox="1">
            <a:spLocks/>
          </p:cNvSpPr>
          <p:nvPr/>
        </p:nvSpPr>
        <p:spPr>
          <a:xfrm rot="0">
            <a:off x="4550410" y="2769870"/>
            <a:ext cx="2776855" cy="101600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6000">
                <a:gradFill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charset="0"/>
                <a:ea typeface="배달의민족 한나는 열한살" charset="0"/>
              </a:rPr>
              <a:t>Q</a:t>
            </a:r>
            <a:r>
              <a:rPr sz="6000">
                <a:gradFill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charset="0"/>
                <a:ea typeface="배달의민족 한나는 열한살" charset="0"/>
              </a:rPr>
              <a:t> &amp; A</a:t>
            </a:r>
            <a:endParaRPr lang="ko-KR" altLang="en-US" sz="6000">
              <a:gradFill rotWithShape="1"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배달의민족 한나는 열한살" charset="0"/>
              <a:ea typeface="배달의민족 한나는 열한살" charset="0"/>
            </a:endParaRPr>
          </a:p>
        </p:txBody>
      </p:sp>
      <p:pic>
        <p:nvPicPr>
          <p:cNvPr id="66" name="그림 42" descr="C:/Users/PC-09/AppData/Roaming/PolarisOffice/ETemp/12432_18094032/image3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448935" y="1174750"/>
            <a:ext cx="1099820" cy="378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DFE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5"/>
          <p:cNvGrpSpPr>
            <a:grpSpLocks/>
          </p:cNvGrpSpPr>
          <p:nvPr/>
        </p:nvGrpSpPr>
        <p:grpSpPr>
          <a:xfrm rot="0">
            <a:off x="6086475" y="0"/>
            <a:ext cx="5862955" cy="3549015"/>
            <a:chOff x="6086475" y="0"/>
            <a:chExt cx="5862955" cy="3549015"/>
          </a:xfrm>
        </p:grpSpPr>
        <p:sp>
          <p:nvSpPr>
            <p:cNvPr id="12" name="Rect 0"/>
            <p:cNvSpPr>
              <a:spLocks/>
            </p:cNvSpPr>
            <p:nvPr/>
          </p:nvSpPr>
          <p:spPr>
            <a:xfrm rot="0" flipV="1">
              <a:off x="7225665" y="6350"/>
              <a:ext cx="3253105" cy="3543300"/>
            </a:xfrm>
            <a:custGeom>
              <a:gdLst>
                <a:gd fmla="*/ 0 w 3252495" name="TX0"/>
                <a:gd fmla="*/ 3542447 h 3542448" name="TY0"/>
                <a:gd fmla="*/ 1626247 w 3252495" name="TX1"/>
                <a:gd fmla="*/ 0 h 3542448" name="TY1"/>
                <a:gd fmla="*/ 3252494 w 3252495" name="TX2"/>
                <a:gd fmla="*/ 3542447 h 3542448" name="TY2"/>
                <a:gd fmla="*/ 0 w 3252495" name="TX3"/>
                <a:gd fmla="*/ 3542447 h 3542448" name="TY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</a:cxnLst>
              <a:rect l="l" t="t" r="r" b="b"/>
              <a:pathLst>
                <a:path w="3252495" h="3542448">
                  <a:moveTo>
                    <a:pt x="0" y="3542447"/>
                  </a:moveTo>
                  <a:cubicBezTo>
                    <a:pt x="199182" y="2285431"/>
                    <a:pt x="207865" y="1790416"/>
                    <a:pt x="1626247" y="0"/>
                  </a:cubicBezTo>
                  <a:cubicBezTo>
                    <a:pt x="3006529" y="1695166"/>
                    <a:pt x="3072362" y="2209231"/>
                    <a:pt x="3252494" y="3542447"/>
                  </a:cubicBezTo>
                  <a:lnTo>
                    <a:pt x="0" y="3542447"/>
                  </a:lnTo>
                  <a:close/>
                </a:path>
              </a:pathLst>
            </a:custGeom>
            <a:solidFill>
              <a:srgbClr val="FBC392"/>
            </a:solidFill>
            <a:ln w="0">
              <a:noFill/>
              <a:prstDash/>
            </a:ln>
            <a:effectLst>
              <a:innerShdw blurRad="165100" dist="50800" dir="16200000">
                <a:srgbClr val="F78B15">
                  <a:alpha val="77000"/>
                </a:srgbClr>
              </a:innerShdw>
            </a:effectLst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61" name="Rect 0"/>
            <p:cNvSpPr>
              <a:spLocks/>
            </p:cNvSpPr>
            <p:nvPr/>
          </p:nvSpPr>
          <p:spPr>
            <a:xfrm rot="0">
              <a:off x="6410325" y="0"/>
              <a:ext cx="664210" cy="3213100"/>
            </a:xfrm>
            <a:custGeom>
              <a:gdLst>
                <a:gd fmla="*/ 352302 w 508084" name="TX0"/>
                <a:gd fmla="*/ 0 h 2459818" name="TY0"/>
                <a:gd fmla="*/ 508083 w 508084" name="TX1"/>
                <a:gd fmla="*/ 0 h 2459818" name="TY1"/>
                <a:gd fmla="*/ 456927 w 508084" name="TX2"/>
                <a:gd fmla="*/ 39684 h 2459818" name="TY2"/>
                <a:gd fmla="*/ 380773 w 508084" name="TX3"/>
                <a:gd fmla="*/ 107208 h 2459818" name="TY3"/>
                <a:gd fmla="*/ 315344 w 508084" name="TX4"/>
                <a:gd fmla="*/ 177947 h 2459818" name="TY4"/>
                <a:gd fmla="*/ 256351 w 508084" name="TX5"/>
                <a:gd fmla="*/ 251901 h 2459818" name="TY5"/>
                <a:gd fmla="*/ 207012 w 508084" name="TX6"/>
                <a:gd fmla="*/ 327999 h 2459818" name="TY6"/>
                <a:gd fmla="*/ 166253 w 508084" name="TX7"/>
                <a:gd fmla="*/ 408385 h 2459818" name="TY7"/>
                <a:gd fmla="*/ 136220 w 508084" name="TX8"/>
                <a:gd fmla="*/ 489842 h 2459818" name="TY8"/>
                <a:gd fmla="*/ 113696 w 508084" name="TX9"/>
                <a:gd fmla="*/ 573442 h 2459818" name="TY9"/>
                <a:gd fmla="*/ 102970 w 508084" name="TX10"/>
                <a:gd fmla="*/ 660259 h 2459818" name="TY10"/>
                <a:gd fmla="*/ 101897 w 508084" name="TX11"/>
                <a:gd fmla="*/ 703131 h 2459818" name="TY11"/>
                <a:gd fmla="*/ 101897 w 508084" name="TX12"/>
                <a:gd fmla="*/ 2459817 h 2459818" name="TY12"/>
                <a:gd fmla="*/ 0 w 508084" name="TX13"/>
                <a:gd fmla="*/ 2459817 h 2459818" name="TY13"/>
                <a:gd fmla="*/ 0 w 508084" name="TX14"/>
                <a:gd fmla="*/ 703131 h 2459818" name="TY14"/>
                <a:gd fmla="*/ 0 w 508084" name="TX15"/>
                <a:gd fmla="*/ 654900 h 2459818" name="TY15"/>
                <a:gd fmla="*/ 11799 w 508084" name="TX16"/>
                <a:gd fmla="*/ 559509 h 2459818" name="TY16"/>
                <a:gd fmla="*/ 35396 w 508084" name="TX17"/>
                <a:gd fmla="*/ 467334 h 2459818" name="TY17"/>
                <a:gd fmla="*/ 69719 w 508084" name="TX18"/>
                <a:gd fmla="*/ 376230 h 2459818" name="TY18"/>
                <a:gd fmla="*/ 113696 w 508084" name="TX19"/>
                <a:gd fmla="*/ 288342 h 2459818" name="TY19"/>
                <a:gd fmla="*/ 168398 w 508084" name="TX20"/>
                <a:gd fmla="*/ 202598 h 2459818" name="TY20"/>
                <a:gd fmla="*/ 231681 w 508084" name="TX21"/>
                <a:gd fmla="*/ 121141 h 2459818" name="TY21"/>
                <a:gd fmla="*/ 305691 w 508084" name="TX22"/>
                <a:gd fmla="*/ 42899 h 2459818" name="TY2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</a:cxnLst>
              <a:rect l="l" t="t" r="r" b="b"/>
              <a:pathLst>
                <a:path w="508084" h="2459818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F0F0F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9" name="Rect 0"/>
            <p:cNvSpPr>
              <a:spLocks/>
            </p:cNvSpPr>
            <p:nvPr/>
          </p:nvSpPr>
          <p:spPr>
            <a:xfrm rot="0">
              <a:off x="10756265" y="0"/>
              <a:ext cx="663575" cy="1343025"/>
            </a:xfrm>
            <a:custGeom>
              <a:gdLst>
                <a:gd fmla="*/ 0 w 507870" name="TX0"/>
                <a:gd fmla="*/ 0 h 1027901" name="TY0"/>
                <a:gd fmla="*/ 154909 w 507870" name="TX1"/>
                <a:gd fmla="*/ 0 h 1027901" name="TY1"/>
                <a:gd fmla="*/ 201912 w 507870" name="TX2"/>
                <a:gd fmla="*/ 43255 h 1027901" name="TY2"/>
                <a:gd fmla="*/ 275986 w 507870" name="TX3"/>
                <a:gd fmla="*/ 121554 h 1027901" name="TY3"/>
                <a:gd fmla="*/ 339324 w 507870" name="TX4"/>
                <a:gd fmla="*/ 203072 h 1027901" name="TY4"/>
                <a:gd fmla="*/ 394075 w 507870" name="TX5"/>
                <a:gd fmla="*/ 288880 h 1027901" name="TY5"/>
                <a:gd fmla="*/ 438090 w 507870" name="TX6"/>
                <a:gd fmla="*/ 377905 h 1027901" name="TY6"/>
                <a:gd fmla="*/ 472443 w 507870" name="TX7"/>
                <a:gd fmla="*/ 469076 h 1027901" name="TY7"/>
                <a:gd fmla="*/ 496060 w 507870" name="TX8"/>
                <a:gd fmla="*/ 561320 h 1027901" name="TY8"/>
                <a:gd fmla="*/ 507869 w 507870" name="TX9"/>
                <a:gd fmla="*/ 657854 h 1027901" name="TY9"/>
                <a:gd fmla="*/ 507869 w 507870" name="TX10"/>
                <a:gd fmla="*/ 707193 h 1027901" name="TY10"/>
                <a:gd fmla="*/ 507869 w 507870" name="TX11"/>
                <a:gd fmla="*/ 1027900 h 1027901" name="TY11"/>
                <a:gd fmla="*/ 405884 w 507870" name="TX12"/>
                <a:gd fmla="*/ 1027900 h 1027901" name="TY12"/>
                <a:gd fmla="*/ 405884 w 507870" name="TX13"/>
                <a:gd fmla="*/ 703975 h 1027901" name="TY13"/>
                <a:gd fmla="*/ 404810 w 507870" name="TX14"/>
                <a:gd fmla="*/ 661071 h 1027901" name="TY14"/>
                <a:gd fmla="*/ 394075 w 507870" name="TX15"/>
                <a:gd fmla="*/ 574191 h 1027901" name="TY15"/>
                <a:gd fmla="*/ 373678 w 507870" name="TX16"/>
                <a:gd fmla="*/ 490528 h 1027901" name="TY16"/>
                <a:gd fmla="*/ 342545 w 507870" name="TX17"/>
                <a:gd fmla="*/ 409011 h 1027901" name="TY17"/>
                <a:gd fmla="*/ 300677 w 507870" name="TX18"/>
                <a:gd fmla="*/ 328566 h 1027901" name="TY18"/>
                <a:gd fmla="*/ 251295 w 507870" name="TX19"/>
                <a:gd fmla="*/ 252411 h 1027901" name="TY19"/>
                <a:gd fmla="*/ 192250 w 507870" name="TX20"/>
                <a:gd fmla="*/ 178402 h 1027901" name="TY20"/>
                <a:gd fmla="*/ 126765 w 507870" name="TX21"/>
                <a:gd fmla="*/ 107610 h 1027901" name="TY21"/>
                <a:gd fmla="*/ 51618 w 507870" name="TX22"/>
                <a:gd fmla="*/ 40037 h 1027901" name="TY2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</a:cxnLst>
              <a:rect l="l" t="t" r="r" b="b"/>
              <a:pathLst>
                <a:path w="507870" h="1027901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F0F0F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0">
              <a:off x="6086475" y="2586355"/>
              <a:ext cx="786130" cy="786130"/>
            </a:xfrm>
            <a:prstGeom prst="ellipse"/>
            <a:solidFill>
              <a:srgbClr val="A6A6A6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Rect 0"/>
            <p:cNvSpPr>
              <a:spLocks/>
            </p:cNvSpPr>
            <p:nvPr/>
          </p:nvSpPr>
          <p:spPr>
            <a:xfrm rot="0">
              <a:off x="6283960" y="2779395"/>
              <a:ext cx="395605" cy="400050"/>
            </a:xfrm>
            <a:prstGeom prst="ellipse"/>
            <a:solidFill>
              <a:schemeClr val="bg1">
                <a:lumMod val="85000"/>
              </a:schemeClr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Rect 0"/>
            <p:cNvSpPr>
              <a:spLocks/>
            </p:cNvSpPr>
            <p:nvPr/>
          </p:nvSpPr>
          <p:spPr>
            <a:xfrm rot="0">
              <a:off x="10759440" y="2023110"/>
              <a:ext cx="912495" cy="1370330"/>
            </a:xfrm>
            <a:custGeom>
              <a:gdLst>
                <a:gd fmla="*/ 628 w 652" name="TX0"/>
                <a:gd fmla="*/ 978 h 980" name="TY0"/>
                <a:gd fmla="*/ 538 w 652" name="TX1"/>
                <a:gd fmla="*/ 978 h 980" name="TY1"/>
                <a:gd fmla="*/ 390 w 652" name="TX2"/>
                <a:gd fmla="*/ 960 h 980" name="TY2"/>
                <a:gd fmla="*/ 289 w 652" name="TX3"/>
                <a:gd fmla="*/ 932 h 980" name="TY3"/>
                <a:gd fmla="*/ 242 w 652" name="TX4"/>
                <a:gd fmla="*/ 909 h 980" name="TY4"/>
                <a:gd fmla="*/ 211 w 652" name="TX5"/>
                <a:gd fmla="*/ 891 h 980" name="TY5"/>
                <a:gd fmla="*/ 160 w 652" name="TX6"/>
                <a:gd fmla="*/ 852 h 980" name="TY6"/>
                <a:gd fmla="*/ 114 w 652" name="TX7"/>
                <a:gd fmla="*/ 805 h 980" name="TY7"/>
                <a:gd fmla="*/ 76 w 652" name="TX8"/>
                <a:gd fmla="*/ 750 h 980" name="TY8"/>
                <a:gd fmla="*/ 46 w 652" name="TX9"/>
                <a:gd fmla="*/ 688 h 980" name="TY9"/>
                <a:gd fmla="*/ 23 w 652" name="TX10"/>
                <a:gd fmla="*/ 619 h 980" name="TY10"/>
                <a:gd fmla="*/ 7 w 652" name="TX11"/>
                <a:gd fmla="*/ 543 h 980" name="TY11"/>
                <a:gd fmla="*/ 0 w 652" name="TX12"/>
                <a:gd fmla="*/ 459 h 980" name="TY12"/>
                <a:gd fmla="*/ 0 w 652" name="TX13"/>
                <a:gd fmla="*/ 415 h 980" name="TY13"/>
                <a:gd fmla="*/ 0 w 652" name="TX14"/>
                <a:gd fmla="*/ 0 h 980" name="TY14"/>
                <a:gd fmla="*/ 76 w 652" name="TX15"/>
                <a:gd fmla="*/ 0 h 980" name="TY15"/>
                <a:gd fmla="*/ 76 w 652" name="TX16"/>
                <a:gd fmla="*/ 415 h 980" name="TY16"/>
                <a:gd fmla="*/ 78 w 652" name="TX17"/>
                <a:gd fmla="*/ 492 h 980" name="TY17"/>
                <a:gd fmla="*/ 95 w 652" name="TX18"/>
                <a:gd fmla="*/ 595 h 980" name="TY18"/>
                <a:gd fmla="*/ 114 w 652" name="TX19"/>
                <a:gd fmla="*/ 655 h 980" name="TY19"/>
                <a:gd fmla="*/ 138 w 652" name="TX20"/>
                <a:gd fmla="*/ 708 h 980" name="TY20"/>
                <a:gd fmla="*/ 170 w 652" name="TX21"/>
                <a:gd fmla="*/ 755 h 980" name="TY21"/>
                <a:gd fmla="*/ 207 w 652" name="TX22"/>
                <a:gd fmla="*/ 793 h 980" name="TY22"/>
                <a:gd fmla="*/ 252 w 652" name="TX23"/>
                <a:gd fmla="*/ 827 h 980" name="TY23"/>
                <a:gd fmla="*/ 276 w 652" name="TX24"/>
                <a:gd fmla="*/ 841 h 980" name="TY24"/>
                <a:gd fmla="*/ 319 w 652" name="TX25"/>
                <a:gd fmla="*/ 863 h 980" name="TY25"/>
                <a:gd fmla="*/ 413 w 652" name="TX26"/>
                <a:gd fmla="*/ 888 h 980" name="TY26"/>
                <a:gd fmla="*/ 556 w 652" name="TX27"/>
                <a:gd fmla="*/ 903 h 980" name="TY27"/>
                <a:gd fmla="*/ 639 w 652" name="TX28"/>
                <a:gd fmla="*/ 903 h 980" name="TY28"/>
                <a:gd fmla="*/ 651 w 652" name="TX29"/>
                <a:gd fmla="*/ 903 h 980" name="TY29"/>
                <a:gd fmla="*/ 651 w 652" name="TX30"/>
                <a:gd fmla="*/ 979 h 980" name="TY30"/>
                <a:gd fmla="*/ 639 w 652" name="TX31"/>
                <a:gd fmla="*/ 979 h 980" name="TY31"/>
                <a:gd fmla="*/ 633 w 652" name="TX32"/>
                <a:gd fmla="*/ 978 h 980" name="TY32"/>
                <a:gd fmla="*/ 628 w 652" name="TX33"/>
                <a:gd fmla="*/ 978 h 980" name="TY3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</a:cxnLst>
              <a:rect l="l" t="t" r="r" b="b"/>
              <a:pathLst>
                <a:path w="652" h="980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562080" y="3225165"/>
              <a:ext cx="227330" cy="227330"/>
            </a:xfrm>
            <a:custGeom>
              <a:gdLst>
                <a:gd fmla="*/ 162 w 163" name="TX0"/>
                <a:gd fmla="*/ 81 h 163" name="TY0"/>
                <a:gd fmla="*/ 160 w 163" name="TX1"/>
                <a:gd fmla="*/ 97 h 163" name="TY1"/>
                <a:gd fmla="*/ 149 w 163" name="TX2"/>
                <a:gd fmla="*/ 126 h 163" name="TY2"/>
                <a:gd fmla="*/ 126 w 163" name="TX3"/>
                <a:gd fmla="*/ 149 h 163" name="TY3"/>
                <a:gd fmla="*/ 97 w 163" name="TX4"/>
                <a:gd fmla="*/ 160 h 163" name="TY4"/>
                <a:gd fmla="*/ 81 w 163" name="TX5"/>
                <a:gd fmla="*/ 162 h 163" name="TY5"/>
                <a:gd fmla="*/ 65 w 163" name="TX6"/>
                <a:gd fmla="*/ 160 h 163" name="TY6"/>
                <a:gd fmla="*/ 36 w 163" name="TX7"/>
                <a:gd fmla="*/ 149 h 163" name="TY7"/>
                <a:gd fmla="*/ 13 w 163" name="TX8"/>
                <a:gd fmla="*/ 126 h 163" name="TY8"/>
                <a:gd fmla="*/ 2 w 163" name="TX9"/>
                <a:gd fmla="*/ 97 h 163" name="TY9"/>
                <a:gd fmla="*/ 0 w 163" name="TX10"/>
                <a:gd fmla="*/ 81 h 163" name="TY10"/>
                <a:gd fmla="*/ 2 w 163" name="TX11"/>
                <a:gd fmla="*/ 65 h 163" name="TY11"/>
                <a:gd fmla="*/ 13 w 163" name="TX12"/>
                <a:gd fmla="*/ 36 h 163" name="TY12"/>
                <a:gd fmla="*/ 36 w 163" name="TX13"/>
                <a:gd fmla="*/ 13 h 163" name="TY13"/>
                <a:gd fmla="*/ 65 w 163" name="TX14"/>
                <a:gd fmla="*/ 2 h 163" name="TY14"/>
                <a:gd fmla="*/ 81 w 163" name="TX15"/>
                <a:gd fmla="*/ 0 h 163" name="TY15"/>
                <a:gd fmla="*/ 97 w 163" name="TX16"/>
                <a:gd fmla="*/ 0 h 163" name="TY16"/>
                <a:gd fmla="*/ 126 w 163" name="TX17"/>
                <a:gd fmla="*/ 12 h 163" name="TY17"/>
                <a:gd fmla="*/ 147 w 163" name="TX18"/>
                <a:gd fmla="*/ 35 h 163" name="TY18"/>
                <a:gd fmla="*/ 160 w 163" name="TX19"/>
                <a:gd fmla="*/ 64 h 163" name="TY19"/>
                <a:gd fmla="*/ 162 w 163" name="TX20"/>
                <a:gd fmla="*/ 81 h 163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63" h="163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 rot="0">
              <a:off x="11028680" y="2014855"/>
              <a:ext cx="912495" cy="1374775"/>
            </a:xfrm>
            <a:custGeom>
              <a:gdLst>
                <a:gd fmla="*/ 23 w 652" name="TX0"/>
                <a:gd fmla="*/ 980 h 981" name="TY0"/>
                <a:gd fmla="*/ 0 w 652" name="TX1"/>
                <a:gd fmla="*/ 980 h 981" name="TY1"/>
                <a:gd fmla="*/ 0 w 652" name="TX2"/>
                <a:gd fmla="*/ 904 h 981" name="TY2"/>
                <a:gd fmla="*/ 11 w 652" name="TX3"/>
                <a:gd fmla="*/ 904 h 981" name="TY3"/>
                <a:gd fmla="*/ 93 w 652" name="TX4"/>
                <a:gd fmla="*/ 904 h 981" name="TY4"/>
                <a:gd fmla="*/ 236 w 652" name="TX5"/>
                <a:gd fmla="*/ 889 h 981" name="TY5"/>
                <a:gd fmla="*/ 330 w 652" name="TX6"/>
                <a:gd fmla="*/ 863 h 981" name="TY6"/>
                <a:gd fmla="*/ 374 w 652" name="TX7"/>
                <a:gd fmla="*/ 842 h 981" name="TY7"/>
                <a:gd fmla="*/ 399 w 652" name="TX8"/>
                <a:gd fmla="*/ 829 h 981" name="TY8"/>
                <a:gd fmla="*/ 442 w 652" name="TX9"/>
                <a:gd fmla="*/ 796 h 981" name="TY9"/>
                <a:gd fmla="*/ 479 w 652" name="TX10"/>
                <a:gd fmla="*/ 755 h 981" name="TY10"/>
                <a:gd fmla="*/ 511 w 652" name="TX11"/>
                <a:gd fmla="*/ 709 h 981" name="TY11"/>
                <a:gd fmla="*/ 536 w 652" name="TX12"/>
                <a:gd fmla="*/ 656 h 981" name="TY12"/>
                <a:gd fmla="*/ 554 w 652" name="TX13"/>
                <a:gd fmla="*/ 595 h 981" name="TY13"/>
                <a:gd fmla="*/ 572 w 652" name="TX14"/>
                <a:gd fmla="*/ 495 h 981" name="TY14"/>
                <a:gd fmla="*/ 573 w 652" name="TX15"/>
                <a:gd fmla="*/ 415 h 981" name="TY15"/>
                <a:gd fmla="*/ 573 w 652" name="TX16"/>
                <a:gd fmla="*/ 0 h 981" name="TY16"/>
                <a:gd fmla="*/ 651 w 652" name="TX17"/>
                <a:gd fmla="*/ 0 h 981" name="TY17"/>
                <a:gd fmla="*/ 651 w 652" name="TX18"/>
                <a:gd fmla="*/ 415 h 981" name="TY18"/>
                <a:gd fmla="*/ 649 w 652" name="TX19"/>
                <a:gd fmla="*/ 461 h 981" name="TY19"/>
                <a:gd fmla="*/ 642 w 652" name="TX20"/>
                <a:gd fmla="*/ 545 h 981" name="TY20"/>
                <a:gd fmla="*/ 626 w 652" name="TX21"/>
                <a:gd fmla="*/ 621 h 981" name="TY21"/>
                <a:gd fmla="*/ 605 w 652" name="TX22"/>
                <a:gd fmla="*/ 690 h 981" name="TY22"/>
                <a:gd fmla="*/ 574 w 652" name="TX23"/>
                <a:gd fmla="*/ 752 h 981" name="TY23"/>
                <a:gd fmla="*/ 536 w 652" name="TX24"/>
                <a:gd fmla="*/ 807 h 981" name="TY24"/>
                <a:gd fmla="*/ 491 w 652" name="TX25"/>
                <a:gd fmla="*/ 853 h 981" name="TY25"/>
                <a:gd fmla="*/ 438 w 652" name="TX26"/>
                <a:gd fmla="*/ 893 h 981" name="TY26"/>
                <a:gd fmla="*/ 409 w 652" name="TX27"/>
                <a:gd fmla="*/ 909 h 981" name="TY27"/>
                <a:gd fmla="*/ 360 w 652" name="TX28"/>
                <a:gd fmla="*/ 934 h 981" name="TY28"/>
                <a:gd fmla="*/ 260 w 652" name="TX29"/>
                <a:gd fmla="*/ 963 h 981" name="TY29"/>
                <a:gd fmla="*/ 111 w 652" name="TX30"/>
                <a:gd fmla="*/ 980 h 981" name="TY30"/>
                <a:gd fmla="*/ 23 w 652" name="TX31"/>
                <a:gd fmla="*/ 980 h 981" name="TY31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</a:cxnLst>
              <a:rect l="l" t="t" r="r" b="b"/>
              <a:pathLst>
                <a:path w="652" h="981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 rot="0">
              <a:off x="10915015" y="3220720"/>
              <a:ext cx="223520" cy="227330"/>
            </a:xfrm>
            <a:custGeom>
              <a:gdLst>
                <a:gd fmla="*/ 0 w 162" name="TX0"/>
                <a:gd fmla="*/ 80 h 162" name="TY0"/>
                <a:gd fmla="*/ 0 w 162" name="TX1"/>
                <a:gd fmla="*/ 96 h 162" name="TY1"/>
                <a:gd fmla="*/ 13 w 162" name="TX2"/>
                <a:gd fmla="*/ 125 h 162" name="TY2"/>
                <a:gd fmla="*/ 35 w 162" name="TX3"/>
                <a:gd fmla="*/ 147 h 162" name="TY3"/>
                <a:gd fmla="*/ 64 w 162" name="TX4"/>
                <a:gd fmla="*/ 160 h 162" name="TY4"/>
                <a:gd fmla="*/ 81 w 162" name="TX5"/>
                <a:gd fmla="*/ 161 h 162" name="TY5"/>
                <a:gd fmla="*/ 97 w 162" name="TX6"/>
                <a:gd fmla="*/ 160 h 162" name="TY6"/>
                <a:gd fmla="*/ 125 w 162" name="TX7"/>
                <a:gd fmla="*/ 147 h 162" name="TY7"/>
                <a:gd fmla="*/ 147 w 162" name="TX8"/>
                <a:gd fmla="*/ 125 h 162" name="TY8"/>
                <a:gd fmla="*/ 160 w 162" name="TX9"/>
                <a:gd fmla="*/ 96 h 162" name="TY9"/>
                <a:gd fmla="*/ 161 w 162" name="TX10"/>
                <a:gd fmla="*/ 80 h 162" name="TY10"/>
                <a:gd fmla="*/ 160 w 162" name="TX11"/>
                <a:gd fmla="*/ 63 h 162" name="TY11"/>
                <a:gd fmla="*/ 147 w 162" name="TX12"/>
                <a:gd fmla="*/ 34 h 162" name="TY12"/>
                <a:gd fmla="*/ 125 w 162" name="TX13"/>
                <a:gd fmla="*/ 13 h 162" name="TY13"/>
                <a:gd fmla="*/ 97 w 162" name="TX14"/>
                <a:gd fmla="*/ 0 h 162" name="TY14"/>
                <a:gd fmla="*/ 81 w 162" name="TX15"/>
                <a:gd fmla="*/ 0 h 162" name="TY15"/>
                <a:gd fmla="*/ 64 w 162" name="TX16"/>
                <a:gd fmla="*/ 0 h 162" name="TY16"/>
                <a:gd fmla="*/ 35 w 162" name="TX17"/>
                <a:gd fmla="*/ 11 h 162" name="TY17"/>
                <a:gd fmla="*/ 13 w 162" name="TX18"/>
                <a:gd fmla="*/ 33 h 162" name="TY18"/>
                <a:gd fmla="*/ 0 w 162" name="TX19"/>
                <a:gd fmla="*/ 63 h 162" name="TY19"/>
                <a:gd fmla="*/ 0 w 162" name="TX20"/>
                <a:gd fmla="*/ 80 h 162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62" h="162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Rect 0"/>
            <p:cNvSpPr>
              <a:spLocks/>
            </p:cNvSpPr>
            <p:nvPr/>
          </p:nvSpPr>
          <p:spPr>
            <a:xfrm rot="0">
              <a:off x="10746740" y="1237615"/>
              <a:ext cx="1202690" cy="849630"/>
            </a:xfrm>
            <a:custGeom>
              <a:gdLst>
                <a:gd fmla="*/ 812 w 860" name="TX0"/>
                <a:gd fmla="*/ 605 h 606" name="TY0"/>
                <a:gd fmla="*/ 802 w 860" name="TX1"/>
                <a:gd fmla="*/ 605 h 606" name="TY1"/>
                <a:gd fmla="*/ 785 w 860" name="TX2"/>
                <a:gd fmla="*/ 598 h 606" name="TY2"/>
                <a:gd fmla="*/ 772 w 860" name="TX3"/>
                <a:gd fmla="*/ 585 h 606" name="TY3"/>
                <a:gd fmla="*/ 764 w 860" name="TX4"/>
                <a:gd fmla="*/ 567 h 606" name="TY4"/>
                <a:gd fmla="*/ 764 w 860" name="TX5"/>
                <a:gd fmla="*/ 557 h 606" name="TY5"/>
                <a:gd fmla="*/ 764 w 860" name="TX6"/>
                <a:gd fmla="*/ 431 h 606" name="TY6"/>
                <a:gd fmla="*/ 763 w 860" name="TX7"/>
                <a:gd fmla="*/ 396 h 606" name="TY7"/>
                <a:gd fmla="*/ 750 w 860" name="TX8"/>
                <a:gd fmla="*/ 331 h 606" name="TY8"/>
                <a:gd fmla="*/ 724 w 860" name="TX9"/>
                <a:gd fmla="*/ 271 h 606" name="TY9"/>
                <a:gd fmla="*/ 688 w 860" name="TX10"/>
                <a:gd fmla="*/ 217 h 606" name="TY10"/>
                <a:gd fmla="*/ 642 w 860" name="TX11"/>
                <a:gd fmla="*/ 171 h 606" name="TY11"/>
                <a:gd fmla="*/ 589 w 860" name="TX12"/>
                <a:gd fmla="*/ 135 h 606" name="TY12"/>
                <a:gd fmla="*/ 530 w 860" name="TX13"/>
                <a:gd fmla="*/ 111 h 606" name="TY13"/>
                <a:gd fmla="*/ 463 w 860" name="TX14"/>
                <a:gd fmla="*/ 96 h 606" name="TY14"/>
                <a:gd fmla="*/ 430 w 860" name="TX15"/>
                <a:gd fmla="*/ 96 h 606" name="TY15"/>
                <a:gd fmla="*/ 396 w 860" name="TX16"/>
                <a:gd fmla="*/ 96 h 606" name="TY16"/>
                <a:gd fmla="*/ 331 w 860" name="TX17"/>
                <a:gd fmla="*/ 111 h 606" name="TY17"/>
                <a:gd fmla="*/ 270 w 860" name="TX18"/>
                <a:gd fmla="*/ 135 h 606" name="TY18"/>
                <a:gd fmla="*/ 217 w 860" name="TX19"/>
                <a:gd fmla="*/ 171 h 606" name="TY19"/>
                <a:gd fmla="*/ 171 w 860" name="TX20"/>
                <a:gd fmla="*/ 217 h 606" name="TY20"/>
                <a:gd fmla="*/ 135 w 860" name="TX21"/>
                <a:gd fmla="*/ 271 h 606" name="TY21"/>
                <a:gd fmla="*/ 111 w 860" name="TX22"/>
                <a:gd fmla="*/ 331 h 606" name="TY22"/>
                <a:gd fmla="*/ 96 w 860" name="TX23"/>
                <a:gd fmla="*/ 396 h 606" name="TY23"/>
                <a:gd fmla="*/ 96 w 860" name="TX24"/>
                <a:gd fmla="*/ 431 h 606" name="TY24"/>
                <a:gd fmla="*/ 96 w 860" name="TX25"/>
                <a:gd fmla="*/ 557 h 606" name="TY25"/>
                <a:gd fmla="*/ 95 w 860" name="TX26"/>
                <a:gd fmla="*/ 567 h 606" name="TY26"/>
                <a:gd fmla="*/ 88 w 860" name="TX27"/>
                <a:gd fmla="*/ 585 h 606" name="TY27"/>
                <a:gd fmla="*/ 75 w 860" name="TX28"/>
                <a:gd fmla="*/ 598 h 606" name="TY28"/>
                <a:gd fmla="*/ 57 w 860" name="TX29"/>
                <a:gd fmla="*/ 605 h 606" name="TY29"/>
                <a:gd fmla="*/ 47 w 860" name="TX30"/>
                <a:gd fmla="*/ 605 h 606" name="TY30"/>
                <a:gd fmla="*/ 37 w 860" name="TX31"/>
                <a:gd fmla="*/ 605 h 606" name="TY31"/>
                <a:gd fmla="*/ 20 w 860" name="TX32"/>
                <a:gd fmla="*/ 598 h 606" name="TY32"/>
                <a:gd fmla="*/ 7 w 860" name="TX33"/>
                <a:gd fmla="*/ 585 h 606" name="TY33"/>
                <a:gd fmla="*/ 0 w 860" name="TX34"/>
                <a:gd fmla="*/ 567 h 606" name="TY34"/>
                <a:gd fmla="*/ 0 w 860" name="TX35"/>
                <a:gd fmla="*/ 557 h 606" name="TY35"/>
                <a:gd fmla="*/ 0 w 860" name="TX36"/>
                <a:gd fmla="*/ 431 h 606" name="TY36"/>
                <a:gd fmla="*/ 1 w 860" name="TX37"/>
                <a:gd fmla="*/ 386 h 606" name="TY37"/>
                <a:gd fmla="*/ 18 w 860" name="TX38"/>
                <a:gd fmla="*/ 302 h 606" name="TY38"/>
                <a:gd fmla="*/ 51 w 860" name="TX39"/>
                <a:gd fmla="*/ 225 h 606" name="TY39"/>
                <a:gd fmla="*/ 98 w 860" name="TX40"/>
                <a:gd fmla="*/ 157 h 606" name="TY40"/>
                <a:gd fmla="*/ 155 w 860" name="TX41"/>
                <a:gd fmla="*/ 98 h 606" name="TY41"/>
                <a:gd fmla="*/ 224 w 860" name="TX42"/>
                <a:gd fmla="*/ 52 h 606" name="TY42"/>
                <a:gd fmla="*/ 302 w 860" name="TX43"/>
                <a:gd fmla="*/ 19 h 606" name="TY43"/>
                <a:gd fmla="*/ 386 w 860" name="TX44"/>
                <a:gd fmla="*/ 1 h 606" name="TY44"/>
                <a:gd fmla="*/ 430 w 860" name="TX45"/>
                <a:gd fmla="*/ 0 h 606" name="TY45"/>
                <a:gd fmla="*/ 473 w 860" name="TX46"/>
                <a:gd fmla="*/ 1 h 606" name="TY46"/>
                <a:gd fmla="*/ 558 w 860" name="TX47"/>
                <a:gd fmla="*/ 19 h 606" name="TY47"/>
                <a:gd fmla="*/ 635 w 860" name="TX48"/>
                <a:gd fmla="*/ 52 h 606" name="TY48"/>
                <a:gd fmla="*/ 704 w 860" name="TX49"/>
                <a:gd fmla="*/ 98 h 606" name="TY49"/>
                <a:gd fmla="*/ 763 w 860" name="TX50"/>
                <a:gd fmla="*/ 156 h 606" name="TY50"/>
                <a:gd fmla="*/ 809 w 860" name="TX51"/>
                <a:gd fmla="*/ 225 h 606" name="TY51"/>
                <a:gd fmla="*/ 841 w 860" name="TX52"/>
                <a:gd fmla="*/ 302 h 606" name="TY52"/>
                <a:gd fmla="*/ 858 w 860" name="TX53"/>
                <a:gd fmla="*/ 386 h 606" name="TY53"/>
                <a:gd fmla="*/ 859 w 860" name="TX54"/>
                <a:gd fmla="*/ 431 h 606" name="TY54"/>
                <a:gd fmla="*/ 859 w 860" name="TX55"/>
                <a:gd fmla="*/ 557 h 606" name="TY55"/>
                <a:gd fmla="*/ 859 w 860" name="TX56"/>
                <a:gd fmla="*/ 566 h 606" name="TY56"/>
                <a:gd fmla="*/ 852 w 860" name="TX57"/>
                <a:gd fmla="*/ 583 h 606" name="TY57"/>
                <a:gd fmla="*/ 839 w 860" name="TX58"/>
                <a:gd fmla="*/ 596 h 606" name="TY58"/>
                <a:gd fmla="*/ 822 w 860" name="TX59"/>
                <a:gd fmla="*/ 605 h 606" name="TY59"/>
                <a:gd fmla="*/ 812 w 860" name="TX60"/>
                <a:gd fmla="*/ 605 h 606" name="TY6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</a:cxnLst>
              <a:rect l="l" t="t" r="r" b="b"/>
              <a:pathLst>
                <a:path w="860" h="606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858585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" name="Rect 0"/>
          <p:cNvSpPr>
            <a:spLocks/>
          </p:cNvSpPr>
          <p:nvPr/>
        </p:nvSpPr>
        <p:spPr>
          <a:xfrm rot="0">
            <a:off x="8585835" y="180340"/>
            <a:ext cx="541655" cy="147955"/>
          </a:xfrm>
          <a:custGeom>
            <a:gdLst>
              <a:gd fmla="*/ 0 w 482601" name="TX0"/>
              <a:gd fmla="*/ 0 h 203343" name="TY0"/>
              <a:gd fmla="*/ 241300 w 482601" name="TX1"/>
              <a:gd fmla="*/ 203200 h 203343" name="TY1"/>
              <a:gd fmla="*/ 482600 w 482601" name="TX2"/>
              <a:gd fmla="*/ 25400 h 203343" name="TY2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</a:cxnLst>
            <a:rect l="l" t="t" r="r" b="b"/>
            <a:pathLst>
              <a:path w="482601" h="203343">
                <a:moveTo>
                  <a:pt x="0" y="0"/>
                </a:moveTo>
                <a:cubicBezTo>
                  <a:pt x="80433" y="99483"/>
                  <a:pt x="160867" y="198967"/>
                  <a:pt x="241300" y="203200"/>
                </a:cubicBezTo>
                <a:cubicBezTo>
                  <a:pt x="321733" y="207433"/>
                  <a:pt x="402166" y="116416"/>
                  <a:pt x="482600" y="25400"/>
                </a:cubicBezTo>
              </a:path>
            </a:pathLst>
          </a:custGeom>
          <a:noFill/>
          <a:ln w="57150" cap="rnd" cmpd="sng">
            <a:solidFill>
              <a:srgbClr val="F9AD6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420000">
            <a:off x="7543165" y="1078230"/>
            <a:ext cx="851535" cy="210185"/>
          </a:xfrm>
          <a:prstGeom prst="roundRect">
            <a:avLst>
              <a:gd name="adj" fmla="val 50000"/>
            </a:avLst>
          </a:prstGeom>
          <a:solidFill>
            <a:srgbClr val="FBC392"/>
          </a:solidFill>
          <a:ln w="0">
            <a:noFill/>
            <a:prstDash/>
          </a:ln>
          <a:effectLst>
            <a:outerShdw sx="100000" sy="100000" blurRad="0" dist="127000" dir="18900000" rotWithShape="0" algn="bl">
              <a:srgbClr val="F9AD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 rot="21120000" flipH="1">
            <a:off x="9286875" y="1078230"/>
            <a:ext cx="851535" cy="210185"/>
          </a:xfrm>
          <a:prstGeom prst="roundRect">
            <a:avLst>
              <a:gd name="adj" fmla="val 50000"/>
            </a:avLst>
          </a:prstGeom>
          <a:solidFill>
            <a:srgbClr val="FBC392"/>
          </a:solidFill>
          <a:ln w="0">
            <a:noFill/>
            <a:prstDash/>
          </a:ln>
          <a:effectLst>
            <a:outerShdw sx="100000" sy="100000" blurRad="0" dist="127000" dir="13200000" rotWithShape="0" algn="bl">
              <a:srgbClr val="F9AD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8131810" y="3550285"/>
            <a:ext cx="713105" cy="3301365"/>
          </a:xfrm>
          <a:custGeom>
            <a:gdLst>
              <a:gd fmla="*/ 712334 w 712335" name="TX0"/>
              <a:gd fmla="*/ 0 h 3300640" name="TY0"/>
              <a:gd fmla="*/ 304800 w 712335" name="TX1"/>
              <a:gd fmla="*/ 484867 h 3300640" name="TY1"/>
              <a:gd fmla="*/ 58057 w 712335" name="TX2"/>
              <a:gd fmla="*/ 1167039 h 3300640" name="TY2"/>
              <a:gd fmla="*/ 0 w 712335" name="TX3"/>
              <a:gd fmla="*/ 3300639 h 3300640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712335" h="3300640">
                <a:moveTo>
                  <a:pt x="712334" y="0"/>
                </a:moveTo>
                <a:cubicBezTo>
                  <a:pt x="533324" y="172961"/>
                  <a:pt x="413846" y="290361"/>
                  <a:pt x="304800" y="484867"/>
                </a:cubicBezTo>
                <a:cubicBezTo>
                  <a:pt x="195754" y="679374"/>
                  <a:pt x="108857" y="697744"/>
                  <a:pt x="58057" y="1167039"/>
                </a:cubicBezTo>
                <a:cubicBezTo>
                  <a:pt x="7257" y="1636334"/>
                  <a:pt x="3628" y="2468486"/>
                  <a:pt x="0" y="3300639"/>
                </a:cubicBezTo>
              </a:path>
            </a:pathLst>
          </a:custGeom>
          <a:noFill/>
          <a:ln w="12700" cap="flat" cmpd="sng">
            <a:solidFill>
              <a:srgbClr val="3057B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14890" y="3723640"/>
            <a:ext cx="2134870" cy="730250"/>
          </a:xfrm>
          <a:prstGeom prst="rect"/>
          <a:noFill/>
        </p:spPr>
      </p:pic>
      <p:sp>
        <p:nvSpPr>
          <p:cNvPr id="67" name="Rect 0"/>
          <p:cNvSpPr txBox="1">
            <a:spLocks/>
          </p:cNvSpPr>
          <p:nvPr/>
        </p:nvSpPr>
        <p:spPr>
          <a:xfrm>
            <a:off x="2180590" y="3292475"/>
            <a:ext cx="3916680" cy="79946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600" b="1">
                <a:solidFill>
                  <a:srgbClr val="49618A"/>
                </a:solidFill>
                <a:latin typeface="카페24 써라운드" charset="0"/>
                <a:ea typeface="카페24 써라운드" charset="0"/>
              </a:rPr>
              <a:t>감사합니다</a:t>
            </a:r>
            <a:endParaRPr lang="ko-KR" altLang="en-US" sz="4600" b="1">
              <a:solidFill>
                <a:srgbClr val="49618A"/>
              </a:solidFill>
              <a:latin typeface="카페24 써라운드" charset="0"/>
              <a:ea typeface="카페24 써라운드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"/>
          <p:cNvSpPr/>
          <p:nvPr/>
        </p:nvSpPr>
        <p:spPr>
          <a:xfrm>
            <a:off x="-1323340" y="0"/>
            <a:ext cx="4319905" cy="6858000"/>
          </a:xfrm>
          <a:prstGeom prst="trapezoid">
            <a:avLst>
              <a:gd name="adj" fmla="val 25000"/>
            </a:avLst>
          </a:prstGeom>
          <a:solidFill>
            <a:srgbClr val="aec7e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2" name="텍스트 상자 20"/>
          <p:cNvSpPr txBox="1"/>
          <p:nvPr/>
        </p:nvSpPr>
        <p:spPr>
          <a:xfrm>
            <a:off x="625475" y="311150"/>
            <a:ext cx="3306445" cy="878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lang="en-US" altLang="ko-KR" sz="5200" b="1">
                <a:solidFill>
                  <a:schemeClr val="accent1">
                    <a:lumMod val="50000"/>
                    <a:lumOff val="0"/>
                  </a:schemeClr>
                </a:solidFill>
                <a:latin typeface="카페24 써라운드"/>
                <a:ea typeface="카페24 써라운드"/>
              </a:rPr>
              <a:t>INDEX</a:t>
            </a:r>
            <a:endParaRPr lang="en-US" altLang="ko-KR" sz="5200" b="1">
              <a:solidFill>
                <a:schemeClr val="accent1">
                  <a:lumMod val="50000"/>
                  <a:lumOff val="0"/>
                </a:schemeClr>
              </a:solidFill>
              <a:ea typeface="카페24 써라운드"/>
            </a:endParaRPr>
          </a:p>
        </p:txBody>
      </p:sp>
      <p:sp>
        <p:nvSpPr>
          <p:cNvPr id="74" name="텍스트 상자 1"/>
          <p:cNvSpPr txBox="1"/>
          <p:nvPr/>
        </p:nvSpPr>
        <p:spPr>
          <a:xfrm>
            <a:off x="4103370" y="3930015"/>
            <a:ext cx="2463800" cy="55372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 sz="3000">
                <a:solidFill>
                  <a:srgbClr val="808080"/>
                </a:solidFill>
                <a:latin typeface="카페24 써라운드" charset="0"/>
                <a:ea typeface="카페24 써라운드" charset="0"/>
              </a:rPr>
              <a:t>1.</a:t>
            </a:r>
            <a:r>
              <a:rPr lang="ko-KR" altLang="en-US" sz="3000">
                <a:solidFill>
                  <a:srgbClr val="808080"/>
                </a:solidFill>
                <a:latin typeface="카페24 써라운드" charset="0"/>
                <a:ea typeface="카페24 써라운드" charset="0"/>
              </a:rPr>
              <a:t> </a:t>
            </a:r>
            <a:r>
              <a:rPr lang="ko-KR" altLang="en-US" sz="3000">
                <a:solidFill>
                  <a:srgbClr val="808080"/>
                </a:solidFill>
                <a:latin typeface="카페24 써라운드" charset="0"/>
                <a:ea typeface="카페24 써라운드" charset="0"/>
              </a:rPr>
              <a:t>팀원</a:t>
            </a:r>
            <a:r>
              <a:rPr lang="ko-KR" altLang="en-US" sz="3000">
                <a:solidFill>
                  <a:srgbClr val="808080"/>
                </a:solidFill>
                <a:latin typeface="카페24 써라운드" charset="0"/>
                <a:ea typeface="카페24 써라운드" charset="0"/>
              </a:rPr>
              <a:t> </a:t>
            </a:r>
            <a:r>
              <a:rPr lang="ko-KR" altLang="en-US" sz="3000">
                <a:solidFill>
                  <a:srgbClr val="808080"/>
                </a:solidFill>
                <a:latin typeface="카페24 써라운드" charset="0"/>
                <a:ea typeface="카페24 써라운드" charset="0"/>
              </a:rPr>
              <a:t>소개</a:t>
            </a:r>
            <a:endParaRPr lang="ko-KR" altLang="en-US" sz="3000">
              <a:solidFill>
                <a:srgbClr val="808080"/>
              </a:solidFill>
              <a:latin typeface="카페24 써라운드" charset="0"/>
              <a:ea typeface="카페24 써라운드" charset="0"/>
            </a:endParaRPr>
          </a:p>
        </p:txBody>
      </p:sp>
      <p:sp>
        <p:nvSpPr>
          <p:cNvPr id="78" name="텍스트 상자 1"/>
          <p:cNvSpPr txBox="1"/>
          <p:nvPr/>
        </p:nvSpPr>
        <p:spPr>
          <a:xfrm>
            <a:off x="8407400" y="3930015"/>
            <a:ext cx="3174365" cy="101536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 sz="3000">
                <a:solidFill>
                  <a:srgbClr val="808080"/>
                </a:solidFill>
                <a:latin typeface="카페24 써라운드" charset="0"/>
                <a:ea typeface="카페24 써라운드" charset="0"/>
              </a:rPr>
              <a:t>2.</a:t>
            </a:r>
            <a:r>
              <a:rPr lang="ko-KR" altLang="en-US" sz="3000">
                <a:solidFill>
                  <a:srgbClr val="808080"/>
                </a:solidFill>
                <a:latin typeface="카페24 써라운드" charset="0"/>
                <a:ea typeface="카페24 써라운드" charset="0"/>
              </a:rPr>
              <a:t> </a:t>
            </a:r>
            <a:r>
              <a:rPr lang="ko-KR" altLang="en-US" sz="3000">
                <a:solidFill>
                  <a:srgbClr val="808080"/>
                </a:solidFill>
                <a:latin typeface="카페24 써라운드" charset="0"/>
                <a:ea typeface="카페24 써라운드" charset="0"/>
              </a:rPr>
              <a:t>개발환경 및 </a:t>
            </a:r>
            <a:r>
              <a:rPr lang="ko-KR" altLang="en-US" sz="3000">
                <a:solidFill>
                  <a:srgbClr val="808080"/>
                </a:solidFill>
                <a:latin typeface="카페24 써라운드" charset="0"/>
                <a:ea typeface="카페24 써라운드" charset="0"/>
              </a:rPr>
              <a:t>주제선정</a:t>
            </a:r>
            <a:r>
              <a:rPr lang="ko-KR" altLang="en-US" sz="3000">
                <a:solidFill>
                  <a:srgbClr val="808080"/>
                </a:solidFill>
                <a:latin typeface="카페24 써라운드" charset="0"/>
                <a:ea typeface="카페24 써라운드" charset="0"/>
              </a:rPr>
              <a:t> </a:t>
            </a:r>
            <a:r>
              <a:rPr lang="ko-KR" altLang="en-US" sz="3000">
                <a:solidFill>
                  <a:srgbClr val="808080"/>
                </a:solidFill>
                <a:latin typeface="카페24 써라운드" charset="0"/>
                <a:ea typeface="카페24 써라운드" charset="0"/>
              </a:rPr>
              <a:t>배경</a:t>
            </a:r>
            <a:endParaRPr lang="ko-KR" altLang="en-US" sz="3000">
              <a:solidFill>
                <a:srgbClr val="808080"/>
              </a:solidFill>
              <a:latin typeface="카페24 써라운드" charset="0"/>
              <a:ea typeface="카페24 써라운드" charset="0"/>
            </a:endParaRPr>
          </a:p>
        </p:txBody>
      </p:sp>
      <p:grpSp>
        <p:nvGrpSpPr>
          <p:cNvPr id="79" name="그룹 61"/>
          <p:cNvGrpSpPr/>
          <p:nvPr/>
        </p:nvGrpSpPr>
        <p:grpSpPr>
          <a:xfrm rot="0">
            <a:off x="5139055" y="0"/>
            <a:ext cx="5354320" cy="3241675"/>
            <a:chOff x="5139055" y="0"/>
            <a:chExt cx="5354320" cy="3241675"/>
          </a:xfrm>
        </p:grpSpPr>
        <p:sp>
          <p:nvSpPr>
            <p:cNvPr id="80" name="Freeform 10"/>
            <p:cNvSpPr/>
            <p:nvPr/>
          </p:nvSpPr>
          <p:spPr>
            <a:xfrm flipV="1">
              <a:off x="6219190" y="5715"/>
              <a:ext cx="2943225" cy="323405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1" name="Freeform 12"/>
            <p:cNvSpPr/>
            <p:nvPr/>
          </p:nvSpPr>
          <p:spPr>
            <a:xfrm>
              <a:off x="7347585" y="9525"/>
              <a:ext cx="697230" cy="74422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2" name="자유형 52"/>
            <p:cNvSpPr/>
            <p:nvPr/>
          </p:nvSpPr>
          <p:spPr>
            <a:xfrm>
              <a:off x="7265670" y="753745"/>
              <a:ext cx="848995" cy="1866265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3" name="Freeform 16"/>
            <p:cNvSpPr/>
            <p:nvPr/>
          </p:nvSpPr>
          <p:spPr>
            <a:xfrm flipV="1">
              <a:off x="6215380" y="4445"/>
              <a:ext cx="1475740" cy="753745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4" name="자유형 60"/>
            <p:cNvSpPr/>
            <p:nvPr/>
          </p:nvSpPr>
          <p:spPr>
            <a:xfrm>
              <a:off x="5481320" y="0"/>
              <a:ext cx="600710" cy="2933065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5" name="자유형 58"/>
            <p:cNvSpPr/>
            <p:nvPr/>
          </p:nvSpPr>
          <p:spPr>
            <a:xfrm>
              <a:off x="9414510" y="0"/>
              <a:ext cx="600075" cy="122555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6" name="Freeform 20"/>
            <p:cNvSpPr/>
            <p:nvPr/>
          </p:nvSpPr>
          <p:spPr>
            <a:xfrm>
              <a:off x="5139055" y="2311400"/>
              <a:ext cx="814070" cy="817245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7" name="Freeform 21"/>
            <p:cNvSpPr/>
            <p:nvPr/>
          </p:nvSpPr>
          <p:spPr>
            <a:xfrm>
              <a:off x="5188585" y="2360930"/>
              <a:ext cx="711200" cy="717550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8" name="Freeform 22"/>
            <p:cNvSpPr/>
            <p:nvPr/>
          </p:nvSpPr>
          <p:spPr>
            <a:xfrm>
              <a:off x="5295265" y="2464435"/>
              <a:ext cx="502285" cy="506730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9" name="Freeform 23"/>
            <p:cNvSpPr/>
            <p:nvPr/>
          </p:nvSpPr>
          <p:spPr>
            <a:xfrm>
              <a:off x="5367655" y="2537460"/>
              <a:ext cx="357505" cy="364490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0" name="Freeform 24"/>
            <p:cNvSpPr/>
            <p:nvPr/>
          </p:nvSpPr>
          <p:spPr>
            <a:xfrm>
              <a:off x="9417685" y="1847215"/>
              <a:ext cx="825500" cy="1250950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1" name="Freeform 25"/>
            <p:cNvSpPr/>
            <p:nvPr/>
          </p:nvSpPr>
          <p:spPr>
            <a:xfrm>
              <a:off x="10144125" y="2944495"/>
              <a:ext cx="205105" cy="207010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2" name="Freeform 26"/>
            <p:cNvSpPr/>
            <p:nvPr/>
          </p:nvSpPr>
          <p:spPr>
            <a:xfrm>
              <a:off x="9660890" y="1839595"/>
              <a:ext cx="825500" cy="1254760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3" name="Freeform 27"/>
            <p:cNvSpPr/>
            <p:nvPr/>
          </p:nvSpPr>
          <p:spPr>
            <a:xfrm>
              <a:off x="9558020" y="2940685"/>
              <a:ext cx="201295" cy="207010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4" name="Freeform 28"/>
            <p:cNvSpPr/>
            <p:nvPr/>
          </p:nvSpPr>
          <p:spPr>
            <a:xfrm>
              <a:off x="9406255" y="1129665"/>
              <a:ext cx="1087755" cy="774700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5" name="Freeform 16"/>
            <p:cNvSpPr/>
            <p:nvPr/>
          </p:nvSpPr>
          <p:spPr>
            <a:xfrm flipH="1" flipV="1">
              <a:off x="7691120" y="0"/>
              <a:ext cx="1475740" cy="753745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6" name="이등변 삼각형 53"/>
            <p:cNvSpPr/>
            <p:nvPr/>
          </p:nvSpPr>
          <p:spPr>
            <a:xfrm flipV="1">
              <a:off x="7381875" y="2543175"/>
              <a:ext cx="628650" cy="69850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자유형 54"/>
            <p:cNvSpPr/>
            <p:nvPr/>
          </p:nvSpPr>
          <p:spPr>
            <a:xfrm>
              <a:off x="5814695" y="245745"/>
              <a:ext cx="1871345" cy="2992755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8" name="자유형 55"/>
            <p:cNvSpPr/>
            <p:nvPr/>
          </p:nvSpPr>
          <p:spPr>
            <a:xfrm flipH="1">
              <a:off x="7696835" y="212725"/>
              <a:ext cx="1871345" cy="2992755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1" name="텍스트 상자 3"/>
          <p:cNvSpPr txBox="1"/>
          <p:nvPr/>
        </p:nvSpPr>
        <p:spPr>
          <a:xfrm>
            <a:off x="4112895" y="5120640"/>
            <a:ext cx="3589020" cy="1002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>
                <a:solidFill>
                  <a:srgbClr val="808080"/>
                </a:solidFill>
                <a:latin typeface="카페24 써라운드"/>
                <a:ea typeface="카페24 써라운드"/>
              </a:rPr>
              <a:t>3.</a:t>
            </a:r>
            <a:r>
              <a:rPr lang="ko-KR" altLang="en-US" sz="3000">
                <a:solidFill>
                  <a:srgbClr val="808080"/>
                </a:solidFill>
                <a:latin typeface="카페24 써라운드"/>
                <a:ea typeface="카페24 써라운드"/>
              </a:rPr>
              <a:t> 프로젝트 일정 및 산출물 소개</a:t>
            </a:r>
            <a:endParaRPr lang="ko-KR" altLang="en-US" sz="3000">
              <a:solidFill>
                <a:srgbClr val="808080"/>
              </a:solidFill>
              <a:latin typeface="카페24 써라운드"/>
              <a:ea typeface="카페24 써라운드"/>
            </a:endParaRPr>
          </a:p>
        </p:txBody>
      </p:sp>
      <p:sp>
        <p:nvSpPr>
          <p:cNvPr id="102" name="텍스트 상자 4"/>
          <p:cNvSpPr txBox="1"/>
          <p:nvPr/>
        </p:nvSpPr>
        <p:spPr>
          <a:xfrm>
            <a:off x="8407400" y="5120640"/>
            <a:ext cx="2861310" cy="54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>
                <a:solidFill>
                  <a:srgbClr val="808080"/>
                </a:solidFill>
                <a:latin typeface="카페24 써라운드"/>
                <a:ea typeface="카페24 써라운드"/>
              </a:rPr>
              <a:t>4.</a:t>
            </a:r>
            <a:r>
              <a:rPr lang="ko-KR" altLang="en-US" sz="3000">
                <a:solidFill>
                  <a:srgbClr val="808080"/>
                </a:solidFill>
                <a:latin typeface="카페24 써라운드"/>
                <a:ea typeface="카페24 써라운드"/>
              </a:rPr>
              <a:t> </a:t>
            </a:r>
            <a:r>
              <a:rPr lang="en-US" altLang="ko-KR" sz="3000">
                <a:solidFill>
                  <a:srgbClr val="808080"/>
                </a:solidFill>
                <a:latin typeface="카페24 써라운드"/>
                <a:ea typeface="카페24 써라운드"/>
              </a:rPr>
              <a:t>Q&amp;A</a:t>
            </a:r>
            <a:endParaRPr lang="en-US" altLang="ko-KR" sz="3000">
              <a:solidFill>
                <a:srgbClr val="808080"/>
              </a:solidFill>
              <a:latin typeface="카페24 써라운드"/>
              <a:ea typeface="카페24 써라운드"/>
            </a:endParaRPr>
          </a:p>
        </p:txBody>
      </p:sp>
      <p:pic>
        <p:nvPicPr>
          <p:cNvPr id="103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38060" y="2326640"/>
            <a:ext cx="728345" cy="2489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"/>
          <p:cNvSpPr/>
          <p:nvPr/>
        </p:nvSpPr>
        <p:spPr>
          <a:xfrm>
            <a:off x="-1323340" y="0"/>
            <a:ext cx="4319905" cy="6858000"/>
          </a:xfrm>
          <a:prstGeom prst="trapezoid">
            <a:avLst>
              <a:gd name="adj" fmla="val 25000"/>
            </a:avLst>
          </a:prstGeom>
          <a:solidFill>
            <a:srgbClr val="aec7e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2" name="텍스트 상자 20"/>
          <p:cNvSpPr txBox="1"/>
          <p:nvPr/>
        </p:nvSpPr>
        <p:spPr>
          <a:xfrm>
            <a:off x="625475" y="311150"/>
            <a:ext cx="3306445" cy="878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lang="en-US" altLang="ko-KR" sz="5200" b="1">
                <a:solidFill>
                  <a:schemeClr val="accent1">
                    <a:lumMod val="50000"/>
                    <a:lumOff val="0"/>
                  </a:schemeClr>
                </a:solidFill>
                <a:latin typeface="카페24 써라운드"/>
                <a:ea typeface="카페24 써라운드"/>
              </a:rPr>
              <a:t>INDEX</a:t>
            </a:r>
            <a:endParaRPr lang="en-US" altLang="ko-KR" sz="5200" b="1">
              <a:solidFill>
                <a:schemeClr val="accent1">
                  <a:lumMod val="50000"/>
                  <a:lumOff val="0"/>
                </a:schemeClr>
              </a:solidFill>
              <a:ea typeface="카페24 써라운드"/>
            </a:endParaRPr>
          </a:p>
        </p:txBody>
      </p:sp>
      <p:sp>
        <p:nvSpPr>
          <p:cNvPr id="74" name="텍스트 상자 5"/>
          <p:cNvSpPr txBox="1"/>
          <p:nvPr/>
        </p:nvSpPr>
        <p:spPr>
          <a:xfrm>
            <a:off x="4103370" y="3930015"/>
            <a:ext cx="2463165" cy="5448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rgbClr val="49618a"/>
                </a:solidFill>
                <a:latin typeface="카페24 써라운드"/>
                <a:ea typeface="카페24 써라운드"/>
              </a:rPr>
              <a:t>1.</a:t>
            </a:r>
            <a:r>
              <a:rPr lang="ko-KR" altLang="en-US" sz="3000">
                <a:solidFill>
                  <a:srgbClr val="49618a"/>
                </a:solidFill>
                <a:latin typeface="카페24 써라운드"/>
                <a:ea typeface="카페24 써라운드"/>
              </a:rPr>
              <a:t> 팀원 소개</a:t>
            </a:r>
            <a:endParaRPr lang="ko-KR" altLang="en-US" sz="3000">
              <a:solidFill>
                <a:srgbClr val="49618a"/>
              </a:solidFill>
              <a:latin typeface="카페24 써라운드"/>
              <a:ea typeface="카페24 써라운드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8407400" y="3930015"/>
            <a:ext cx="3174365" cy="101536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 sz="3000">
                <a:solidFill>
                  <a:srgbClr val="D9D9D9"/>
                </a:solidFill>
                <a:latin typeface="카페24 써라운드" charset="0"/>
                <a:ea typeface="카페24 써라운드" charset="0"/>
              </a:rPr>
              <a:t>2.</a:t>
            </a:r>
            <a:r>
              <a:rPr lang="ko-KR" altLang="en-US" sz="3000">
                <a:solidFill>
                  <a:srgbClr val="D9D9D9"/>
                </a:solidFill>
                <a:latin typeface="카페24 써라운드" charset="0"/>
                <a:ea typeface="카페24 써라운드" charset="0"/>
              </a:rPr>
              <a:t> </a:t>
            </a:r>
            <a:r>
              <a:rPr lang="ko-KR" altLang="en-US" sz="3000">
                <a:solidFill>
                  <a:srgbClr val="D9D9D9"/>
                </a:solidFill>
                <a:latin typeface="카페24 써라운드" charset="0"/>
                <a:ea typeface="카페24 써라운드" charset="0"/>
              </a:rPr>
              <a:t>개발환경 및 </a:t>
            </a:r>
            <a:r>
              <a:rPr lang="ko-KR" altLang="en-US" sz="3000">
                <a:solidFill>
                  <a:srgbClr val="D9D9D9"/>
                </a:solidFill>
                <a:latin typeface="카페24 써라운드" charset="0"/>
                <a:ea typeface="카페24 써라운드" charset="0"/>
              </a:rPr>
              <a:t>주제선정</a:t>
            </a:r>
            <a:r>
              <a:rPr lang="ko-KR" altLang="en-US" sz="3000">
                <a:solidFill>
                  <a:srgbClr val="D9D9D9"/>
                </a:solidFill>
                <a:latin typeface="카페24 써라운드" charset="0"/>
                <a:ea typeface="카페24 써라운드" charset="0"/>
              </a:rPr>
              <a:t> </a:t>
            </a:r>
            <a:r>
              <a:rPr lang="ko-KR" altLang="en-US" sz="3000">
                <a:solidFill>
                  <a:srgbClr val="D9D9D9"/>
                </a:solidFill>
                <a:latin typeface="카페24 써라운드" charset="0"/>
                <a:ea typeface="카페24 써라운드" charset="0"/>
              </a:rPr>
              <a:t>배경</a:t>
            </a:r>
            <a:endParaRPr lang="ko-KR" altLang="en-US" sz="3000">
              <a:solidFill>
                <a:srgbClr val="D9D9D9"/>
              </a:solidFill>
              <a:latin typeface="카페24 써라운드" charset="0"/>
              <a:ea typeface="카페24 써라운드" charset="0"/>
            </a:endParaRPr>
          </a:p>
        </p:txBody>
      </p:sp>
      <p:grpSp>
        <p:nvGrpSpPr>
          <p:cNvPr id="79" name="그룹 61"/>
          <p:cNvGrpSpPr/>
          <p:nvPr/>
        </p:nvGrpSpPr>
        <p:grpSpPr>
          <a:xfrm rot="0">
            <a:off x="5139055" y="0"/>
            <a:ext cx="5354320" cy="3241675"/>
            <a:chOff x="5139055" y="0"/>
            <a:chExt cx="5354320" cy="3241675"/>
          </a:xfrm>
        </p:grpSpPr>
        <p:sp>
          <p:nvSpPr>
            <p:cNvPr id="80" name="Freeform 10"/>
            <p:cNvSpPr/>
            <p:nvPr/>
          </p:nvSpPr>
          <p:spPr>
            <a:xfrm flipV="1">
              <a:off x="6219190" y="5715"/>
              <a:ext cx="2943225" cy="323405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1" name="Freeform 12"/>
            <p:cNvSpPr/>
            <p:nvPr/>
          </p:nvSpPr>
          <p:spPr>
            <a:xfrm>
              <a:off x="7347585" y="9525"/>
              <a:ext cx="697230" cy="74422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2" name="자유형 52"/>
            <p:cNvSpPr/>
            <p:nvPr/>
          </p:nvSpPr>
          <p:spPr>
            <a:xfrm>
              <a:off x="7265670" y="753745"/>
              <a:ext cx="848995" cy="1866265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3" name="Freeform 16"/>
            <p:cNvSpPr/>
            <p:nvPr/>
          </p:nvSpPr>
          <p:spPr>
            <a:xfrm flipV="1">
              <a:off x="6215380" y="4445"/>
              <a:ext cx="1475740" cy="753745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4" name="자유형 60"/>
            <p:cNvSpPr/>
            <p:nvPr/>
          </p:nvSpPr>
          <p:spPr>
            <a:xfrm>
              <a:off x="5481320" y="0"/>
              <a:ext cx="600710" cy="2933065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5" name="자유형 58"/>
            <p:cNvSpPr/>
            <p:nvPr/>
          </p:nvSpPr>
          <p:spPr>
            <a:xfrm>
              <a:off x="9414510" y="0"/>
              <a:ext cx="600075" cy="122555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6" name="Freeform 20"/>
            <p:cNvSpPr/>
            <p:nvPr/>
          </p:nvSpPr>
          <p:spPr>
            <a:xfrm>
              <a:off x="5139055" y="2311400"/>
              <a:ext cx="814070" cy="817245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7" name="Freeform 21"/>
            <p:cNvSpPr/>
            <p:nvPr/>
          </p:nvSpPr>
          <p:spPr>
            <a:xfrm>
              <a:off x="5188585" y="2360930"/>
              <a:ext cx="711200" cy="717550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8" name="Freeform 22"/>
            <p:cNvSpPr/>
            <p:nvPr/>
          </p:nvSpPr>
          <p:spPr>
            <a:xfrm>
              <a:off x="5295265" y="2464435"/>
              <a:ext cx="502285" cy="506730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9" name="Freeform 23"/>
            <p:cNvSpPr/>
            <p:nvPr/>
          </p:nvSpPr>
          <p:spPr>
            <a:xfrm>
              <a:off x="5367655" y="2537460"/>
              <a:ext cx="357505" cy="364490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0" name="Freeform 24"/>
            <p:cNvSpPr/>
            <p:nvPr/>
          </p:nvSpPr>
          <p:spPr>
            <a:xfrm>
              <a:off x="9417685" y="1847215"/>
              <a:ext cx="825500" cy="1250950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1" name="Freeform 25"/>
            <p:cNvSpPr/>
            <p:nvPr/>
          </p:nvSpPr>
          <p:spPr>
            <a:xfrm>
              <a:off x="10144125" y="2944495"/>
              <a:ext cx="205105" cy="207010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2" name="Freeform 26"/>
            <p:cNvSpPr/>
            <p:nvPr/>
          </p:nvSpPr>
          <p:spPr>
            <a:xfrm>
              <a:off x="9660890" y="1839595"/>
              <a:ext cx="825500" cy="1254760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3" name="Freeform 27"/>
            <p:cNvSpPr/>
            <p:nvPr/>
          </p:nvSpPr>
          <p:spPr>
            <a:xfrm>
              <a:off x="9558020" y="2940685"/>
              <a:ext cx="201295" cy="207010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4" name="Freeform 28"/>
            <p:cNvSpPr/>
            <p:nvPr/>
          </p:nvSpPr>
          <p:spPr>
            <a:xfrm>
              <a:off x="9406255" y="1129665"/>
              <a:ext cx="1087755" cy="774700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5" name="Freeform 16"/>
            <p:cNvSpPr/>
            <p:nvPr/>
          </p:nvSpPr>
          <p:spPr>
            <a:xfrm flipH="1" flipV="1">
              <a:off x="7691120" y="0"/>
              <a:ext cx="1475740" cy="753745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6" name="이등변 삼각형 53"/>
            <p:cNvSpPr/>
            <p:nvPr/>
          </p:nvSpPr>
          <p:spPr>
            <a:xfrm flipV="1">
              <a:off x="7381875" y="2543175"/>
              <a:ext cx="628650" cy="69850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자유형 54"/>
            <p:cNvSpPr/>
            <p:nvPr/>
          </p:nvSpPr>
          <p:spPr>
            <a:xfrm>
              <a:off x="5814695" y="245745"/>
              <a:ext cx="1871345" cy="2992755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8" name="자유형 55"/>
            <p:cNvSpPr/>
            <p:nvPr/>
          </p:nvSpPr>
          <p:spPr>
            <a:xfrm flipH="1">
              <a:off x="7696835" y="212725"/>
              <a:ext cx="1871345" cy="2992755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1" name="텍스트 상자 7"/>
          <p:cNvSpPr txBox="1"/>
          <p:nvPr/>
        </p:nvSpPr>
        <p:spPr>
          <a:xfrm>
            <a:off x="4112895" y="5120640"/>
            <a:ext cx="3703320" cy="1002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>
                <a:solidFill>
                  <a:srgbClr val="d9d9d9"/>
                </a:solidFill>
                <a:latin typeface="카페24 써라운드"/>
                <a:ea typeface="카페24 써라운드"/>
              </a:rPr>
              <a:t>3.</a:t>
            </a:r>
            <a:r>
              <a:rPr lang="ko-KR" altLang="en-US" sz="3000">
                <a:solidFill>
                  <a:srgbClr val="d9d9d9"/>
                </a:solidFill>
                <a:latin typeface="카페24 써라운드"/>
                <a:ea typeface="카페24 써라운드"/>
              </a:rPr>
              <a:t> 프로젝트 일정 및 산출물 소개</a:t>
            </a:r>
            <a:endParaRPr lang="ko-KR" altLang="en-US" sz="3000">
              <a:solidFill>
                <a:srgbClr val="d9d9d9"/>
              </a:solidFill>
              <a:latin typeface="카페24 써라운드"/>
              <a:ea typeface="카페24 써라운드"/>
            </a:endParaRPr>
          </a:p>
        </p:txBody>
      </p:sp>
      <p:sp>
        <p:nvSpPr>
          <p:cNvPr id="102" name="텍스트 상자 8"/>
          <p:cNvSpPr txBox="1"/>
          <p:nvPr/>
        </p:nvSpPr>
        <p:spPr>
          <a:xfrm>
            <a:off x="8407400" y="5120640"/>
            <a:ext cx="2861310" cy="54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>
                <a:solidFill>
                  <a:srgbClr val="d9d9d9"/>
                </a:solidFill>
                <a:latin typeface="카페24 써라운드"/>
                <a:ea typeface="카페24 써라운드"/>
              </a:rPr>
              <a:t>4.</a:t>
            </a:r>
            <a:r>
              <a:rPr lang="ko-KR" altLang="en-US" sz="3000">
                <a:solidFill>
                  <a:srgbClr val="d9d9d9"/>
                </a:solidFill>
                <a:latin typeface="카페24 써라운드"/>
                <a:ea typeface="카페24 써라운드"/>
              </a:rPr>
              <a:t> </a:t>
            </a:r>
            <a:r>
              <a:rPr lang="en-US" altLang="ko-KR" sz="3000">
                <a:solidFill>
                  <a:srgbClr val="d9d9d9"/>
                </a:solidFill>
                <a:latin typeface="카페24 써라운드"/>
                <a:ea typeface="카페24 써라운드"/>
              </a:rPr>
              <a:t>Q&amp;A</a:t>
            </a:r>
            <a:endParaRPr lang="en-US" altLang="ko-KR" sz="3000">
              <a:solidFill>
                <a:srgbClr val="d9d9d9"/>
              </a:solidFill>
              <a:latin typeface="카페24 써라운드"/>
              <a:ea typeface="카페24 써라운드"/>
            </a:endParaRPr>
          </a:p>
        </p:txBody>
      </p:sp>
      <p:pic>
        <p:nvPicPr>
          <p:cNvPr id="103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38060" y="2326640"/>
            <a:ext cx="728345" cy="2489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 0"/>
          <p:cNvSpPr>
            <a:spLocks/>
          </p:cNvSpPr>
          <p:nvPr/>
        </p:nvSpPr>
        <p:spPr>
          <a:xfrm rot="0">
            <a:off x="229235" y="902335"/>
            <a:ext cx="11768455" cy="579247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 w="0">
            <a:noFill/>
            <a:prstDash/>
          </a:ln>
          <a:effectLst>
            <a:innerShdw blurRad="38100" dist="25400" dir="16200000">
              <a:srgbClr val="000000">
                <a:alpha val="1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solidFill>
                <a:srgbClr val="44546A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229235" y="219710"/>
            <a:ext cx="7332980" cy="539115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 w="0">
            <a:noFill/>
            <a:prstDash/>
          </a:ln>
          <a:effectLst>
            <a:innerShdw blurRad="38100" dist="25400" dir="16200000">
              <a:srgbClr val="000000">
                <a:alpha val="1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182880" indent="0" rtl="0" algn="l" defTabSz="914400" eaLnBrk="1" latinLnBrk="0" hangingPunct="1">
              <a:buFontTx/>
              <a:buNone/>
            </a:pPr>
            <a:endParaRPr lang="ko-KR" altLang="en-US" sz="800">
              <a:solidFill>
                <a:srgbClr val="44546A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5994400" y="286385"/>
            <a:ext cx="1492250" cy="4108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  <a:effectLst>
            <a:outerShdw sx="100000" sy="100000" blurRad="50800" dist="38100" dir="2700000" rotWithShape="0" algn="tl">
              <a:srgbClr val="000000">
                <a:alpha val="745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vert="horz" anchor="ctr">
            <a:noAutofit/>
          </a:bodyPr>
          <a:lstStyle/>
          <a:p>
            <a:pPr marL="628650" indent="0" rtl="0" algn="l" defTabSz="914400" eaLnBrk="1" latinLnBrk="0" hangingPunct="1">
              <a:buFontTx/>
              <a:buNone/>
            </a:pPr>
            <a:endParaRPr lang="ko-KR" altLang="en-US" sz="1200" b="1">
              <a:solidFill>
                <a:srgbClr val="44546A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 rot="0">
            <a:off x="498475" y="2190750"/>
            <a:ext cx="1492885" cy="936625"/>
          </a:xfrm>
          <a:custGeom>
            <a:gdLst>
              <a:gd fmla="*/ 161808 w 1265140" name="TX0"/>
              <a:gd fmla="*/ 0 h 482359" name="TY0"/>
              <a:gd fmla="*/ 1103331 w 1265140" name="TX1"/>
              <a:gd fmla="*/ 0 h 482359" name="TY1"/>
              <a:gd fmla="*/ 1265138 w 1265140" name="TX2"/>
              <a:gd fmla="*/ 161807 h 482359" name="TY2"/>
              <a:gd fmla="*/ 1265137 w 1265140" name="TX3"/>
              <a:gd fmla="*/ 161807 h 482359" name="TY3"/>
              <a:gd fmla="*/ 1103330 w 1265140" name="TX4"/>
              <a:gd fmla="*/ 323614 h 482359" name="TY4"/>
              <a:gd fmla="*/ 161808 w 1265140" name="TX5"/>
              <a:gd fmla="*/ 323613 h 482359" name="TY5"/>
              <a:gd fmla="*/ 154218 w 1265140" name="TX6"/>
              <a:gd fmla="*/ 322081 h 482359" name="TY6"/>
              <a:gd fmla="*/ 154215 w 1265140" name="TX7"/>
              <a:gd fmla="*/ 322084 h 482359" name="TY7"/>
              <a:gd fmla="*/ 98825 w 1265140" name="TX8"/>
              <a:gd fmla="*/ 333266 h 482359" name="TY8"/>
              <a:gd fmla="*/ 12717 w 1265140" name="TX9"/>
              <a:gd fmla="*/ 419375 h 482359" name="TY9"/>
              <a:gd fmla="*/ 2 w 1265140" name="TX10"/>
              <a:gd fmla="*/ 482356 h 482359" name="TY10"/>
              <a:gd fmla="*/ 0 w 1265140" name="TX11"/>
              <a:gd fmla="*/ 482357 h 482359" name="TY11"/>
              <a:gd fmla="*/ 0 w 1265140" name="TX12"/>
              <a:gd fmla="*/ 161807 h 482359" name="TY12"/>
              <a:gd fmla="*/ 1 w 1265140" name="TX13"/>
              <a:gd fmla="*/ 161807 h 482359" name="TY13"/>
              <a:gd fmla="*/ 1 w 1265140" name="TX14"/>
              <a:gd fmla="*/ 161806 h 482359" name="TY14"/>
              <a:gd fmla="*/ 1 w 1265140" name="TX15"/>
              <a:gd fmla="*/ 161807 h 482359" name="TY15"/>
              <a:gd fmla="*/ 1 w 1265140" name="TX16"/>
              <a:gd fmla="*/ 161807 h 482359" name="TY16"/>
              <a:gd fmla="*/ 1 w 1265140" name="TX17"/>
              <a:gd fmla="*/ 161807 h 482359" name="TY17"/>
              <a:gd fmla="*/ 1 w 1265140" name="TX18"/>
              <a:gd fmla="*/ 161807 h 482359" name="TY18"/>
              <a:gd fmla="*/ 12717 w 1265140" name="TX19"/>
              <a:gd fmla="*/ 98824 h 482359" name="TY19"/>
              <a:gd fmla="*/ 161808 w 1265140" name="TX20"/>
              <a:gd fmla="*/ 0 h 482359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1265140" h="482359">
                <a:moveTo>
                  <a:pt x="161808" y="0"/>
                </a:moveTo>
                <a:lnTo>
                  <a:pt x="1103331" y="0"/>
                </a:lnTo>
                <a:cubicBezTo>
                  <a:pt x="1192695" y="0"/>
                  <a:pt x="1265138" y="72443"/>
                  <a:pt x="1265138" y="161807"/>
                </a:cubicBezTo>
                <a:lnTo>
                  <a:pt x="1265137" y="161807"/>
                </a:lnTo>
                <a:cubicBezTo>
                  <a:pt x="1265137" y="251171"/>
                  <a:pt x="1192694" y="323614"/>
                  <a:pt x="1103330" y="323614"/>
                </a:cubicBezTo>
                <a:lnTo>
                  <a:pt x="161808" y="323613"/>
                </a:lnTo>
                <a:lnTo>
                  <a:pt x="154218" y="322081"/>
                </a:lnTo>
                <a:lnTo>
                  <a:pt x="154215" y="322084"/>
                </a:lnTo>
                <a:lnTo>
                  <a:pt x="98825" y="333266"/>
                </a:lnTo>
                <a:cubicBezTo>
                  <a:pt x="60109" y="349642"/>
                  <a:pt x="29092" y="380658"/>
                  <a:pt x="12717" y="419375"/>
                </a:cubicBezTo>
                <a:lnTo>
                  <a:pt x="2" y="482356"/>
                </a:lnTo>
                <a:lnTo>
                  <a:pt x="0" y="482357"/>
                </a:lnTo>
                <a:lnTo>
                  <a:pt x="0" y="161807"/>
                </a:lnTo>
                <a:lnTo>
                  <a:pt x="1" y="161807"/>
                </a:lnTo>
                <a:lnTo>
                  <a:pt x="1" y="161806"/>
                </a:lnTo>
                <a:lnTo>
                  <a:pt x="1" y="161807"/>
                </a:lnTo>
                <a:lnTo>
                  <a:pt x="1" y="161807"/>
                </a:lnTo>
                <a:lnTo>
                  <a:pt x="1" y="161807"/>
                </a:lnTo>
                <a:lnTo>
                  <a:pt x="1" y="161807"/>
                </a:lnTo>
                <a:lnTo>
                  <a:pt x="12717" y="98824"/>
                </a:lnTo>
                <a:cubicBezTo>
                  <a:pt x="37280" y="40749"/>
                  <a:pt x="94785" y="0"/>
                  <a:pt x="161808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  <a:effectLst>
            <a:outerShdw sx="100000" sy="100000" blurRad="139700" dist="38100" dir="2700000" rotWithShape="0" algn="tl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145" tIns="53975" rIns="91440" bIns="4572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44546A"/>
                </a:solidFill>
                <a:latin typeface="카페24 써라운드 에어 " charset="0"/>
                <a:ea typeface="카페24 써라운드 에어 " charset="0"/>
              </a:rPr>
              <a:t>PL</a:t>
            </a:r>
            <a:r>
              <a:rPr sz="2000" b="1">
                <a:solidFill>
                  <a:srgbClr val="44546A"/>
                </a:solidFill>
                <a:latin typeface="카페24 써라운드 에어 " charset="0"/>
                <a:ea typeface="카페24 써라운드 에어 " charset="0"/>
              </a:rPr>
              <a:t> 위대현</a:t>
            </a:r>
            <a:endParaRPr lang="ko-KR" altLang="en-US" sz="2000" b="1">
              <a:solidFill>
                <a:srgbClr val="44546A"/>
              </a:solidFill>
              <a:latin typeface="카페24 써라운드 에어 " charset="0"/>
              <a:ea typeface="카페24 써라운드 에어 " charset="0"/>
            </a:endParaRPr>
          </a:p>
        </p:txBody>
      </p:sp>
      <p:pic>
        <p:nvPicPr>
          <p:cNvPr id="53" name="Picture " descr="C:/Users/PC-09/AppData/Roaming/PolarisOffice/ETemp/5036_13641184/fImage6559697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90615" y="330835"/>
            <a:ext cx="1099185" cy="377825"/>
          </a:xfrm>
          <a:prstGeom prst="rect"/>
          <a:noFill/>
        </p:spPr>
      </p:pic>
      <p:sp>
        <p:nvSpPr>
          <p:cNvPr id="54" name="Rect 0"/>
          <p:cNvSpPr txBox="1">
            <a:spLocks/>
          </p:cNvSpPr>
          <p:nvPr/>
        </p:nvSpPr>
        <p:spPr>
          <a:xfrm rot="0">
            <a:off x="387350" y="283210"/>
            <a:ext cx="2760345" cy="41211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100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1.</a:t>
            </a:r>
            <a:r>
              <a:rPr sz="2100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 팀원 소개</a:t>
            </a:r>
            <a:endParaRPr lang="ko-KR" altLang="en-US" sz="2100">
              <a:solidFill>
                <a:srgbClr val="29416D"/>
              </a:solidFill>
              <a:latin typeface="카페24 써라운드" charset="0"/>
              <a:ea typeface="카페24 써라운드" charset="0"/>
            </a:endParaRPr>
          </a:p>
        </p:txBody>
      </p:sp>
      <p:sp>
        <p:nvSpPr>
          <p:cNvPr id="57" name="Rect 0"/>
          <p:cNvSpPr>
            <a:spLocks/>
          </p:cNvSpPr>
          <p:nvPr/>
        </p:nvSpPr>
        <p:spPr>
          <a:xfrm rot="0">
            <a:off x="2481580" y="2190750"/>
            <a:ext cx="1500505" cy="936625"/>
          </a:xfrm>
          <a:custGeom>
            <a:gdLst>
              <a:gd fmla="*/ 161808 w 1265140" name="TX0"/>
              <a:gd fmla="*/ 0 h 482359" name="TY0"/>
              <a:gd fmla="*/ 1103331 w 1265140" name="TX1"/>
              <a:gd fmla="*/ 0 h 482359" name="TY1"/>
              <a:gd fmla="*/ 1265138 w 1265140" name="TX2"/>
              <a:gd fmla="*/ 161807 h 482359" name="TY2"/>
              <a:gd fmla="*/ 1265137 w 1265140" name="TX3"/>
              <a:gd fmla="*/ 161807 h 482359" name="TY3"/>
              <a:gd fmla="*/ 1103330 w 1265140" name="TX4"/>
              <a:gd fmla="*/ 323614 h 482359" name="TY4"/>
              <a:gd fmla="*/ 161808 w 1265140" name="TX5"/>
              <a:gd fmla="*/ 323613 h 482359" name="TY5"/>
              <a:gd fmla="*/ 154218 w 1265140" name="TX6"/>
              <a:gd fmla="*/ 322081 h 482359" name="TY6"/>
              <a:gd fmla="*/ 154215 w 1265140" name="TX7"/>
              <a:gd fmla="*/ 322084 h 482359" name="TY7"/>
              <a:gd fmla="*/ 98825 w 1265140" name="TX8"/>
              <a:gd fmla="*/ 333266 h 482359" name="TY8"/>
              <a:gd fmla="*/ 12717 w 1265140" name="TX9"/>
              <a:gd fmla="*/ 419375 h 482359" name="TY9"/>
              <a:gd fmla="*/ 2 w 1265140" name="TX10"/>
              <a:gd fmla="*/ 482356 h 482359" name="TY10"/>
              <a:gd fmla="*/ 0 w 1265140" name="TX11"/>
              <a:gd fmla="*/ 482357 h 482359" name="TY11"/>
              <a:gd fmla="*/ 0 w 1265140" name="TX12"/>
              <a:gd fmla="*/ 161807 h 482359" name="TY12"/>
              <a:gd fmla="*/ 1 w 1265140" name="TX13"/>
              <a:gd fmla="*/ 161807 h 482359" name="TY13"/>
              <a:gd fmla="*/ 1 w 1265140" name="TX14"/>
              <a:gd fmla="*/ 161806 h 482359" name="TY14"/>
              <a:gd fmla="*/ 1 w 1265140" name="TX15"/>
              <a:gd fmla="*/ 161807 h 482359" name="TY15"/>
              <a:gd fmla="*/ 1 w 1265140" name="TX16"/>
              <a:gd fmla="*/ 161807 h 482359" name="TY16"/>
              <a:gd fmla="*/ 1 w 1265140" name="TX17"/>
              <a:gd fmla="*/ 161807 h 482359" name="TY17"/>
              <a:gd fmla="*/ 1 w 1265140" name="TX18"/>
              <a:gd fmla="*/ 161807 h 482359" name="TY18"/>
              <a:gd fmla="*/ 12717 w 1265140" name="TX19"/>
              <a:gd fmla="*/ 98824 h 482359" name="TY19"/>
              <a:gd fmla="*/ 161808 w 1265140" name="TX20"/>
              <a:gd fmla="*/ 0 h 482359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1265140" h="482359">
                <a:moveTo>
                  <a:pt x="161808" y="0"/>
                </a:moveTo>
                <a:lnTo>
                  <a:pt x="1103331" y="0"/>
                </a:lnTo>
                <a:cubicBezTo>
                  <a:pt x="1192695" y="0"/>
                  <a:pt x="1265138" y="72443"/>
                  <a:pt x="1265138" y="161807"/>
                </a:cubicBezTo>
                <a:lnTo>
                  <a:pt x="1265137" y="161807"/>
                </a:lnTo>
                <a:cubicBezTo>
                  <a:pt x="1265137" y="251171"/>
                  <a:pt x="1192694" y="323614"/>
                  <a:pt x="1103330" y="323614"/>
                </a:cubicBezTo>
                <a:lnTo>
                  <a:pt x="161808" y="323613"/>
                </a:lnTo>
                <a:lnTo>
                  <a:pt x="154218" y="322081"/>
                </a:lnTo>
                <a:lnTo>
                  <a:pt x="154215" y="322084"/>
                </a:lnTo>
                <a:lnTo>
                  <a:pt x="98825" y="333266"/>
                </a:lnTo>
                <a:cubicBezTo>
                  <a:pt x="60109" y="349642"/>
                  <a:pt x="29092" y="380658"/>
                  <a:pt x="12717" y="419375"/>
                </a:cubicBezTo>
                <a:lnTo>
                  <a:pt x="2" y="482356"/>
                </a:lnTo>
                <a:lnTo>
                  <a:pt x="0" y="482357"/>
                </a:lnTo>
                <a:lnTo>
                  <a:pt x="0" y="161807"/>
                </a:lnTo>
                <a:lnTo>
                  <a:pt x="1" y="161807"/>
                </a:lnTo>
                <a:lnTo>
                  <a:pt x="1" y="161806"/>
                </a:lnTo>
                <a:lnTo>
                  <a:pt x="1" y="161807"/>
                </a:lnTo>
                <a:lnTo>
                  <a:pt x="1" y="161807"/>
                </a:lnTo>
                <a:lnTo>
                  <a:pt x="1" y="161807"/>
                </a:lnTo>
                <a:lnTo>
                  <a:pt x="1" y="161807"/>
                </a:lnTo>
                <a:lnTo>
                  <a:pt x="12717" y="98824"/>
                </a:lnTo>
                <a:cubicBezTo>
                  <a:pt x="37280" y="40749"/>
                  <a:pt x="94785" y="0"/>
                  <a:pt x="161808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  <a:effectLst>
            <a:outerShdw sx="100000" sy="100000" blurRad="139700" dist="38100" dir="2700000" rotWithShape="0" algn="tl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145" tIns="53975" rIns="91440" bIns="4572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44546A"/>
                </a:solidFill>
                <a:latin typeface="카페24 써라운드 에어 " charset="0"/>
                <a:ea typeface="카페24 써라운드 에어 " charset="0"/>
              </a:rPr>
              <a:t>DA</a:t>
            </a:r>
            <a:r>
              <a:rPr sz="2000" b="1">
                <a:solidFill>
                  <a:srgbClr val="44546A"/>
                </a:solidFill>
                <a:latin typeface="카페24 써라운드 에어 " charset="0"/>
                <a:ea typeface="카페24 써라운드 에어 " charset="0"/>
              </a:rPr>
              <a:t> 박인성</a:t>
            </a:r>
            <a:endParaRPr lang="ko-KR" altLang="en-US" sz="2000" b="1">
              <a:solidFill>
                <a:srgbClr val="44546A"/>
              </a:solidFill>
              <a:latin typeface="카페24 써라운드 에어 " charset="0"/>
              <a:ea typeface="카페24 써라운드 에어 " charset="0"/>
            </a:endParaRPr>
          </a:p>
        </p:txBody>
      </p:sp>
      <p:sp>
        <p:nvSpPr>
          <p:cNvPr id="58" name="Rect 0"/>
          <p:cNvSpPr>
            <a:spLocks/>
          </p:cNvSpPr>
          <p:nvPr/>
        </p:nvSpPr>
        <p:spPr>
          <a:xfrm rot="0">
            <a:off x="4467225" y="2190750"/>
            <a:ext cx="1489710" cy="936625"/>
          </a:xfrm>
          <a:custGeom>
            <a:gdLst>
              <a:gd fmla="*/ 161808 w 1265140" name="TX0"/>
              <a:gd fmla="*/ 0 h 482359" name="TY0"/>
              <a:gd fmla="*/ 1103331 w 1265140" name="TX1"/>
              <a:gd fmla="*/ 0 h 482359" name="TY1"/>
              <a:gd fmla="*/ 1265138 w 1265140" name="TX2"/>
              <a:gd fmla="*/ 161807 h 482359" name="TY2"/>
              <a:gd fmla="*/ 1265137 w 1265140" name="TX3"/>
              <a:gd fmla="*/ 161807 h 482359" name="TY3"/>
              <a:gd fmla="*/ 1103330 w 1265140" name="TX4"/>
              <a:gd fmla="*/ 323614 h 482359" name="TY4"/>
              <a:gd fmla="*/ 161808 w 1265140" name="TX5"/>
              <a:gd fmla="*/ 323613 h 482359" name="TY5"/>
              <a:gd fmla="*/ 154218 w 1265140" name="TX6"/>
              <a:gd fmla="*/ 322081 h 482359" name="TY6"/>
              <a:gd fmla="*/ 154215 w 1265140" name="TX7"/>
              <a:gd fmla="*/ 322084 h 482359" name="TY7"/>
              <a:gd fmla="*/ 98825 w 1265140" name="TX8"/>
              <a:gd fmla="*/ 333266 h 482359" name="TY8"/>
              <a:gd fmla="*/ 12717 w 1265140" name="TX9"/>
              <a:gd fmla="*/ 419375 h 482359" name="TY9"/>
              <a:gd fmla="*/ 2 w 1265140" name="TX10"/>
              <a:gd fmla="*/ 482356 h 482359" name="TY10"/>
              <a:gd fmla="*/ 0 w 1265140" name="TX11"/>
              <a:gd fmla="*/ 482357 h 482359" name="TY11"/>
              <a:gd fmla="*/ 0 w 1265140" name="TX12"/>
              <a:gd fmla="*/ 161807 h 482359" name="TY12"/>
              <a:gd fmla="*/ 1 w 1265140" name="TX13"/>
              <a:gd fmla="*/ 161807 h 482359" name="TY13"/>
              <a:gd fmla="*/ 1 w 1265140" name="TX14"/>
              <a:gd fmla="*/ 161806 h 482359" name="TY14"/>
              <a:gd fmla="*/ 1 w 1265140" name="TX15"/>
              <a:gd fmla="*/ 161807 h 482359" name="TY15"/>
              <a:gd fmla="*/ 1 w 1265140" name="TX16"/>
              <a:gd fmla="*/ 161807 h 482359" name="TY16"/>
              <a:gd fmla="*/ 1 w 1265140" name="TX17"/>
              <a:gd fmla="*/ 161807 h 482359" name="TY17"/>
              <a:gd fmla="*/ 1 w 1265140" name="TX18"/>
              <a:gd fmla="*/ 161807 h 482359" name="TY18"/>
              <a:gd fmla="*/ 12717 w 1265140" name="TX19"/>
              <a:gd fmla="*/ 98824 h 482359" name="TY19"/>
              <a:gd fmla="*/ 161808 w 1265140" name="TX20"/>
              <a:gd fmla="*/ 0 h 482359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1265140" h="482359">
                <a:moveTo>
                  <a:pt x="161808" y="0"/>
                </a:moveTo>
                <a:lnTo>
                  <a:pt x="1103331" y="0"/>
                </a:lnTo>
                <a:cubicBezTo>
                  <a:pt x="1192695" y="0"/>
                  <a:pt x="1265138" y="72443"/>
                  <a:pt x="1265138" y="161807"/>
                </a:cubicBezTo>
                <a:lnTo>
                  <a:pt x="1265137" y="161807"/>
                </a:lnTo>
                <a:cubicBezTo>
                  <a:pt x="1265137" y="251171"/>
                  <a:pt x="1192694" y="323614"/>
                  <a:pt x="1103330" y="323614"/>
                </a:cubicBezTo>
                <a:lnTo>
                  <a:pt x="161808" y="323613"/>
                </a:lnTo>
                <a:lnTo>
                  <a:pt x="154218" y="322081"/>
                </a:lnTo>
                <a:lnTo>
                  <a:pt x="154215" y="322084"/>
                </a:lnTo>
                <a:lnTo>
                  <a:pt x="98825" y="333266"/>
                </a:lnTo>
                <a:cubicBezTo>
                  <a:pt x="60109" y="349642"/>
                  <a:pt x="29092" y="380658"/>
                  <a:pt x="12717" y="419375"/>
                </a:cubicBezTo>
                <a:lnTo>
                  <a:pt x="2" y="482356"/>
                </a:lnTo>
                <a:lnTo>
                  <a:pt x="0" y="482357"/>
                </a:lnTo>
                <a:lnTo>
                  <a:pt x="0" y="161807"/>
                </a:lnTo>
                <a:lnTo>
                  <a:pt x="1" y="161807"/>
                </a:lnTo>
                <a:lnTo>
                  <a:pt x="1" y="161806"/>
                </a:lnTo>
                <a:lnTo>
                  <a:pt x="1" y="161807"/>
                </a:lnTo>
                <a:lnTo>
                  <a:pt x="1" y="161807"/>
                </a:lnTo>
                <a:lnTo>
                  <a:pt x="1" y="161807"/>
                </a:lnTo>
                <a:lnTo>
                  <a:pt x="1" y="161807"/>
                </a:lnTo>
                <a:lnTo>
                  <a:pt x="12717" y="98824"/>
                </a:lnTo>
                <a:cubicBezTo>
                  <a:pt x="37280" y="40749"/>
                  <a:pt x="94785" y="0"/>
                  <a:pt x="161808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  <a:effectLst>
            <a:outerShdw sx="100000" sy="100000" blurRad="139700" dist="38100" dir="2700000" rotWithShape="0" algn="tl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145" tIns="53975" rIns="91440" bIns="4572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44546A"/>
                </a:solidFill>
                <a:latin typeface="카페24 써라운드 에어 " charset="0"/>
                <a:ea typeface="카페24 써라운드 에어 " charset="0"/>
              </a:rPr>
              <a:t>UA</a:t>
            </a:r>
            <a:r>
              <a:rPr sz="2000" b="1">
                <a:solidFill>
                  <a:srgbClr val="44546A"/>
                </a:solidFill>
                <a:latin typeface="카페24 써라운드 에어 " charset="0"/>
                <a:ea typeface="카페24 써라운드 에어 " charset="0"/>
              </a:rPr>
              <a:t> 유나래</a:t>
            </a:r>
            <a:endParaRPr lang="ko-KR" altLang="en-US" sz="2000" b="1">
              <a:solidFill>
                <a:srgbClr val="44546A"/>
              </a:solidFill>
              <a:latin typeface="카페24 써라운드 에어 " charset="0"/>
              <a:ea typeface="카페24 써라운드 에어 " charset="0"/>
            </a:endParaRPr>
          </a:p>
        </p:txBody>
      </p:sp>
      <p:sp>
        <p:nvSpPr>
          <p:cNvPr id="59" name="Rect 0"/>
          <p:cNvSpPr>
            <a:spLocks/>
          </p:cNvSpPr>
          <p:nvPr/>
        </p:nvSpPr>
        <p:spPr>
          <a:xfrm rot="0">
            <a:off x="6407150" y="2190750"/>
            <a:ext cx="1414780" cy="936625"/>
          </a:xfrm>
          <a:custGeom>
            <a:gdLst>
              <a:gd fmla="*/ 161808 w 1265140" name="TX0"/>
              <a:gd fmla="*/ 0 h 482359" name="TY0"/>
              <a:gd fmla="*/ 1103331 w 1265140" name="TX1"/>
              <a:gd fmla="*/ 0 h 482359" name="TY1"/>
              <a:gd fmla="*/ 1265138 w 1265140" name="TX2"/>
              <a:gd fmla="*/ 161807 h 482359" name="TY2"/>
              <a:gd fmla="*/ 1265137 w 1265140" name="TX3"/>
              <a:gd fmla="*/ 161807 h 482359" name="TY3"/>
              <a:gd fmla="*/ 1103330 w 1265140" name="TX4"/>
              <a:gd fmla="*/ 323614 h 482359" name="TY4"/>
              <a:gd fmla="*/ 161808 w 1265140" name="TX5"/>
              <a:gd fmla="*/ 323613 h 482359" name="TY5"/>
              <a:gd fmla="*/ 154218 w 1265140" name="TX6"/>
              <a:gd fmla="*/ 322081 h 482359" name="TY6"/>
              <a:gd fmla="*/ 154215 w 1265140" name="TX7"/>
              <a:gd fmla="*/ 322084 h 482359" name="TY7"/>
              <a:gd fmla="*/ 98825 w 1265140" name="TX8"/>
              <a:gd fmla="*/ 333266 h 482359" name="TY8"/>
              <a:gd fmla="*/ 12717 w 1265140" name="TX9"/>
              <a:gd fmla="*/ 419375 h 482359" name="TY9"/>
              <a:gd fmla="*/ 2 w 1265140" name="TX10"/>
              <a:gd fmla="*/ 482356 h 482359" name="TY10"/>
              <a:gd fmla="*/ 0 w 1265140" name="TX11"/>
              <a:gd fmla="*/ 482357 h 482359" name="TY11"/>
              <a:gd fmla="*/ 0 w 1265140" name="TX12"/>
              <a:gd fmla="*/ 161807 h 482359" name="TY12"/>
              <a:gd fmla="*/ 1 w 1265140" name="TX13"/>
              <a:gd fmla="*/ 161807 h 482359" name="TY13"/>
              <a:gd fmla="*/ 1 w 1265140" name="TX14"/>
              <a:gd fmla="*/ 161806 h 482359" name="TY14"/>
              <a:gd fmla="*/ 1 w 1265140" name="TX15"/>
              <a:gd fmla="*/ 161807 h 482359" name="TY15"/>
              <a:gd fmla="*/ 1 w 1265140" name="TX16"/>
              <a:gd fmla="*/ 161807 h 482359" name="TY16"/>
              <a:gd fmla="*/ 1 w 1265140" name="TX17"/>
              <a:gd fmla="*/ 161807 h 482359" name="TY17"/>
              <a:gd fmla="*/ 1 w 1265140" name="TX18"/>
              <a:gd fmla="*/ 161807 h 482359" name="TY18"/>
              <a:gd fmla="*/ 12717 w 1265140" name="TX19"/>
              <a:gd fmla="*/ 98824 h 482359" name="TY19"/>
              <a:gd fmla="*/ 161808 w 1265140" name="TX20"/>
              <a:gd fmla="*/ 0 h 482359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1265140" h="482359">
                <a:moveTo>
                  <a:pt x="161808" y="0"/>
                </a:moveTo>
                <a:lnTo>
                  <a:pt x="1103331" y="0"/>
                </a:lnTo>
                <a:cubicBezTo>
                  <a:pt x="1192695" y="0"/>
                  <a:pt x="1265138" y="72443"/>
                  <a:pt x="1265138" y="161807"/>
                </a:cubicBezTo>
                <a:lnTo>
                  <a:pt x="1265137" y="161807"/>
                </a:lnTo>
                <a:cubicBezTo>
                  <a:pt x="1265137" y="251171"/>
                  <a:pt x="1192694" y="323614"/>
                  <a:pt x="1103330" y="323614"/>
                </a:cubicBezTo>
                <a:lnTo>
                  <a:pt x="161808" y="323613"/>
                </a:lnTo>
                <a:lnTo>
                  <a:pt x="154218" y="322081"/>
                </a:lnTo>
                <a:lnTo>
                  <a:pt x="154215" y="322084"/>
                </a:lnTo>
                <a:lnTo>
                  <a:pt x="98825" y="333266"/>
                </a:lnTo>
                <a:cubicBezTo>
                  <a:pt x="60109" y="349642"/>
                  <a:pt x="29092" y="380658"/>
                  <a:pt x="12717" y="419375"/>
                </a:cubicBezTo>
                <a:lnTo>
                  <a:pt x="2" y="482356"/>
                </a:lnTo>
                <a:lnTo>
                  <a:pt x="0" y="482357"/>
                </a:lnTo>
                <a:lnTo>
                  <a:pt x="0" y="161807"/>
                </a:lnTo>
                <a:lnTo>
                  <a:pt x="1" y="161807"/>
                </a:lnTo>
                <a:lnTo>
                  <a:pt x="1" y="161806"/>
                </a:lnTo>
                <a:lnTo>
                  <a:pt x="1" y="161807"/>
                </a:lnTo>
                <a:lnTo>
                  <a:pt x="1" y="161807"/>
                </a:lnTo>
                <a:lnTo>
                  <a:pt x="1" y="161807"/>
                </a:lnTo>
                <a:lnTo>
                  <a:pt x="1" y="161807"/>
                </a:lnTo>
                <a:lnTo>
                  <a:pt x="12717" y="98824"/>
                </a:lnTo>
                <a:cubicBezTo>
                  <a:pt x="37280" y="40749"/>
                  <a:pt x="94785" y="0"/>
                  <a:pt x="161808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  <a:effectLst>
            <a:outerShdw sx="100000" sy="100000" blurRad="139700" dist="38100" dir="2700000" rotWithShape="0" algn="tl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145" tIns="53975" rIns="91440" bIns="4572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44546A"/>
                </a:solidFill>
                <a:latin typeface="카페24 써라운드 에어 " charset="0"/>
                <a:ea typeface="카페24 써라운드 에어 " charset="0"/>
              </a:rPr>
              <a:t>TA</a:t>
            </a:r>
            <a:r>
              <a:rPr sz="2000" b="1">
                <a:solidFill>
                  <a:srgbClr val="44546A"/>
                </a:solidFill>
                <a:latin typeface="카페24 써라운드 에어 " charset="0"/>
                <a:ea typeface="카페24 써라운드 에어 " charset="0"/>
              </a:rPr>
              <a:t> 이하예</a:t>
            </a:r>
            <a:endParaRPr lang="ko-KR" altLang="en-US" sz="2000" b="1">
              <a:solidFill>
                <a:srgbClr val="44546A"/>
              </a:solidFill>
              <a:latin typeface="카페24 써라운드 에어 " charset="0"/>
              <a:ea typeface="카페24 써라운드 에어 " charset="0"/>
            </a:endParaRPr>
          </a:p>
        </p:txBody>
      </p:sp>
      <p:sp>
        <p:nvSpPr>
          <p:cNvPr id="60" name="Rect 0"/>
          <p:cNvSpPr>
            <a:spLocks/>
          </p:cNvSpPr>
          <p:nvPr/>
        </p:nvSpPr>
        <p:spPr>
          <a:xfrm rot="0">
            <a:off x="8324215" y="2190750"/>
            <a:ext cx="1445895" cy="936625"/>
          </a:xfrm>
          <a:custGeom>
            <a:gdLst>
              <a:gd fmla="*/ 161808 w 1265140" name="TX0"/>
              <a:gd fmla="*/ 0 h 482359" name="TY0"/>
              <a:gd fmla="*/ 1103331 w 1265140" name="TX1"/>
              <a:gd fmla="*/ 0 h 482359" name="TY1"/>
              <a:gd fmla="*/ 1265138 w 1265140" name="TX2"/>
              <a:gd fmla="*/ 161807 h 482359" name="TY2"/>
              <a:gd fmla="*/ 1265137 w 1265140" name="TX3"/>
              <a:gd fmla="*/ 161807 h 482359" name="TY3"/>
              <a:gd fmla="*/ 1103330 w 1265140" name="TX4"/>
              <a:gd fmla="*/ 323614 h 482359" name="TY4"/>
              <a:gd fmla="*/ 161808 w 1265140" name="TX5"/>
              <a:gd fmla="*/ 323613 h 482359" name="TY5"/>
              <a:gd fmla="*/ 154218 w 1265140" name="TX6"/>
              <a:gd fmla="*/ 322081 h 482359" name="TY6"/>
              <a:gd fmla="*/ 154215 w 1265140" name="TX7"/>
              <a:gd fmla="*/ 322084 h 482359" name="TY7"/>
              <a:gd fmla="*/ 98825 w 1265140" name="TX8"/>
              <a:gd fmla="*/ 333266 h 482359" name="TY8"/>
              <a:gd fmla="*/ 12717 w 1265140" name="TX9"/>
              <a:gd fmla="*/ 419375 h 482359" name="TY9"/>
              <a:gd fmla="*/ 2 w 1265140" name="TX10"/>
              <a:gd fmla="*/ 482356 h 482359" name="TY10"/>
              <a:gd fmla="*/ 0 w 1265140" name="TX11"/>
              <a:gd fmla="*/ 482357 h 482359" name="TY11"/>
              <a:gd fmla="*/ 0 w 1265140" name="TX12"/>
              <a:gd fmla="*/ 161807 h 482359" name="TY12"/>
              <a:gd fmla="*/ 1 w 1265140" name="TX13"/>
              <a:gd fmla="*/ 161807 h 482359" name="TY13"/>
              <a:gd fmla="*/ 1 w 1265140" name="TX14"/>
              <a:gd fmla="*/ 161806 h 482359" name="TY14"/>
              <a:gd fmla="*/ 1 w 1265140" name="TX15"/>
              <a:gd fmla="*/ 161807 h 482359" name="TY15"/>
              <a:gd fmla="*/ 1 w 1265140" name="TX16"/>
              <a:gd fmla="*/ 161807 h 482359" name="TY16"/>
              <a:gd fmla="*/ 1 w 1265140" name="TX17"/>
              <a:gd fmla="*/ 161807 h 482359" name="TY17"/>
              <a:gd fmla="*/ 1 w 1265140" name="TX18"/>
              <a:gd fmla="*/ 161807 h 482359" name="TY18"/>
              <a:gd fmla="*/ 12717 w 1265140" name="TX19"/>
              <a:gd fmla="*/ 98824 h 482359" name="TY19"/>
              <a:gd fmla="*/ 161808 w 1265140" name="TX20"/>
              <a:gd fmla="*/ 0 h 482359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1265140" h="482359">
                <a:moveTo>
                  <a:pt x="161808" y="0"/>
                </a:moveTo>
                <a:lnTo>
                  <a:pt x="1103331" y="0"/>
                </a:lnTo>
                <a:cubicBezTo>
                  <a:pt x="1192695" y="0"/>
                  <a:pt x="1265138" y="72443"/>
                  <a:pt x="1265138" y="161807"/>
                </a:cubicBezTo>
                <a:lnTo>
                  <a:pt x="1265137" y="161807"/>
                </a:lnTo>
                <a:cubicBezTo>
                  <a:pt x="1265137" y="251171"/>
                  <a:pt x="1192694" y="323614"/>
                  <a:pt x="1103330" y="323614"/>
                </a:cubicBezTo>
                <a:lnTo>
                  <a:pt x="161808" y="323613"/>
                </a:lnTo>
                <a:lnTo>
                  <a:pt x="154218" y="322081"/>
                </a:lnTo>
                <a:lnTo>
                  <a:pt x="154215" y="322084"/>
                </a:lnTo>
                <a:lnTo>
                  <a:pt x="98825" y="333266"/>
                </a:lnTo>
                <a:cubicBezTo>
                  <a:pt x="60109" y="349642"/>
                  <a:pt x="29092" y="380658"/>
                  <a:pt x="12717" y="419375"/>
                </a:cubicBezTo>
                <a:lnTo>
                  <a:pt x="2" y="482356"/>
                </a:lnTo>
                <a:lnTo>
                  <a:pt x="0" y="482357"/>
                </a:lnTo>
                <a:lnTo>
                  <a:pt x="0" y="161807"/>
                </a:lnTo>
                <a:lnTo>
                  <a:pt x="1" y="161807"/>
                </a:lnTo>
                <a:lnTo>
                  <a:pt x="1" y="161806"/>
                </a:lnTo>
                <a:lnTo>
                  <a:pt x="1" y="161807"/>
                </a:lnTo>
                <a:lnTo>
                  <a:pt x="1" y="161807"/>
                </a:lnTo>
                <a:lnTo>
                  <a:pt x="1" y="161807"/>
                </a:lnTo>
                <a:lnTo>
                  <a:pt x="1" y="161807"/>
                </a:lnTo>
                <a:lnTo>
                  <a:pt x="12717" y="98824"/>
                </a:lnTo>
                <a:cubicBezTo>
                  <a:pt x="37280" y="40749"/>
                  <a:pt x="94785" y="0"/>
                  <a:pt x="161808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  <a:effectLst>
            <a:outerShdw sx="100000" sy="100000" blurRad="139700" dist="38100" dir="2700000" rotWithShape="0" algn="tl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145" tIns="53975" rIns="91440" bIns="4572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44546A"/>
                </a:solidFill>
                <a:latin typeface="카페24 써라운드 에어 " charset="0"/>
                <a:ea typeface="카페24 써라운드 에어 " charset="0"/>
              </a:rPr>
              <a:t>BA</a:t>
            </a:r>
            <a:r>
              <a:rPr sz="2000" b="1">
                <a:solidFill>
                  <a:srgbClr val="44546A"/>
                </a:solidFill>
                <a:latin typeface="카페24 써라운드 에어 " charset="0"/>
                <a:ea typeface="카페24 써라운드 에어 " charset="0"/>
              </a:rPr>
              <a:t> 장예지</a:t>
            </a:r>
            <a:endParaRPr lang="ko-KR" altLang="en-US" sz="2000" b="1">
              <a:solidFill>
                <a:srgbClr val="44546A"/>
              </a:solidFill>
              <a:latin typeface="카페24 써라운드 에어 " charset="0"/>
              <a:ea typeface="카페24 써라운드 에어 " charset="0"/>
            </a:endParaRPr>
          </a:p>
        </p:txBody>
      </p:sp>
      <p:sp>
        <p:nvSpPr>
          <p:cNvPr id="61" name="Rect 0"/>
          <p:cNvSpPr>
            <a:spLocks/>
          </p:cNvSpPr>
          <p:nvPr/>
        </p:nvSpPr>
        <p:spPr>
          <a:xfrm rot="0">
            <a:off x="10232390" y="2190750"/>
            <a:ext cx="1445895" cy="936625"/>
          </a:xfrm>
          <a:custGeom>
            <a:gdLst>
              <a:gd fmla="*/ 161808 w 1265140" name="TX0"/>
              <a:gd fmla="*/ 0 h 482359" name="TY0"/>
              <a:gd fmla="*/ 1103331 w 1265140" name="TX1"/>
              <a:gd fmla="*/ 0 h 482359" name="TY1"/>
              <a:gd fmla="*/ 1265138 w 1265140" name="TX2"/>
              <a:gd fmla="*/ 161807 h 482359" name="TY2"/>
              <a:gd fmla="*/ 1265137 w 1265140" name="TX3"/>
              <a:gd fmla="*/ 161807 h 482359" name="TY3"/>
              <a:gd fmla="*/ 1103330 w 1265140" name="TX4"/>
              <a:gd fmla="*/ 323614 h 482359" name="TY4"/>
              <a:gd fmla="*/ 161808 w 1265140" name="TX5"/>
              <a:gd fmla="*/ 323613 h 482359" name="TY5"/>
              <a:gd fmla="*/ 154218 w 1265140" name="TX6"/>
              <a:gd fmla="*/ 322081 h 482359" name="TY6"/>
              <a:gd fmla="*/ 154215 w 1265140" name="TX7"/>
              <a:gd fmla="*/ 322084 h 482359" name="TY7"/>
              <a:gd fmla="*/ 98825 w 1265140" name="TX8"/>
              <a:gd fmla="*/ 333266 h 482359" name="TY8"/>
              <a:gd fmla="*/ 12717 w 1265140" name="TX9"/>
              <a:gd fmla="*/ 419375 h 482359" name="TY9"/>
              <a:gd fmla="*/ 2 w 1265140" name="TX10"/>
              <a:gd fmla="*/ 482356 h 482359" name="TY10"/>
              <a:gd fmla="*/ 0 w 1265140" name="TX11"/>
              <a:gd fmla="*/ 482357 h 482359" name="TY11"/>
              <a:gd fmla="*/ 0 w 1265140" name="TX12"/>
              <a:gd fmla="*/ 161807 h 482359" name="TY12"/>
              <a:gd fmla="*/ 1 w 1265140" name="TX13"/>
              <a:gd fmla="*/ 161807 h 482359" name="TY13"/>
              <a:gd fmla="*/ 1 w 1265140" name="TX14"/>
              <a:gd fmla="*/ 161806 h 482359" name="TY14"/>
              <a:gd fmla="*/ 1 w 1265140" name="TX15"/>
              <a:gd fmla="*/ 161807 h 482359" name="TY15"/>
              <a:gd fmla="*/ 1 w 1265140" name="TX16"/>
              <a:gd fmla="*/ 161807 h 482359" name="TY16"/>
              <a:gd fmla="*/ 1 w 1265140" name="TX17"/>
              <a:gd fmla="*/ 161807 h 482359" name="TY17"/>
              <a:gd fmla="*/ 1 w 1265140" name="TX18"/>
              <a:gd fmla="*/ 161807 h 482359" name="TY18"/>
              <a:gd fmla="*/ 12717 w 1265140" name="TX19"/>
              <a:gd fmla="*/ 98824 h 482359" name="TY19"/>
              <a:gd fmla="*/ 161808 w 1265140" name="TX20"/>
              <a:gd fmla="*/ 0 h 482359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1265140" h="482359">
                <a:moveTo>
                  <a:pt x="161808" y="0"/>
                </a:moveTo>
                <a:lnTo>
                  <a:pt x="1103331" y="0"/>
                </a:lnTo>
                <a:cubicBezTo>
                  <a:pt x="1192695" y="0"/>
                  <a:pt x="1265138" y="72443"/>
                  <a:pt x="1265138" y="161807"/>
                </a:cubicBezTo>
                <a:lnTo>
                  <a:pt x="1265137" y="161807"/>
                </a:lnTo>
                <a:cubicBezTo>
                  <a:pt x="1265137" y="251171"/>
                  <a:pt x="1192694" y="323614"/>
                  <a:pt x="1103330" y="323614"/>
                </a:cubicBezTo>
                <a:lnTo>
                  <a:pt x="161808" y="323613"/>
                </a:lnTo>
                <a:lnTo>
                  <a:pt x="154218" y="322081"/>
                </a:lnTo>
                <a:lnTo>
                  <a:pt x="154215" y="322084"/>
                </a:lnTo>
                <a:lnTo>
                  <a:pt x="98825" y="333266"/>
                </a:lnTo>
                <a:cubicBezTo>
                  <a:pt x="60109" y="349642"/>
                  <a:pt x="29092" y="380658"/>
                  <a:pt x="12717" y="419375"/>
                </a:cubicBezTo>
                <a:lnTo>
                  <a:pt x="2" y="482356"/>
                </a:lnTo>
                <a:lnTo>
                  <a:pt x="0" y="482357"/>
                </a:lnTo>
                <a:lnTo>
                  <a:pt x="0" y="161807"/>
                </a:lnTo>
                <a:lnTo>
                  <a:pt x="1" y="161807"/>
                </a:lnTo>
                <a:lnTo>
                  <a:pt x="1" y="161806"/>
                </a:lnTo>
                <a:lnTo>
                  <a:pt x="1" y="161807"/>
                </a:lnTo>
                <a:lnTo>
                  <a:pt x="1" y="161807"/>
                </a:lnTo>
                <a:lnTo>
                  <a:pt x="1" y="161807"/>
                </a:lnTo>
                <a:lnTo>
                  <a:pt x="1" y="161807"/>
                </a:lnTo>
                <a:lnTo>
                  <a:pt x="12717" y="98824"/>
                </a:lnTo>
                <a:cubicBezTo>
                  <a:pt x="37280" y="40749"/>
                  <a:pt x="94785" y="0"/>
                  <a:pt x="161808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  <a:effectLst>
            <a:outerShdw sx="100000" sy="100000" blurRad="139700" dist="38100" dir="2700000" rotWithShape="0" algn="tl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145" tIns="53975" rIns="91440" bIns="4572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44546A"/>
                </a:solidFill>
                <a:latin typeface="카페24 써라운드 에어 " charset="0"/>
                <a:ea typeface="카페24 써라운드 에어 " charset="0"/>
              </a:rPr>
              <a:t>AA</a:t>
            </a:r>
            <a:r>
              <a:rPr sz="2000" b="1">
                <a:solidFill>
                  <a:srgbClr val="44546A"/>
                </a:solidFill>
                <a:latin typeface="카페24 써라운드 에어 " charset="0"/>
                <a:ea typeface="카페24 써라운드 에어 " charset="0"/>
              </a:rPr>
              <a:t> 박시윤</a:t>
            </a:r>
            <a:endParaRPr lang="ko-KR" altLang="en-US" sz="2000" b="1">
              <a:solidFill>
                <a:srgbClr val="44546A"/>
              </a:solidFill>
              <a:latin typeface="카페24 써라운드 에어 " charset="0"/>
              <a:ea typeface="카페24 써라운드 에어 " charset="0"/>
            </a:endParaRPr>
          </a:p>
        </p:txBody>
      </p:sp>
      <p:pic>
        <p:nvPicPr>
          <p:cNvPr id="64" name="Picture " descr="C:/Users/PC-09/AppData/Roaming/PolarisOffice/ETemp/5036_13641184/fImage161928704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3700" y="3073400"/>
            <a:ext cx="1534795" cy="3355340"/>
          </a:xfrm>
          <a:prstGeom prst="rect"/>
          <a:noFill/>
        </p:spPr>
      </p:pic>
      <p:pic>
        <p:nvPicPr>
          <p:cNvPr id="66" name="Picture " descr="C:/Users/PC-09/AppData/Roaming/PolarisOffice/ETemp/5036_13641184/fImage143704705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354445" y="3115310"/>
            <a:ext cx="1306195" cy="3412490"/>
          </a:xfrm>
          <a:prstGeom prst="rect"/>
          <a:noFill/>
        </p:spPr>
      </p:pic>
      <p:pic>
        <p:nvPicPr>
          <p:cNvPr id="67" name="Picture " descr="C:/Users/PC-09/AppData/Roaming/PolarisOffice/ETemp/5036_13641184/fImage161928706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40940" y="3128645"/>
            <a:ext cx="1534795" cy="3355340"/>
          </a:xfrm>
          <a:prstGeom prst="rect"/>
          <a:noFill/>
        </p:spPr>
      </p:pic>
      <p:pic>
        <p:nvPicPr>
          <p:cNvPr id="68" name="Picture " descr="C:/Users/PC-09/AppData/Roaming/PolarisOffice/ETemp/5036_13641184/fImage14370470791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66590" y="3114040"/>
            <a:ext cx="1306195" cy="3412490"/>
          </a:xfrm>
          <a:prstGeom prst="rect"/>
          <a:noFill/>
        </p:spPr>
      </p:pic>
      <p:pic>
        <p:nvPicPr>
          <p:cNvPr id="69" name="Picture " descr="C:/Users/PC-09/AppData/Roaming/PolarisOffice/ETemp/5036_13641184/fImage143704708572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28660" y="3114040"/>
            <a:ext cx="1306195" cy="3412490"/>
          </a:xfrm>
          <a:prstGeom prst="rect"/>
          <a:noFill/>
        </p:spPr>
      </p:pic>
      <p:pic>
        <p:nvPicPr>
          <p:cNvPr id="70" name="Picture " descr="C:/Users/PC-09/AppData/Roaming/PolarisOffice/ETemp/5036_13641184/fImage1437047091478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238105" y="3128645"/>
            <a:ext cx="1306195" cy="34124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"/>
          <p:cNvSpPr/>
          <p:nvPr/>
        </p:nvSpPr>
        <p:spPr>
          <a:xfrm>
            <a:off x="-1323340" y="0"/>
            <a:ext cx="4319905" cy="6858000"/>
          </a:xfrm>
          <a:prstGeom prst="trapezoid">
            <a:avLst>
              <a:gd name="adj" fmla="val 25000"/>
            </a:avLst>
          </a:prstGeom>
          <a:solidFill>
            <a:srgbClr val="aec7e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2" name="텍스트 상자 20"/>
          <p:cNvSpPr txBox="1"/>
          <p:nvPr/>
        </p:nvSpPr>
        <p:spPr>
          <a:xfrm>
            <a:off x="625475" y="311150"/>
            <a:ext cx="3306445" cy="878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lang="en-US" altLang="ko-KR" sz="5200" b="1">
                <a:solidFill>
                  <a:schemeClr val="accent1">
                    <a:lumMod val="50000"/>
                    <a:lumOff val="0"/>
                  </a:schemeClr>
                </a:solidFill>
                <a:latin typeface="카페24 써라운드"/>
                <a:ea typeface="카페24 써라운드"/>
              </a:rPr>
              <a:t>INDEX</a:t>
            </a:r>
            <a:endParaRPr lang="en-US" altLang="ko-KR" sz="5200" b="1">
              <a:solidFill>
                <a:schemeClr val="accent1">
                  <a:lumMod val="50000"/>
                  <a:lumOff val="0"/>
                </a:schemeClr>
              </a:solidFill>
              <a:ea typeface="카페24 써라운드"/>
            </a:endParaRPr>
          </a:p>
        </p:txBody>
      </p:sp>
      <p:sp>
        <p:nvSpPr>
          <p:cNvPr id="74" name="텍스트 상자 10"/>
          <p:cNvSpPr txBox="1"/>
          <p:nvPr/>
        </p:nvSpPr>
        <p:spPr>
          <a:xfrm>
            <a:off x="4103370" y="3930015"/>
            <a:ext cx="2463165" cy="5448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rgbClr val="d9d9d9"/>
                </a:solidFill>
                <a:latin typeface="카페24 써라운드"/>
                <a:ea typeface="카페24 써라운드"/>
              </a:rPr>
              <a:t>1.</a:t>
            </a:r>
            <a:r>
              <a:rPr lang="ko-KR" altLang="en-US" sz="3000">
                <a:solidFill>
                  <a:srgbClr val="d9d9d9"/>
                </a:solidFill>
                <a:latin typeface="카페24 써라운드"/>
                <a:ea typeface="카페24 써라운드"/>
              </a:rPr>
              <a:t> 팀원 소개</a:t>
            </a:r>
            <a:endParaRPr lang="ko-KR" altLang="en-US" sz="3000">
              <a:solidFill>
                <a:srgbClr val="d9d9d9"/>
              </a:solidFill>
              <a:latin typeface="카페24 써라운드"/>
              <a:ea typeface="카페24 써라운드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8407400" y="3930015"/>
            <a:ext cx="3174365" cy="101536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 sz="3000">
                <a:solidFill>
                  <a:srgbClr val="324A75"/>
                </a:solidFill>
                <a:latin typeface="카페24 써라운드" charset="0"/>
                <a:ea typeface="카페24 써라운드" charset="0"/>
              </a:rPr>
              <a:t>2.</a:t>
            </a:r>
            <a:r>
              <a:rPr lang="ko-KR" altLang="ko-KR" sz="3000">
                <a:solidFill>
                  <a:srgbClr val="324A75"/>
                </a:solidFill>
                <a:latin typeface="카페24 써라운드" charset="0"/>
                <a:ea typeface="카페24 써라운드" charset="0"/>
              </a:rPr>
              <a:t> </a:t>
            </a:r>
            <a:r>
              <a:rPr lang="ko-KR" altLang="ko-KR" sz="3000">
                <a:solidFill>
                  <a:srgbClr val="324A75"/>
                </a:solidFill>
                <a:latin typeface="카페24 써라운드" charset="0"/>
                <a:ea typeface="카페24 써라운드" charset="0"/>
              </a:rPr>
              <a:t>개발환경 및</a:t>
            </a:r>
            <a:r>
              <a:rPr lang="ko-KR" altLang="en-US" sz="3000">
                <a:solidFill>
                  <a:srgbClr val="324A75"/>
                </a:solidFill>
                <a:latin typeface="카페24 써라운드" charset="0"/>
                <a:ea typeface="카페24 써라운드" charset="0"/>
              </a:rPr>
              <a:t> </a:t>
            </a:r>
            <a:r>
              <a:rPr lang="ko-KR" altLang="en-US" sz="3000">
                <a:solidFill>
                  <a:srgbClr val="324A75"/>
                </a:solidFill>
                <a:latin typeface="카페24 써라운드" charset="0"/>
                <a:ea typeface="카페24 써라운드" charset="0"/>
              </a:rPr>
              <a:t>주제선정</a:t>
            </a:r>
            <a:r>
              <a:rPr lang="ko-KR" altLang="en-US" sz="3000">
                <a:solidFill>
                  <a:srgbClr val="324A75"/>
                </a:solidFill>
                <a:latin typeface="카페24 써라운드" charset="0"/>
                <a:ea typeface="카페24 써라운드" charset="0"/>
              </a:rPr>
              <a:t> </a:t>
            </a:r>
            <a:r>
              <a:rPr lang="ko-KR" altLang="en-US" sz="3000">
                <a:solidFill>
                  <a:srgbClr val="324A75"/>
                </a:solidFill>
                <a:latin typeface="카페24 써라운드" charset="0"/>
                <a:ea typeface="카페24 써라운드" charset="0"/>
              </a:rPr>
              <a:t>배경</a:t>
            </a:r>
            <a:endParaRPr lang="ko-KR" altLang="en-US" sz="3000">
              <a:solidFill>
                <a:srgbClr val="324A75"/>
              </a:solidFill>
              <a:latin typeface="카페24 써라운드" charset="0"/>
              <a:ea typeface="카페24 써라운드" charset="0"/>
            </a:endParaRPr>
          </a:p>
        </p:txBody>
      </p:sp>
      <p:grpSp>
        <p:nvGrpSpPr>
          <p:cNvPr id="79" name="그룹 61"/>
          <p:cNvGrpSpPr/>
          <p:nvPr/>
        </p:nvGrpSpPr>
        <p:grpSpPr>
          <a:xfrm rot="0">
            <a:off x="5139055" y="0"/>
            <a:ext cx="5354320" cy="3241675"/>
            <a:chOff x="5139055" y="0"/>
            <a:chExt cx="5354320" cy="3241675"/>
          </a:xfrm>
        </p:grpSpPr>
        <p:sp>
          <p:nvSpPr>
            <p:cNvPr id="80" name="Freeform 10"/>
            <p:cNvSpPr/>
            <p:nvPr/>
          </p:nvSpPr>
          <p:spPr>
            <a:xfrm flipV="1">
              <a:off x="6219190" y="5715"/>
              <a:ext cx="2943225" cy="323405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1" name="Freeform 12"/>
            <p:cNvSpPr/>
            <p:nvPr/>
          </p:nvSpPr>
          <p:spPr>
            <a:xfrm>
              <a:off x="7347585" y="9525"/>
              <a:ext cx="697230" cy="74422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2" name="자유형 52"/>
            <p:cNvSpPr/>
            <p:nvPr/>
          </p:nvSpPr>
          <p:spPr>
            <a:xfrm>
              <a:off x="7265670" y="753745"/>
              <a:ext cx="848995" cy="1866265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3" name="Freeform 16"/>
            <p:cNvSpPr/>
            <p:nvPr/>
          </p:nvSpPr>
          <p:spPr>
            <a:xfrm flipV="1">
              <a:off x="6215380" y="4445"/>
              <a:ext cx="1475740" cy="753745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4" name="자유형 60"/>
            <p:cNvSpPr/>
            <p:nvPr/>
          </p:nvSpPr>
          <p:spPr>
            <a:xfrm>
              <a:off x="5481320" y="0"/>
              <a:ext cx="600710" cy="2933065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5" name="자유형 58"/>
            <p:cNvSpPr/>
            <p:nvPr/>
          </p:nvSpPr>
          <p:spPr>
            <a:xfrm>
              <a:off x="9414510" y="0"/>
              <a:ext cx="600075" cy="122555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6" name="Freeform 20"/>
            <p:cNvSpPr/>
            <p:nvPr/>
          </p:nvSpPr>
          <p:spPr>
            <a:xfrm>
              <a:off x="5139055" y="2311400"/>
              <a:ext cx="814070" cy="817245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7" name="Freeform 21"/>
            <p:cNvSpPr/>
            <p:nvPr/>
          </p:nvSpPr>
          <p:spPr>
            <a:xfrm>
              <a:off x="5188585" y="2360930"/>
              <a:ext cx="711200" cy="717550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8" name="Freeform 22"/>
            <p:cNvSpPr/>
            <p:nvPr/>
          </p:nvSpPr>
          <p:spPr>
            <a:xfrm>
              <a:off x="5295265" y="2464435"/>
              <a:ext cx="502285" cy="506730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9" name="Freeform 23"/>
            <p:cNvSpPr/>
            <p:nvPr/>
          </p:nvSpPr>
          <p:spPr>
            <a:xfrm>
              <a:off x="5367655" y="2537460"/>
              <a:ext cx="357505" cy="364490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0" name="Freeform 24"/>
            <p:cNvSpPr/>
            <p:nvPr/>
          </p:nvSpPr>
          <p:spPr>
            <a:xfrm>
              <a:off x="9417685" y="1847215"/>
              <a:ext cx="825500" cy="1250950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1" name="Freeform 25"/>
            <p:cNvSpPr/>
            <p:nvPr/>
          </p:nvSpPr>
          <p:spPr>
            <a:xfrm>
              <a:off x="10144125" y="2944495"/>
              <a:ext cx="205105" cy="207010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2" name="Freeform 26"/>
            <p:cNvSpPr/>
            <p:nvPr/>
          </p:nvSpPr>
          <p:spPr>
            <a:xfrm>
              <a:off x="9660890" y="1839595"/>
              <a:ext cx="825500" cy="1254760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3" name="Freeform 27"/>
            <p:cNvSpPr/>
            <p:nvPr/>
          </p:nvSpPr>
          <p:spPr>
            <a:xfrm>
              <a:off x="9558020" y="2940685"/>
              <a:ext cx="201295" cy="207010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4" name="Freeform 28"/>
            <p:cNvSpPr/>
            <p:nvPr/>
          </p:nvSpPr>
          <p:spPr>
            <a:xfrm>
              <a:off x="9406255" y="1129665"/>
              <a:ext cx="1087755" cy="774700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5" name="Freeform 16"/>
            <p:cNvSpPr/>
            <p:nvPr/>
          </p:nvSpPr>
          <p:spPr>
            <a:xfrm flipH="1" flipV="1">
              <a:off x="7691120" y="0"/>
              <a:ext cx="1475740" cy="753745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6" name="이등변 삼각형 53"/>
            <p:cNvSpPr/>
            <p:nvPr/>
          </p:nvSpPr>
          <p:spPr>
            <a:xfrm flipV="1">
              <a:off x="7381875" y="2543175"/>
              <a:ext cx="628650" cy="69850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자유형 54"/>
            <p:cNvSpPr/>
            <p:nvPr/>
          </p:nvSpPr>
          <p:spPr>
            <a:xfrm>
              <a:off x="5814695" y="245745"/>
              <a:ext cx="1871345" cy="2992755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8" name="자유형 55"/>
            <p:cNvSpPr/>
            <p:nvPr/>
          </p:nvSpPr>
          <p:spPr>
            <a:xfrm flipH="1">
              <a:off x="7696835" y="212725"/>
              <a:ext cx="1871345" cy="2992755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1" name="텍스트 상자 12"/>
          <p:cNvSpPr txBox="1"/>
          <p:nvPr/>
        </p:nvSpPr>
        <p:spPr>
          <a:xfrm>
            <a:off x="4112895" y="5120640"/>
            <a:ext cx="3589020" cy="1002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>
                <a:solidFill>
                  <a:srgbClr val="d9d9d9"/>
                </a:solidFill>
                <a:latin typeface="카페24 써라운드"/>
                <a:ea typeface="카페24 써라운드"/>
              </a:rPr>
              <a:t>3.</a:t>
            </a:r>
            <a:r>
              <a:rPr lang="ko-KR" altLang="en-US" sz="3000">
                <a:solidFill>
                  <a:srgbClr val="d9d9d9"/>
                </a:solidFill>
                <a:latin typeface="카페24 써라운드"/>
                <a:ea typeface="카페24 써라운드"/>
              </a:rPr>
              <a:t> 프로젝트 일정 및 산출물 소개</a:t>
            </a:r>
            <a:endParaRPr lang="ko-KR" altLang="en-US" sz="3000">
              <a:solidFill>
                <a:srgbClr val="d9d9d9"/>
              </a:solidFill>
              <a:latin typeface="카페24 써라운드"/>
              <a:ea typeface="카페24 써라운드"/>
            </a:endParaRPr>
          </a:p>
        </p:txBody>
      </p:sp>
      <p:sp>
        <p:nvSpPr>
          <p:cNvPr id="102" name="텍스트 상자 13"/>
          <p:cNvSpPr txBox="1"/>
          <p:nvPr/>
        </p:nvSpPr>
        <p:spPr>
          <a:xfrm>
            <a:off x="8407400" y="5120640"/>
            <a:ext cx="2861310" cy="54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>
                <a:solidFill>
                  <a:srgbClr val="d9d9d9"/>
                </a:solidFill>
                <a:latin typeface="카페24 써라운드"/>
                <a:ea typeface="카페24 써라운드"/>
              </a:rPr>
              <a:t>4.</a:t>
            </a:r>
            <a:r>
              <a:rPr lang="ko-KR" altLang="en-US" sz="3000">
                <a:solidFill>
                  <a:srgbClr val="d9d9d9"/>
                </a:solidFill>
                <a:latin typeface="카페24 써라운드"/>
                <a:ea typeface="카페24 써라운드"/>
              </a:rPr>
              <a:t> </a:t>
            </a:r>
            <a:r>
              <a:rPr lang="en-US" altLang="ko-KR" sz="3000">
                <a:solidFill>
                  <a:srgbClr val="d9d9d9"/>
                </a:solidFill>
                <a:latin typeface="카페24 써라운드"/>
                <a:ea typeface="카페24 써라운드"/>
              </a:rPr>
              <a:t>Q&amp;A</a:t>
            </a:r>
            <a:endParaRPr lang="en-US" altLang="ko-KR" sz="3000">
              <a:solidFill>
                <a:srgbClr val="d9d9d9"/>
              </a:solidFill>
              <a:latin typeface="카페24 써라운드"/>
              <a:ea typeface="카페24 써라운드"/>
            </a:endParaRPr>
          </a:p>
        </p:txBody>
      </p:sp>
      <p:pic>
        <p:nvPicPr>
          <p:cNvPr id="103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38060" y="2326640"/>
            <a:ext cx="728345" cy="2489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 0"/>
          <p:cNvSpPr>
            <a:spLocks/>
          </p:cNvSpPr>
          <p:nvPr/>
        </p:nvSpPr>
        <p:spPr>
          <a:xfrm rot="0">
            <a:off x="229235" y="902335"/>
            <a:ext cx="11768455" cy="579247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 w="0">
            <a:noFill/>
            <a:prstDash/>
          </a:ln>
          <a:effectLst>
            <a:innerShdw blurRad="38100" dist="25400" dir="16200000">
              <a:srgbClr val="000000">
                <a:alpha val="1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229235" y="219710"/>
            <a:ext cx="7332980" cy="539115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 w="0">
            <a:noFill/>
            <a:prstDash/>
          </a:ln>
          <a:effectLst>
            <a:innerShdw blurRad="38100" dist="25400" dir="16200000">
              <a:srgbClr val="000000">
                <a:alpha val="1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182880" indent="0" latinLnBrk="0">
              <a:buFontTx/>
              <a:buNone/>
              <a:defRPr/>
            </a:pPr>
            <a:endParaRPr lang="ko-KR" altLang="en-US" sz="800">
              <a:solidFill>
                <a:srgbClr val="44546A"/>
              </a:solidFill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5994400" y="286385"/>
            <a:ext cx="1492250" cy="4108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  <a:effectLst>
            <a:outerShdw sx="100000" sy="100000" blurRad="50800" dist="38100" dir="2700000" rotWithShape="0" algn="tl">
              <a:srgbClr val="000000">
                <a:alpha val="745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numCol="1" vert="horz" anchor="ctr">
            <a:noAutofit/>
          </a:bodyPr>
          <a:lstStyle/>
          <a:p>
            <a:pPr marL="628650" indent="0" latinLnBrk="0">
              <a:buFontTx/>
              <a:buNone/>
              <a:defRPr/>
            </a:pPr>
            <a:endParaRPr lang="ko-KR" altLang="en-US" sz="1200" b="1">
              <a:solidFill>
                <a:srgbClr val="44546A"/>
              </a:solidFill>
            </a:endParaRPr>
          </a:p>
        </p:txBody>
      </p:sp>
      <p:pic>
        <p:nvPicPr>
          <p:cNvPr id="53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90615" y="330835"/>
            <a:ext cx="1099185" cy="377825"/>
          </a:xfrm>
          <a:prstGeom prst="rect"/>
          <a:noFill/>
        </p:spPr>
      </p:pic>
      <p:sp>
        <p:nvSpPr>
          <p:cNvPr id="54" name="Rect 0"/>
          <p:cNvSpPr txBox="1">
            <a:spLocks/>
          </p:cNvSpPr>
          <p:nvPr/>
        </p:nvSpPr>
        <p:spPr>
          <a:xfrm rot="0">
            <a:off x="387350" y="283210"/>
            <a:ext cx="4694555" cy="4152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 sz="2100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2.</a:t>
            </a:r>
            <a:r>
              <a:rPr lang="en-US" altLang="ko-KR" sz="2100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 개발환경 </a:t>
            </a:r>
            <a:r>
              <a:rPr lang="ko-KR" altLang="ko-KR" sz="2100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및 </a:t>
            </a:r>
            <a:r>
              <a:rPr lang="ko-KR" altLang="en-US" sz="2100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주제선정</a:t>
            </a:r>
            <a:r>
              <a:rPr lang="ko-KR" altLang="en-US" sz="2100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 </a:t>
            </a:r>
            <a:r>
              <a:rPr lang="ko-KR" altLang="en-US" sz="2100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배경</a:t>
            </a:r>
            <a:endParaRPr lang="ko-KR" altLang="en-US" sz="2100">
              <a:solidFill>
                <a:srgbClr val="29416D"/>
              </a:solidFill>
              <a:latin typeface="카페24 써라운드" charset="0"/>
              <a:ea typeface="카페24 써라운드" charset="0"/>
            </a:endParaRPr>
          </a:p>
        </p:txBody>
      </p:sp>
      <p:sp>
        <p:nvSpPr>
          <p:cNvPr id="55" name="도형 33"/>
          <p:cNvSpPr>
            <a:spLocks/>
          </p:cNvSpPr>
          <p:nvPr/>
        </p:nvSpPr>
        <p:spPr>
          <a:xfrm rot="0">
            <a:off x="8289290" y="1009650"/>
            <a:ext cx="3091180" cy="2743835"/>
          </a:xfrm>
          <a:prstGeom prst="roundRect">
            <a:avLst>
              <a:gd name="adj" fmla="val 3633"/>
            </a:avLst>
          </a:prstGeom>
          <a:solidFill>
            <a:schemeClr val="bg1"/>
          </a:solidFill>
          <a:ln w="0">
            <a:noFill/>
            <a:prstDash/>
          </a:ln>
          <a:effectLst>
            <a:outerShdw sx="100000" sy="100000" blurRad="135842" dist="0" dir="5400000" rotWithShape="0" algn="t">
              <a:srgbClr val="000000">
                <a:alpha val="9803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Noto Sans CJK KR DemiLight" charset="0"/>
              <a:ea typeface="맑은 고딕" charset="0"/>
            </a:endParaRPr>
          </a:p>
        </p:txBody>
      </p:sp>
      <p:sp>
        <p:nvSpPr>
          <p:cNvPr id="56" name="텍스트 상자 34"/>
          <p:cNvSpPr txBox="1">
            <a:spLocks/>
          </p:cNvSpPr>
          <p:nvPr/>
        </p:nvSpPr>
        <p:spPr>
          <a:xfrm>
            <a:off x="8401050" y="1985645"/>
            <a:ext cx="2869565" cy="9226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spc="-20">
                <a:solidFill>
                  <a:srgbClr val="474B52"/>
                </a:solidFill>
                <a:latin typeface="카페24 써라운드 에어 " charset="0"/>
                <a:ea typeface="카페24 써라운드 에어 " charset="0"/>
              </a:rPr>
              <a:t>Tomcat</a:t>
            </a:r>
            <a:r>
              <a:rPr sz="1200" spc="-20">
                <a:solidFill>
                  <a:srgbClr val="474B52"/>
                </a:solidFill>
                <a:latin typeface="카페24 써라운드 에어 " charset="0"/>
                <a:ea typeface="카페24 써라운드 에어 " charset="0"/>
              </a:rPr>
              <a:t>     was/8.5</a:t>
            </a:r>
            <a:endParaRPr lang="ko-KR" altLang="en-US" sz="1200">
              <a:solidFill>
                <a:srgbClr val="474B52"/>
              </a:solidFill>
              <a:latin typeface="카페24 써라운드 에어 " charset="0"/>
              <a:ea typeface="카페24 써라운드 에어 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spc="-20">
                <a:solidFill>
                  <a:srgbClr val="474B52"/>
                </a:solidFill>
                <a:latin typeface="카페24 써라운드 에어 " charset="0"/>
                <a:ea typeface="카페24 써라운드 에어 " charset="0"/>
              </a:rPr>
              <a:t>SVN</a:t>
            </a:r>
            <a:r>
              <a:rPr sz="1200" spc="-20">
                <a:solidFill>
                  <a:srgbClr val="474B52"/>
                </a:solidFill>
                <a:latin typeface="카페24 써라운드 에어 " charset="0"/>
                <a:ea typeface="카페24 써라운드 에어 " charset="0"/>
              </a:rPr>
              <a:t>           형상관리</a:t>
            </a:r>
            <a:endParaRPr lang="ko-KR" altLang="en-US" sz="1200">
              <a:solidFill>
                <a:srgbClr val="474B52"/>
              </a:solidFill>
              <a:latin typeface="카페24 써라운드 에어 " charset="0"/>
              <a:ea typeface="카페24 써라운드 에어 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spc="-20">
                <a:solidFill>
                  <a:srgbClr val="474B52"/>
                </a:solidFill>
                <a:latin typeface="카페24 써라운드 에어 " charset="0"/>
                <a:ea typeface="카페24 써라운드 에어 " charset="0"/>
              </a:rPr>
              <a:t>Servlet</a:t>
            </a:r>
            <a:r>
              <a:rPr sz="1200" spc="-20">
                <a:solidFill>
                  <a:srgbClr val="474B52"/>
                </a:solidFill>
                <a:latin typeface="카페24 써라운드 에어 " charset="0"/>
                <a:ea typeface="카페24 써라운드 에어 " charset="0"/>
              </a:rPr>
              <a:t>     동적 서비스</a:t>
            </a:r>
            <a:endParaRPr lang="ko-KR" altLang="en-US" sz="1200">
              <a:solidFill>
                <a:srgbClr val="474B52"/>
              </a:solidFill>
              <a:latin typeface="카페24 써라운드 에어 " charset="0"/>
              <a:ea typeface="카페24 써라운드 에어 " charset="0"/>
            </a:endParaRPr>
          </a:p>
        </p:txBody>
      </p:sp>
      <p:sp>
        <p:nvSpPr>
          <p:cNvPr id="57" name="도형 35"/>
          <p:cNvSpPr>
            <a:spLocks/>
          </p:cNvSpPr>
          <p:nvPr/>
        </p:nvSpPr>
        <p:spPr>
          <a:xfrm rot="0">
            <a:off x="8482330" y="1200785"/>
            <a:ext cx="363220" cy="231775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 spc="-30">
                <a:solidFill>
                  <a:srgbClr val="212023"/>
                </a:solidFill>
                <a:latin typeface="카페24 써라운드 에어 " charset="0"/>
                <a:ea typeface="카페24 써라운드 에어 " charset="0"/>
              </a:rPr>
              <a:t>서버</a:t>
            </a:r>
            <a:endParaRPr lang="ko-KR" altLang="en-US" sz="1100">
              <a:solidFill>
                <a:srgbClr val="212023"/>
              </a:solidFill>
              <a:latin typeface="카페24 써라운드 에어 " charset="0"/>
              <a:ea typeface="카페24 써라운드 에어 " charset="0"/>
            </a:endParaRPr>
          </a:p>
        </p:txBody>
      </p:sp>
      <p:sp>
        <p:nvSpPr>
          <p:cNvPr id="58" name="텍스트 상자 36"/>
          <p:cNvSpPr txBox="1">
            <a:spLocks/>
          </p:cNvSpPr>
          <p:nvPr/>
        </p:nvSpPr>
        <p:spPr>
          <a:xfrm rot="0">
            <a:off x="8401050" y="1623060"/>
            <a:ext cx="2868930" cy="29210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300" spc="-30" b="1">
                <a:solidFill>
                  <a:schemeClr val="accent1">
                    <a:lumMod val="75000"/>
                    <a:lumOff val="0"/>
                  </a:schemeClr>
                </a:solidFill>
                <a:latin typeface="카페24 써라운드 에어 " charset="0"/>
                <a:ea typeface="카페24 써라운드 에어 " charset="0"/>
              </a:rPr>
              <a:t>Server</a:t>
            </a:r>
            <a:endParaRPr lang="ko-KR" altLang="en-US" sz="1300" b="1">
              <a:solidFill>
                <a:schemeClr val="accent1">
                  <a:lumMod val="75000"/>
                  <a:lumOff val="0"/>
                </a:schemeClr>
              </a:solidFill>
              <a:latin typeface="카페24 써라운드 에어 " charset="0"/>
              <a:ea typeface="카페24 써라운드 에어 " charset="0"/>
            </a:endParaRPr>
          </a:p>
        </p:txBody>
      </p:sp>
      <p:cxnSp>
        <p:nvCxnSpPr>
          <p:cNvPr id="59" name="도형 37"/>
          <p:cNvCxnSpPr/>
          <p:nvPr/>
        </p:nvCxnSpPr>
        <p:spPr>
          <a:xfrm rot="0">
            <a:off x="8289290" y="3303270"/>
            <a:ext cx="3091180" cy="635"/>
          </a:xfrm>
          <a:prstGeom prst="line"/>
          <a:ln w="1270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35340" y="3430270"/>
            <a:ext cx="196215" cy="196215"/>
          </a:xfrm>
          <a:prstGeom prst="rect"/>
          <a:noFill/>
        </p:spPr>
      </p:pic>
      <p:pic>
        <p:nvPicPr>
          <p:cNvPr id="61" name="그림 3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03335" y="3430270"/>
            <a:ext cx="196215" cy="196215"/>
          </a:xfrm>
          <a:prstGeom prst="rect"/>
          <a:noFill/>
        </p:spPr>
      </p:pic>
      <p:sp>
        <p:nvSpPr>
          <p:cNvPr id="62" name="텍스트 상자 40"/>
          <p:cNvSpPr txBox="1">
            <a:spLocks/>
          </p:cNvSpPr>
          <p:nvPr/>
        </p:nvSpPr>
        <p:spPr>
          <a:xfrm rot="0">
            <a:off x="8607425" y="3376930"/>
            <a:ext cx="296545" cy="28384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000" spc="-30">
                <a:solidFill>
                  <a:schemeClr val="accent3"/>
                </a:solidFill>
                <a:latin typeface="Noto Sans CJK KR Medium" charset="0"/>
                <a:ea typeface="Noto Sans CJK KR Medium" charset="0"/>
              </a:rPr>
              <a:t>3</a:t>
            </a:r>
            <a:endParaRPr lang="ko-KR" altLang="en-US" sz="1000">
              <a:solidFill>
                <a:schemeClr val="accent3"/>
              </a:solidFill>
              <a:latin typeface="Noto Sans CJK KR Medium" charset="0"/>
              <a:ea typeface="Noto Sans CJK KR Medium" charset="0"/>
            </a:endParaRPr>
          </a:p>
        </p:txBody>
      </p:sp>
      <p:sp>
        <p:nvSpPr>
          <p:cNvPr id="63" name="텍스트 상자 41"/>
          <p:cNvSpPr txBox="1">
            <a:spLocks/>
          </p:cNvSpPr>
          <p:nvPr/>
        </p:nvSpPr>
        <p:spPr>
          <a:xfrm rot="0">
            <a:off x="9071610" y="3376930"/>
            <a:ext cx="296545" cy="2762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000" spc="-30">
                <a:solidFill>
                  <a:schemeClr val="accent3"/>
                </a:solidFill>
                <a:latin typeface="Noto Sans CJK KR Medium" charset="0"/>
                <a:ea typeface="Noto Sans CJK KR Medium" charset="0"/>
              </a:rPr>
              <a:t>0</a:t>
            </a:r>
            <a:endParaRPr lang="ko-KR" altLang="en-US" sz="1000">
              <a:solidFill>
                <a:schemeClr val="accent3"/>
              </a:solidFill>
              <a:latin typeface="Noto Sans CJK KR Medium" charset="0"/>
              <a:ea typeface="Noto Sans CJK KR Medium" charset="0"/>
            </a:endParaRPr>
          </a:p>
        </p:txBody>
      </p:sp>
      <p:sp>
        <p:nvSpPr>
          <p:cNvPr id="64" name="도형 42"/>
          <p:cNvSpPr>
            <a:spLocks/>
          </p:cNvSpPr>
          <p:nvPr/>
        </p:nvSpPr>
        <p:spPr>
          <a:xfrm rot="0">
            <a:off x="4610100" y="1009650"/>
            <a:ext cx="3091180" cy="2743835"/>
          </a:xfrm>
          <a:prstGeom prst="roundRect">
            <a:avLst>
              <a:gd name="adj" fmla="val 3633"/>
            </a:avLst>
          </a:prstGeom>
          <a:solidFill>
            <a:schemeClr val="bg1"/>
          </a:solidFill>
          <a:ln w="0">
            <a:noFill/>
            <a:prstDash/>
          </a:ln>
          <a:effectLst>
            <a:outerShdw sx="100000" sy="100000" blurRad="135842" dist="0" dir="5400000" rotWithShape="0" algn="t">
              <a:srgbClr val="000000">
                <a:alpha val="9803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Noto Sans CJK KR DemiLight" charset="0"/>
              <a:ea typeface="맑은 고딕" charset="0"/>
            </a:endParaRPr>
          </a:p>
        </p:txBody>
      </p:sp>
      <p:sp>
        <p:nvSpPr>
          <p:cNvPr id="65" name="텍스트 상자 43"/>
          <p:cNvSpPr txBox="1">
            <a:spLocks/>
          </p:cNvSpPr>
          <p:nvPr/>
        </p:nvSpPr>
        <p:spPr>
          <a:xfrm rot="0">
            <a:off x="4721225" y="1985645"/>
            <a:ext cx="2868930" cy="117983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200" spc="-30">
                <a:solidFill>
                  <a:srgbClr val="474B52"/>
                </a:solidFill>
                <a:latin typeface="카페24 써라운드 에어 " charset="0"/>
                <a:ea typeface="카페24 써라운드 에어 " charset="0"/>
              </a:rPr>
              <a:t>JAVA</a:t>
            </a:r>
            <a:r>
              <a:rPr sz="1200" spc="-30">
                <a:solidFill>
                  <a:srgbClr val="474B52"/>
                </a:solidFill>
                <a:latin typeface="카페24 써라운드 에어 " charset="0"/>
                <a:ea typeface="카페24 써라운드 에어 " charset="0"/>
              </a:rPr>
              <a:t>      1.8</a:t>
            </a:r>
            <a:endParaRPr lang="ko-KR" altLang="en-US" sz="1200">
              <a:solidFill>
                <a:srgbClr val="474B52"/>
              </a:solidFill>
              <a:latin typeface="카페24 써라운드 에어 " charset="0"/>
              <a:ea typeface="카페24 써라운드 에어 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 spc="-30">
                <a:solidFill>
                  <a:srgbClr val="474B52"/>
                </a:solidFill>
                <a:latin typeface="카페24 써라운드 에어 " charset="0"/>
                <a:ea typeface="카페24 써라운드 에어 " charset="0"/>
              </a:rPr>
              <a:t>JSP</a:t>
            </a:r>
            <a:r>
              <a:rPr sz="1200" spc="-30">
                <a:solidFill>
                  <a:srgbClr val="474B52"/>
                </a:solidFill>
                <a:latin typeface="카페24 써라운드 에어 " charset="0"/>
                <a:ea typeface="카페24 써라운드 에어 " charset="0"/>
              </a:rPr>
              <a:t>        3.6.1</a:t>
            </a:r>
            <a:endParaRPr lang="ko-KR" altLang="en-US" sz="1200">
              <a:solidFill>
                <a:srgbClr val="474B52"/>
              </a:solidFill>
              <a:latin typeface="카페24 써라운드 에어 " charset="0"/>
              <a:ea typeface="카페24 써라운드 에어 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 spc="-30">
                <a:solidFill>
                  <a:srgbClr val="474B52"/>
                </a:solidFill>
                <a:latin typeface="카페24 써라운드 에어 " charset="0"/>
                <a:ea typeface="카페24 써라운드 에어 " charset="0"/>
              </a:rPr>
              <a:t>JS</a:t>
            </a:r>
            <a:r>
              <a:rPr sz="1200" spc="-30">
                <a:solidFill>
                  <a:srgbClr val="474B52"/>
                </a:solidFill>
                <a:latin typeface="카페24 써라운드 에어 " charset="0"/>
                <a:ea typeface="카페24 써라운드 에어 " charset="0"/>
              </a:rPr>
              <a:t>           ES6</a:t>
            </a:r>
            <a:endParaRPr lang="ko-KR" altLang="en-US" sz="1200">
              <a:solidFill>
                <a:srgbClr val="474B52"/>
              </a:solidFill>
              <a:latin typeface="카페24 써라운드 에어 " charset="0"/>
              <a:ea typeface="카페24 써라운드 에어 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 spc="-30">
                <a:solidFill>
                  <a:srgbClr val="474B52"/>
                </a:solidFill>
                <a:latin typeface="카페24 써라운드 에어 " charset="0"/>
                <a:ea typeface="카페24 써라운드 에어 " charset="0"/>
              </a:rPr>
              <a:t>HTML</a:t>
            </a:r>
            <a:r>
              <a:rPr sz="1200" spc="-30">
                <a:solidFill>
                  <a:srgbClr val="474B52"/>
                </a:solidFill>
                <a:latin typeface="카페24 써라운드 에어 " charset="0"/>
                <a:ea typeface="카페24 써라운드 에어 " charset="0"/>
              </a:rPr>
              <a:t>     5</a:t>
            </a:r>
            <a:endParaRPr lang="ko-KR" altLang="en-US" sz="1200">
              <a:solidFill>
                <a:srgbClr val="474B52"/>
              </a:solidFill>
              <a:latin typeface="카페24 써라운드 에어 " charset="0"/>
              <a:ea typeface="카페24 써라운드 에어 " charset="0"/>
            </a:endParaRPr>
          </a:p>
        </p:txBody>
      </p:sp>
      <p:sp>
        <p:nvSpPr>
          <p:cNvPr id="66" name="도형 44"/>
          <p:cNvSpPr>
            <a:spLocks/>
          </p:cNvSpPr>
          <p:nvPr/>
        </p:nvSpPr>
        <p:spPr>
          <a:xfrm rot="0">
            <a:off x="4803140" y="1200785"/>
            <a:ext cx="363220" cy="231775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 spc="-30">
                <a:solidFill>
                  <a:srgbClr val="212023"/>
                </a:solidFill>
                <a:latin typeface="카페24 써라운드 에어 " charset="0"/>
                <a:ea typeface="카페24 써라운드 에어 " charset="0"/>
              </a:rPr>
              <a:t>언어</a:t>
            </a:r>
            <a:endParaRPr lang="ko-KR" altLang="en-US" sz="1100">
              <a:solidFill>
                <a:srgbClr val="212023"/>
              </a:solidFill>
              <a:latin typeface="카페24 써라운드 에어 " charset="0"/>
              <a:ea typeface="카페24 써라운드 에어 " charset="0"/>
            </a:endParaRPr>
          </a:p>
        </p:txBody>
      </p:sp>
      <p:sp>
        <p:nvSpPr>
          <p:cNvPr id="67" name="텍스트 상자 45"/>
          <p:cNvSpPr txBox="1">
            <a:spLocks/>
          </p:cNvSpPr>
          <p:nvPr/>
        </p:nvSpPr>
        <p:spPr>
          <a:xfrm>
            <a:off x="4721225" y="1623060"/>
            <a:ext cx="2861945" cy="391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300" spc="-20" b="1">
                <a:solidFill>
                  <a:schemeClr val="accent1">
                    <a:lumMod val="75000"/>
                    <a:lumOff val="0"/>
                  </a:schemeClr>
                </a:solidFill>
                <a:latin typeface="카페24 써라운드 에어 " charset="0"/>
                <a:ea typeface="카페24 써라운드 에어 " charset="0"/>
              </a:rPr>
              <a:t>Language</a:t>
            </a:r>
            <a:endParaRPr lang="ko-KR" altLang="en-US" sz="1300" b="1">
              <a:solidFill>
                <a:schemeClr val="accent1">
                  <a:lumMod val="75000"/>
                  <a:lumOff val="0"/>
                </a:schemeClr>
              </a:solidFill>
              <a:latin typeface="카페24 써라운드 에어 " charset="0"/>
              <a:ea typeface="카페24 써라운드 에어 " charset="0"/>
            </a:endParaRPr>
          </a:p>
        </p:txBody>
      </p:sp>
      <p:cxnSp>
        <p:nvCxnSpPr>
          <p:cNvPr id="68" name="도형 46"/>
          <p:cNvCxnSpPr/>
          <p:nvPr/>
        </p:nvCxnSpPr>
        <p:spPr>
          <a:xfrm rot="0">
            <a:off x="4610100" y="3303270"/>
            <a:ext cx="3091180" cy="635"/>
          </a:xfrm>
          <a:prstGeom prst="line"/>
          <a:ln w="1270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그림 4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56150" y="3430270"/>
            <a:ext cx="196215" cy="196215"/>
          </a:xfrm>
          <a:prstGeom prst="rect"/>
          <a:noFill/>
        </p:spPr>
      </p:pic>
      <p:pic>
        <p:nvPicPr>
          <p:cNvPr id="70" name="그림 4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224145" y="3430270"/>
            <a:ext cx="196215" cy="196215"/>
          </a:xfrm>
          <a:prstGeom prst="rect"/>
          <a:noFill/>
        </p:spPr>
      </p:pic>
      <p:sp>
        <p:nvSpPr>
          <p:cNvPr id="71" name="텍스트 상자 49"/>
          <p:cNvSpPr txBox="1">
            <a:spLocks/>
          </p:cNvSpPr>
          <p:nvPr/>
        </p:nvSpPr>
        <p:spPr>
          <a:xfrm rot="0">
            <a:off x="4928235" y="3376930"/>
            <a:ext cx="296545" cy="28384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000" spc="-30">
                <a:solidFill>
                  <a:schemeClr val="accent3"/>
                </a:solidFill>
                <a:latin typeface="Noto Sans CJK KR Medium" charset="0"/>
                <a:ea typeface="Noto Sans CJK KR Medium" charset="0"/>
              </a:rPr>
              <a:t>4</a:t>
            </a:r>
            <a:endParaRPr lang="ko-KR" altLang="en-US" sz="1000">
              <a:solidFill>
                <a:schemeClr val="accent3"/>
              </a:solidFill>
              <a:latin typeface="Noto Sans CJK KR Medium" charset="0"/>
              <a:ea typeface="Noto Sans CJK KR Medium" charset="0"/>
            </a:endParaRPr>
          </a:p>
        </p:txBody>
      </p:sp>
      <p:sp>
        <p:nvSpPr>
          <p:cNvPr id="72" name="텍스트 상자 50"/>
          <p:cNvSpPr txBox="1">
            <a:spLocks/>
          </p:cNvSpPr>
          <p:nvPr/>
        </p:nvSpPr>
        <p:spPr>
          <a:xfrm rot="0">
            <a:off x="5392420" y="3376930"/>
            <a:ext cx="296545" cy="2762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000" spc="-30">
                <a:solidFill>
                  <a:schemeClr val="accent3"/>
                </a:solidFill>
                <a:latin typeface="Noto Sans CJK KR Medium" charset="0"/>
                <a:ea typeface="Noto Sans CJK KR Medium" charset="0"/>
              </a:rPr>
              <a:t>0</a:t>
            </a:r>
            <a:endParaRPr lang="ko-KR" altLang="en-US" sz="1000">
              <a:solidFill>
                <a:schemeClr val="accent3"/>
              </a:solidFill>
              <a:latin typeface="Noto Sans CJK KR Medium" charset="0"/>
              <a:ea typeface="Noto Sans CJK KR Medium" charset="0"/>
            </a:endParaRPr>
          </a:p>
        </p:txBody>
      </p:sp>
      <p:sp>
        <p:nvSpPr>
          <p:cNvPr id="73" name="도형 51"/>
          <p:cNvSpPr>
            <a:spLocks/>
          </p:cNvSpPr>
          <p:nvPr/>
        </p:nvSpPr>
        <p:spPr>
          <a:xfrm rot="0">
            <a:off x="8290560" y="3933190"/>
            <a:ext cx="3091180" cy="2743835"/>
          </a:xfrm>
          <a:prstGeom prst="roundRect">
            <a:avLst>
              <a:gd name="adj" fmla="val 3633"/>
            </a:avLst>
          </a:prstGeom>
          <a:solidFill>
            <a:schemeClr val="bg1"/>
          </a:solidFill>
          <a:ln w="0">
            <a:noFill/>
            <a:prstDash/>
          </a:ln>
          <a:effectLst>
            <a:outerShdw sx="100000" sy="100000" blurRad="135842" dist="0" dir="5400000" rotWithShape="0" algn="t">
              <a:srgbClr val="000000">
                <a:alpha val="9803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Noto Sans CJK KR DemiLight" charset="0"/>
              <a:ea typeface="맑은 고딕" charset="0"/>
            </a:endParaRPr>
          </a:p>
        </p:txBody>
      </p:sp>
      <p:sp>
        <p:nvSpPr>
          <p:cNvPr id="74" name="텍스트 상자 52"/>
          <p:cNvSpPr txBox="1">
            <a:spLocks/>
          </p:cNvSpPr>
          <p:nvPr/>
        </p:nvSpPr>
        <p:spPr>
          <a:xfrm>
            <a:off x="8401685" y="4909185"/>
            <a:ext cx="2869565" cy="1892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100" i="0" b="0">
                <a:solidFill>
                  <a:srgbClr val="545456"/>
                </a:solidFill>
                <a:latin typeface="Arial" charset="0"/>
                <a:ea typeface="Arial" charset="0"/>
              </a:rPr>
              <a:t>SENS</a:t>
            </a:r>
            <a:r>
              <a:rPr sz="1100" i="0" b="0">
                <a:solidFill>
                  <a:srgbClr val="545456"/>
                </a:solidFill>
                <a:latin typeface="Arial" charset="0"/>
                <a:ea typeface="Arial" charset="0"/>
              </a:rPr>
              <a:t> </a:t>
            </a:r>
            <a:r>
              <a:rPr lang="ko-KR" sz="1100" i="0" b="0">
                <a:solidFill>
                  <a:srgbClr val="545456"/>
                </a:solidFill>
                <a:latin typeface="Arial" charset="0"/>
                <a:ea typeface="Arial" charset="0"/>
              </a:rPr>
              <a:t>API</a:t>
            </a:r>
            <a:endParaRPr lang="ko-KR" altLang="en-US" sz="1100" i="0" b="0">
              <a:solidFill>
                <a:srgbClr val="545456"/>
              </a:solidFill>
              <a:latin typeface="Arial" charset="0"/>
              <a:ea typeface="Arial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100" i="0" b="0">
                <a:solidFill>
                  <a:srgbClr val="545456"/>
                </a:solidFill>
                <a:latin typeface="Arial" charset="0"/>
                <a:ea typeface="Arial" charset="0"/>
              </a:rPr>
              <a:t>결제</a:t>
            </a:r>
            <a:r>
              <a:rPr sz="1100" i="0" b="0">
                <a:solidFill>
                  <a:srgbClr val="545456"/>
                </a:solidFill>
                <a:latin typeface="Arial" charset="0"/>
                <a:ea typeface="Arial" charset="0"/>
              </a:rPr>
              <a:t> </a:t>
            </a:r>
            <a:r>
              <a:rPr lang="ko-KR" sz="1100" i="0" b="0">
                <a:solidFill>
                  <a:srgbClr val="545456"/>
                </a:solidFill>
                <a:latin typeface="Arial" charset="0"/>
                <a:ea typeface="Arial" charset="0"/>
              </a:rPr>
              <a:t>API </a:t>
            </a:r>
            <a:r>
              <a:rPr sz="1100" i="0" b="0">
                <a:solidFill>
                  <a:srgbClr val="545456"/>
                </a:solidFill>
                <a:latin typeface="Arial" charset="0"/>
                <a:ea typeface="Arial" charset="0"/>
              </a:rPr>
              <a:t>(카카오/KG이니시스)</a:t>
            </a:r>
            <a:endParaRPr lang="ko-KR" altLang="en-US" sz="1100" i="0" b="0">
              <a:solidFill>
                <a:srgbClr val="545456"/>
              </a:solidFill>
              <a:latin typeface="Arial" charset="0"/>
              <a:ea typeface="Arial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100" i="0" b="0">
                <a:solidFill>
                  <a:srgbClr val="545456"/>
                </a:solidFill>
                <a:latin typeface="Arial" charset="0"/>
                <a:ea typeface="Arial" charset="0"/>
              </a:rPr>
              <a:t>FullCalendar</a:t>
            </a:r>
            <a:r>
              <a:rPr sz="1100" i="0" b="0">
                <a:solidFill>
                  <a:srgbClr val="545456"/>
                </a:solidFill>
                <a:latin typeface="Arial" charset="0"/>
                <a:ea typeface="Arial" charset="0"/>
              </a:rPr>
              <a:t> </a:t>
            </a:r>
            <a:r>
              <a:rPr lang="ko-KR" sz="1100" i="0" b="0">
                <a:solidFill>
                  <a:srgbClr val="545456"/>
                </a:solidFill>
                <a:latin typeface="Arial" charset="0"/>
                <a:ea typeface="Arial" charset="0"/>
              </a:rPr>
              <a:t>API</a:t>
            </a:r>
            <a:endParaRPr lang="ko-KR" altLang="en-US" sz="1100" i="0" b="0">
              <a:solidFill>
                <a:srgbClr val="545456"/>
              </a:solidFill>
              <a:latin typeface="Arial" charset="0"/>
              <a:ea typeface="Arial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100" i="0" b="0">
                <a:solidFill>
                  <a:srgbClr val="545456"/>
                </a:solidFill>
                <a:latin typeface="Arial" charset="0"/>
                <a:ea typeface="Arial" charset="0"/>
              </a:rPr>
              <a:t>공공데이터</a:t>
            </a:r>
            <a:r>
              <a:rPr sz="1100" i="0" b="0">
                <a:solidFill>
                  <a:srgbClr val="545456"/>
                </a:solidFill>
                <a:latin typeface="Arial" charset="0"/>
                <a:ea typeface="Arial" charset="0"/>
              </a:rPr>
              <a:t> 의약품 </a:t>
            </a:r>
            <a:r>
              <a:rPr lang="ko-KR" sz="1100" i="0" b="0">
                <a:solidFill>
                  <a:srgbClr val="545456"/>
                </a:solidFill>
                <a:latin typeface="Arial" charset="0"/>
                <a:ea typeface="Arial" charset="0"/>
              </a:rPr>
              <a:t>API</a:t>
            </a:r>
            <a:endParaRPr lang="ko-KR" altLang="en-US" sz="1100" i="0" b="0">
              <a:solidFill>
                <a:srgbClr val="545456"/>
              </a:solidFill>
              <a:latin typeface="Arial" charset="0"/>
              <a:ea typeface="Arial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100" i="0" b="0">
                <a:solidFill>
                  <a:srgbClr val="545456"/>
                </a:solidFill>
                <a:latin typeface="Arial" charset="0"/>
                <a:ea typeface="Arial" charset="0"/>
              </a:rPr>
              <a:t>공공데이</a:t>
            </a:r>
            <a:r>
              <a:rPr lang="ko-KR" sz="1100" i="0" b="0">
                <a:solidFill>
                  <a:srgbClr val="545456"/>
                </a:solidFill>
                <a:latin typeface="Arial" charset="0"/>
                <a:ea typeface="Arial" charset="0"/>
              </a:rPr>
              <a:t>터</a:t>
            </a:r>
            <a:r>
              <a:rPr lang="ko-KR" sz="1100" i="0" b="0">
                <a:solidFill>
                  <a:srgbClr val="545456"/>
                </a:solidFill>
                <a:latin typeface="Arial" charset="0"/>
                <a:ea typeface="Arial" charset="0"/>
              </a:rPr>
              <a:t> 상병코드 API</a:t>
            </a:r>
            <a:endParaRPr lang="ko-KR" altLang="en-US" sz="1100" i="0" b="0">
              <a:solidFill>
                <a:srgbClr val="545456"/>
              </a:solidFill>
              <a:latin typeface="Arial" charset="0"/>
              <a:ea typeface="Arial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100" i="0" b="0">
              <a:solidFill>
                <a:srgbClr val="545456"/>
              </a:solidFill>
              <a:latin typeface="Arial" charset="0"/>
              <a:ea typeface="Arial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200">
              <a:solidFill>
                <a:srgbClr val="474B52"/>
              </a:solidFill>
              <a:latin typeface="카페24 써라운드 에어 " charset="0"/>
              <a:ea typeface="카페24 써라운드 에어 " charset="0"/>
            </a:endParaRPr>
          </a:p>
        </p:txBody>
      </p:sp>
      <p:sp>
        <p:nvSpPr>
          <p:cNvPr id="75" name="도형 53"/>
          <p:cNvSpPr>
            <a:spLocks/>
          </p:cNvSpPr>
          <p:nvPr/>
        </p:nvSpPr>
        <p:spPr>
          <a:xfrm rot="0">
            <a:off x="8483600" y="4124325"/>
            <a:ext cx="1083945" cy="231775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100" spc="-30">
                <a:solidFill>
                  <a:srgbClr val="212023"/>
                </a:solidFill>
                <a:latin typeface="카페24 써라운드 에어 " charset="0"/>
                <a:ea typeface="카페24 써라운드 에어 " charset="0"/>
              </a:rPr>
              <a:t>A</a:t>
            </a:r>
            <a:r>
              <a:rPr lang="ko-KR" sz="1100" spc="-30">
                <a:solidFill>
                  <a:srgbClr val="212023"/>
                </a:solidFill>
                <a:latin typeface="카페24 써라운드 에어 " charset="0"/>
                <a:ea typeface="카페24 써라운드 에어 " charset="0"/>
              </a:rPr>
              <a:t>PI</a:t>
            </a:r>
            <a:endParaRPr lang="ko-KR" altLang="en-US" sz="1100">
              <a:solidFill>
                <a:srgbClr val="212023"/>
              </a:solidFill>
              <a:latin typeface="카페24 써라운드 에어 " charset="0"/>
              <a:ea typeface="카페24 써라운드 에어 " charset="0"/>
            </a:endParaRPr>
          </a:p>
        </p:txBody>
      </p:sp>
      <p:sp>
        <p:nvSpPr>
          <p:cNvPr id="76" name="텍스트 상자 54"/>
          <p:cNvSpPr txBox="1">
            <a:spLocks/>
          </p:cNvSpPr>
          <p:nvPr/>
        </p:nvSpPr>
        <p:spPr>
          <a:xfrm rot="0">
            <a:off x="8401685" y="4546600"/>
            <a:ext cx="2867660" cy="29210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300" spc="-30" b="1">
                <a:solidFill>
                  <a:schemeClr val="accent1">
                    <a:lumMod val="75000"/>
                    <a:lumOff val="0"/>
                  </a:schemeClr>
                </a:solidFill>
                <a:latin typeface="카페24 써라운드 에어 " charset="0"/>
                <a:ea typeface="카페24 써라운드 에어 " charset="0"/>
              </a:rPr>
              <a:t>A</a:t>
            </a:r>
            <a:r>
              <a:rPr sz="1300" spc="-30" b="1">
                <a:solidFill>
                  <a:schemeClr val="accent1">
                    <a:lumMod val="75000"/>
                    <a:lumOff val="0"/>
                  </a:schemeClr>
                </a:solidFill>
                <a:latin typeface="카페24 써라운드 에어 " charset="0"/>
                <a:ea typeface="카페24 써라운드 에어 " charset="0"/>
              </a:rPr>
              <a:t>PI</a:t>
            </a:r>
            <a:endParaRPr lang="ko-KR" altLang="en-US" sz="1300" b="1">
              <a:solidFill>
                <a:schemeClr val="accent1">
                  <a:lumMod val="75000"/>
                  <a:lumOff val="0"/>
                </a:schemeClr>
              </a:solidFill>
              <a:latin typeface="카페24 써라운드 에어 " charset="0"/>
              <a:ea typeface="카페24 써라운드 에어 " charset="0"/>
            </a:endParaRPr>
          </a:p>
        </p:txBody>
      </p:sp>
      <p:cxnSp>
        <p:nvCxnSpPr>
          <p:cNvPr id="77" name="도형 55"/>
          <p:cNvCxnSpPr/>
          <p:nvPr/>
        </p:nvCxnSpPr>
        <p:spPr>
          <a:xfrm rot="0">
            <a:off x="8290560" y="6226810"/>
            <a:ext cx="3091180" cy="635"/>
          </a:xfrm>
          <a:prstGeom prst="line"/>
          <a:ln w="1270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5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36610" y="6353810"/>
            <a:ext cx="196215" cy="196215"/>
          </a:xfrm>
          <a:prstGeom prst="rect"/>
          <a:noFill/>
        </p:spPr>
      </p:pic>
      <p:pic>
        <p:nvPicPr>
          <p:cNvPr id="79" name="그림 5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04605" y="6353810"/>
            <a:ext cx="196215" cy="196215"/>
          </a:xfrm>
          <a:prstGeom prst="rect"/>
          <a:noFill/>
        </p:spPr>
      </p:pic>
      <p:sp>
        <p:nvSpPr>
          <p:cNvPr id="80" name="텍스트 상자 58"/>
          <p:cNvSpPr txBox="1">
            <a:spLocks/>
          </p:cNvSpPr>
          <p:nvPr/>
        </p:nvSpPr>
        <p:spPr>
          <a:xfrm rot="0">
            <a:off x="8608695" y="6300470"/>
            <a:ext cx="296545" cy="29210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000" spc="-30">
                <a:solidFill>
                  <a:schemeClr val="accent3"/>
                </a:solidFill>
                <a:latin typeface="Noto Sans CJK KR Medium" charset="0"/>
                <a:ea typeface="Noto Sans CJK KR Medium" charset="0"/>
              </a:rPr>
              <a:t>5</a:t>
            </a:r>
            <a:endParaRPr lang="ko-KR" altLang="en-US" sz="1000">
              <a:solidFill>
                <a:schemeClr val="accent3"/>
              </a:solidFill>
              <a:latin typeface="Noto Sans CJK KR Medium" charset="0"/>
              <a:ea typeface="Noto Sans CJK KR Medium" charset="0"/>
            </a:endParaRPr>
          </a:p>
        </p:txBody>
      </p:sp>
      <p:sp>
        <p:nvSpPr>
          <p:cNvPr id="81" name="텍스트 상자 59"/>
          <p:cNvSpPr txBox="1">
            <a:spLocks/>
          </p:cNvSpPr>
          <p:nvPr/>
        </p:nvSpPr>
        <p:spPr>
          <a:xfrm rot="0">
            <a:off x="9072880" y="6300470"/>
            <a:ext cx="296545" cy="2762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000" spc="-30">
                <a:solidFill>
                  <a:schemeClr val="accent3"/>
                </a:solidFill>
                <a:latin typeface="Noto Sans CJK KR Medium" charset="0"/>
                <a:ea typeface="Noto Sans CJK KR Medium" charset="0"/>
              </a:rPr>
              <a:t>0</a:t>
            </a:r>
            <a:endParaRPr lang="ko-KR" altLang="en-US" sz="1000">
              <a:solidFill>
                <a:schemeClr val="accent3"/>
              </a:solidFill>
              <a:latin typeface="Noto Sans CJK KR Medium" charset="0"/>
              <a:ea typeface="Noto Sans CJK KR Medium" charset="0"/>
            </a:endParaRPr>
          </a:p>
        </p:txBody>
      </p:sp>
      <p:sp>
        <p:nvSpPr>
          <p:cNvPr id="82" name="도형 60"/>
          <p:cNvSpPr>
            <a:spLocks/>
          </p:cNvSpPr>
          <p:nvPr/>
        </p:nvSpPr>
        <p:spPr>
          <a:xfrm rot="0">
            <a:off x="4601845" y="3933190"/>
            <a:ext cx="3091180" cy="2743835"/>
          </a:xfrm>
          <a:prstGeom prst="roundRect">
            <a:avLst>
              <a:gd name="adj" fmla="val 3633"/>
            </a:avLst>
          </a:prstGeom>
          <a:solidFill>
            <a:schemeClr val="bg1"/>
          </a:solidFill>
          <a:ln w="0">
            <a:noFill/>
            <a:prstDash/>
          </a:ln>
          <a:effectLst>
            <a:outerShdw sx="100000" sy="100000" blurRad="135842" dist="0" dir="5400000" rotWithShape="0" algn="t">
              <a:srgbClr val="000000">
                <a:alpha val="9803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Noto Sans CJK KR DemiLight" charset="0"/>
              <a:ea typeface="맑은 고딕" charset="0"/>
            </a:endParaRPr>
          </a:p>
        </p:txBody>
      </p:sp>
      <p:sp>
        <p:nvSpPr>
          <p:cNvPr id="83" name="텍스트 상자 61"/>
          <p:cNvSpPr txBox="1">
            <a:spLocks/>
          </p:cNvSpPr>
          <p:nvPr/>
        </p:nvSpPr>
        <p:spPr>
          <a:xfrm>
            <a:off x="4713605" y="4909185"/>
            <a:ext cx="2869565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spc="-20">
                <a:solidFill>
                  <a:srgbClr val="474B52"/>
                </a:solidFill>
                <a:latin typeface="Calibri" charset="0"/>
                <a:ea typeface="카페24 써라운드 에어 " charset="0"/>
              </a:rPr>
              <a:t>IDE</a:t>
            </a:r>
            <a:r>
              <a:rPr sz="1200" spc="-20">
                <a:solidFill>
                  <a:srgbClr val="474B52"/>
                </a:solidFill>
                <a:latin typeface="Calibri" charset="0"/>
                <a:ea typeface="카페24 써라운드 에어 " charset="0"/>
              </a:rPr>
              <a:t>                        eclipse</a:t>
            </a:r>
            <a:endParaRPr lang="ko-KR" altLang="en-US" sz="1200">
              <a:solidFill>
                <a:srgbClr val="474B52"/>
              </a:solidFill>
              <a:latin typeface="Calibri" charset="0"/>
              <a:ea typeface="카페24 써라운드 에어 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spc="-20">
                <a:solidFill>
                  <a:srgbClr val="474B52"/>
                </a:solidFill>
                <a:latin typeface="Calibri" charset="0"/>
                <a:ea typeface="카페24 써라운드 에어 " charset="0"/>
              </a:rPr>
              <a:t>DB</a:t>
            </a:r>
            <a:r>
              <a:rPr sz="1200" spc="-20">
                <a:solidFill>
                  <a:srgbClr val="474B52"/>
                </a:solidFill>
                <a:latin typeface="Calibri" charset="0"/>
                <a:ea typeface="카페24 써라운드 에어 " charset="0"/>
              </a:rPr>
              <a:t>                         Sql developer</a:t>
            </a:r>
            <a:endParaRPr lang="ko-KR" altLang="en-US" sz="1200">
              <a:solidFill>
                <a:srgbClr val="474B52"/>
              </a:solidFill>
              <a:latin typeface="Calibri" charset="0"/>
              <a:ea typeface="카페24 써라운드 에어 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lang="ko-KR" sz="1200" spc="-20">
                <a:solidFill>
                  <a:srgbClr val="474B52"/>
                </a:solidFill>
                <a:latin typeface="Calibri" charset="0"/>
                <a:ea typeface="카페24 써라운드 에어 " charset="0"/>
              </a:rPr>
              <a:t>데이터모델링</a:t>
            </a:r>
            <a:r>
              <a:rPr lang="ko-KR" sz="1200" spc="-20">
                <a:solidFill>
                  <a:srgbClr val="474B52"/>
                </a:solidFill>
                <a:latin typeface="Calibri" charset="0"/>
                <a:ea typeface="카페24 써라운드 에어 " charset="0"/>
              </a:rPr>
              <a:t> </a:t>
            </a:r>
            <a:r>
              <a:rPr lang="ko-KR" sz="1200" spc="-20">
                <a:solidFill>
                  <a:srgbClr val="474B52"/>
                </a:solidFill>
                <a:latin typeface="Calibri" charset="0"/>
                <a:ea typeface="카페24 써라운드 에어 " charset="0"/>
              </a:rPr>
              <a:t>ERD</a:t>
            </a:r>
            <a:r>
              <a:rPr lang="ko-KR" sz="1200" spc="-20">
                <a:solidFill>
                  <a:srgbClr val="474B52"/>
                </a:solidFill>
                <a:latin typeface="Calibri" charset="0"/>
                <a:ea typeface="카페24 써라운드 에어 " charset="0"/>
              </a:rPr>
              <a:t> </a:t>
            </a:r>
            <a:r>
              <a:rPr lang="ko-KR" sz="1200" spc="-20">
                <a:solidFill>
                  <a:srgbClr val="474B52"/>
                </a:solidFill>
                <a:latin typeface="Calibri" charset="0"/>
                <a:ea typeface="카페24 써라운드 에어 " charset="0"/>
              </a:rPr>
              <a:t>Cloud</a:t>
            </a:r>
            <a:endParaRPr lang="ko-KR" altLang="en-US" sz="1200">
              <a:solidFill>
                <a:srgbClr val="474B52"/>
              </a:solidFill>
              <a:latin typeface="Calibri" charset="0"/>
              <a:ea typeface="카페24 써라운드 에어 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spc="-20">
                <a:solidFill>
                  <a:srgbClr val="474B52"/>
                </a:solidFill>
                <a:latin typeface="Calibri" charset="0"/>
                <a:ea typeface="카페24 써라운드 에어 " charset="0"/>
              </a:rPr>
              <a:t>프로젝트관리</a:t>
            </a:r>
            <a:r>
              <a:rPr sz="1200" spc="-20">
                <a:solidFill>
                  <a:srgbClr val="474B52"/>
                </a:solidFill>
                <a:latin typeface="Calibri" charset="0"/>
                <a:ea typeface="카페24 써라운드 에어 " charset="0"/>
              </a:rPr>
              <a:t>  Maven</a:t>
            </a:r>
            <a:endParaRPr lang="ko-KR" altLang="en-US" sz="1200">
              <a:solidFill>
                <a:srgbClr val="474B52"/>
              </a:solidFill>
              <a:latin typeface="Calibri" charset="0"/>
              <a:ea typeface="카페24 써라운드 에어 " charset="0"/>
            </a:endParaRPr>
          </a:p>
        </p:txBody>
      </p:sp>
      <p:sp>
        <p:nvSpPr>
          <p:cNvPr id="84" name="도형 62"/>
          <p:cNvSpPr>
            <a:spLocks/>
          </p:cNvSpPr>
          <p:nvPr/>
        </p:nvSpPr>
        <p:spPr>
          <a:xfrm rot="0">
            <a:off x="4794885" y="4124325"/>
            <a:ext cx="363220" cy="231775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 spc="-30">
                <a:solidFill>
                  <a:srgbClr val="212023"/>
                </a:solidFill>
                <a:latin typeface="카페24 써라운드 에어 " charset="0"/>
                <a:ea typeface="카페24 써라운드 에어 " charset="0"/>
              </a:rPr>
              <a:t>툴</a:t>
            </a:r>
            <a:endParaRPr lang="ko-KR" altLang="en-US" sz="1100">
              <a:solidFill>
                <a:srgbClr val="212023"/>
              </a:solidFill>
              <a:latin typeface="카페24 써라운드 에어 " charset="0"/>
              <a:ea typeface="카페24 써라운드 에어 " charset="0"/>
            </a:endParaRPr>
          </a:p>
        </p:txBody>
      </p:sp>
      <p:sp>
        <p:nvSpPr>
          <p:cNvPr id="85" name="텍스트 상자 63"/>
          <p:cNvSpPr txBox="1">
            <a:spLocks/>
          </p:cNvSpPr>
          <p:nvPr/>
        </p:nvSpPr>
        <p:spPr>
          <a:xfrm rot="0">
            <a:off x="4713605" y="4546600"/>
            <a:ext cx="2868930" cy="29210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300" spc="-30" b="1">
                <a:solidFill>
                  <a:schemeClr val="accent1">
                    <a:lumMod val="75000"/>
                    <a:lumOff val="0"/>
                  </a:schemeClr>
                </a:solidFill>
                <a:latin typeface="카페24 써라운드 에어 " charset="0"/>
                <a:ea typeface="카페24 써라운드 에어 " charset="0"/>
              </a:rPr>
              <a:t>Tools</a:t>
            </a:r>
            <a:endParaRPr lang="ko-KR" altLang="en-US" sz="1300" b="1">
              <a:solidFill>
                <a:schemeClr val="accent1">
                  <a:lumMod val="75000"/>
                  <a:lumOff val="0"/>
                </a:schemeClr>
              </a:solidFill>
              <a:latin typeface="카페24 써라운드 에어 " charset="0"/>
              <a:ea typeface="카페24 써라운드 에어 " charset="0"/>
            </a:endParaRPr>
          </a:p>
        </p:txBody>
      </p:sp>
      <p:cxnSp>
        <p:nvCxnSpPr>
          <p:cNvPr id="86" name="도형 64"/>
          <p:cNvCxnSpPr/>
          <p:nvPr/>
        </p:nvCxnSpPr>
        <p:spPr>
          <a:xfrm rot="0">
            <a:off x="4601845" y="6226810"/>
            <a:ext cx="3091180" cy="635"/>
          </a:xfrm>
          <a:prstGeom prst="line"/>
          <a:ln w="1270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그림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47895" y="6353810"/>
            <a:ext cx="196215" cy="196215"/>
          </a:xfrm>
          <a:prstGeom prst="rect"/>
          <a:noFill/>
        </p:spPr>
      </p:pic>
      <p:pic>
        <p:nvPicPr>
          <p:cNvPr id="88" name="그림 6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215890" y="6353810"/>
            <a:ext cx="196215" cy="196215"/>
          </a:xfrm>
          <a:prstGeom prst="rect"/>
          <a:noFill/>
        </p:spPr>
      </p:pic>
      <p:sp>
        <p:nvSpPr>
          <p:cNvPr id="89" name="텍스트 상자 67"/>
          <p:cNvSpPr txBox="1">
            <a:spLocks/>
          </p:cNvSpPr>
          <p:nvPr/>
        </p:nvSpPr>
        <p:spPr>
          <a:xfrm rot="0">
            <a:off x="4919980" y="6300470"/>
            <a:ext cx="296545" cy="2844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000" spc="-30">
                <a:solidFill>
                  <a:schemeClr val="accent3"/>
                </a:solidFill>
                <a:latin typeface="Noto Sans CJK KR Medium" charset="0"/>
                <a:ea typeface="Noto Sans CJK KR Medium" charset="0"/>
              </a:rPr>
              <a:t>4</a:t>
            </a:r>
            <a:endParaRPr lang="ko-KR" altLang="en-US" sz="1000">
              <a:solidFill>
                <a:schemeClr val="accent3"/>
              </a:solidFill>
              <a:latin typeface="Noto Sans CJK KR Medium" charset="0"/>
              <a:ea typeface="Noto Sans CJK KR Medium" charset="0"/>
            </a:endParaRPr>
          </a:p>
        </p:txBody>
      </p:sp>
      <p:sp>
        <p:nvSpPr>
          <p:cNvPr id="90" name="텍스트 상자 68"/>
          <p:cNvSpPr txBox="1">
            <a:spLocks/>
          </p:cNvSpPr>
          <p:nvPr/>
        </p:nvSpPr>
        <p:spPr>
          <a:xfrm rot="0">
            <a:off x="5384165" y="6300470"/>
            <a:ext cx="296545" cy="2762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000" spc="-30">
                <a:solidFill>
                  <a:schemeClr val="accent3"/>
                </a:solidFill>
                <a:latin typeface="Noto Sans CJK KR Medium" charset="0"/>
                <a:ea typeface="Noto Sans CJK KR Medium" charset="0"/>
              </a:rPr>
              <a:t>0</a:t>
            </a:r>
            <a:endParaRPr lang="ko-KR" altLang="en-US" sz="1000">
              <a:solidFill>
                <a:schemeClr val="accent3"/>
              </a:solidFill>
              <a:latin typeface="Noto Sans CJK KR Medium" charset="0"/>
              <a:ea typeface="Noto Sans CJK KR Medium" charset="0"/>
            </a:endParaRPr>
          </a:p>
        </p:txBody>
      </p:sp>
      <p:sp>
        <p:nvSpPr>
          <p:cNvPr id="91" name="도형 69"/>
          <p:cNvSpPr>
            <a:spLocks/>
          </p:cNvSpPr>
          <p:nvPr/>
        </p:nvSpPr>
        <p:spPr>
          <a:xfrm rot="0">
            <a:off x="857885" y="3935095"/>
            <a:ext cx="3091180" cy="2743835"/>
          </a:xfrm>
          <a:prstGeom prst="roundRect">
            <a:avLst>
              <a:gd name="adj" fmla="val 3633"/>
            </a:avLst>
          </a:prstGeom>
          <a:solidFill>
            <a:schemeClr val="bg1"/>
          </a:solidFill>
          <a:ln w="0">
            <a:noFill/>
            <a:prstDash/>
          </a:ln>
          <a:effectLst>
            <a:outerShdw sx="100000" sy="100000" blurRad="135842" dist="0" dir="5400000" rotWithShape="0" algn="t">
              <a:srgbClr val="000000">
                <a:alpha val="9803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Noto Sans CJK KR DemiLight" charset="0"/>
              <a:ea typeface="맑은 고딕" charset="0"/>
            </a:endParaRPr>
          </a:p>
        </p:txBody>
      </p:sp>
      <p:sp>
        <p:nvSpPr>
          <p:cNvPr id="92" name="텍스트 상자 70"/>
          <p:cNvSpPr txBox="1">
            <a:spLocks/>
          </p:cNvSpPr>
          <p:nvPr/>
        </p:nvSpPr>
        <p:spPr>
          <a:xfrm rot="0">
            <a:off x="969645" y="4911090"/>
            <a:ext cx="2869565" cy="9226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spc="-20">
                <a:solidFill>
                  <a:srgbClr val="474B52"/>
                </a:solidFill>
                <a:latin typeface="Calibri" charset="0"/>
                <a:ea typeface="카페24 써라운드 에어 " charset="0"/>
              </a:rPr>
              <a:t>JQuery</a:t>
            </a:r>
            <a:r>
              <a:rPr sz="1200" spc="-20">
                <a:solidFill>
                  <a:srgbClr val="474B52"/>
                </a:solidFill>
                <a:latin typeface="Calibri" charset="0"/>
                <a:ea typeface="카페24 써라운드 에어 " charset="0"/>
              </a:rPr>
              <a:t>          UI/UX</a:t>
            </a:r>
            <a:endParaRPr lang="ko-KR" altLang="en-US" sz="1200">
              <a:solidFill>
                <a:srgbClr val="474B52"/>
              </a:solidFill>
              <a:latin typeface="Calibri" charset="0"/>
              <a:ea typeface="카페24 써라운드 에어 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spc="-20">
                <a:solidFill>
                  <a:srgbClr val="474B52"/>
                </a:solidFill>
                <a:latin typeface="Calibri" charset="0"/>
                <a:ea typeface="카페24 써라운드 에어 " charset="0"/>
              </a:rPr>
              <a:t>JsPDF</a:t>
            </a:r>
            <a:r>
              <a:rPr sz="1200" spc="-20">
                <a:solidFill>
                  <a:srgbClr val="474B52"/>
                </a:solidFill>
                <a:latin typeface="Calibri" charset="0"/>
                <a:ea typeface="카페24 써라운드 에어 " charset="0"/>
              </a:rPr>
              <a:t>           PDF파일 출력</a:t>
            </a:r>
            <a:endParaRPr lang="ko-KR" altLang="en-US" sz="1200">
              <a:solidFill>
                <a:srgbClr val="474B52"/>
              </a:solidFill>
              <a:latin typeface="Calibri" charset="0"/>
              <a:ea typeface="카페24 써라운드 에어 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lang="ko-KR" sz="1200" spc="-20">
                <a:solidFill>
                  <a:srgbClr val="474B52"/>
                </a:solidFill>
                <a:latin typeface="Calibri" charset="0"/>
                <a:ea typeface="카페24 써라운드 에어 " charset="0"/>
              </a:rPr>
              <a:t>Apex</a:t>
            </a:r>
            <a:r>
              <a:rPr lang="ko-KR" sz="1200" spc="-20">
                <a:solidFill>
                  <a:srgbClr val="474B52"/>
                </a:solidFill>
                <a:latin typeface="Calibri" charset="0"/>
                <a:ea typeface="카페24 써라운드 에어 " charset="0"/>
              </a:rPr>
              <a:t> </a:t>
            </a:r>
            <a:r>
              <a:rPr lang="ko-KR" sz="1200" spc="-20">
                <a:solidFill>
                  <a:srgbClr val="474B52"/>
                </a:solidFill>
                <a:latin typeface="Calibri" charset="0"/>
                <a:ea typeface="카페24 써라운드 에어 " charset="0"/>
              </a:rPr>
              <a:t>Chart</a:t>
            </a:r>
            <a:r>
              <a:rPr lang="ko-KR" sz="1200" spc="-20">
                <a:solidFill>
                  <a:srgbClr val="474B52"/>
                </a:solidFill>
                <a:latin typeface="Calibri" charset="0"/>
                <a:ea typeface="카페24 써라운드 에어 " charset="0"/>
              </a:rPr>
              <a:t> </a:t>
            </a:r>
            <a:r>
              <a:rPr lang="ko-KR" sz="1200" spc="-20">
                <a:solidFill>
                  <a:srgbClr val="474B52"/>
                </a:solidFill>
                <a:latin typeface="Calibri" charset="0"/>
                <a:ea typeface="카페24 써라운드 에어 " charset="0"/>
              </a:rPr>
              <a:t>통계구현</a:t>
            </a:r>
            <a:endParaRPr lang="ko-KR" altLang="en-US" sz="1200">
              <a:solidFill>
                <a:srgbClr val="474B52"/>
              </a:solidFill>
              <a:latin typeface="Calibri" charset="0"/>
              <a:ea typeface="카페24 써라운드 에어 " charset="0"/>
            </a:endParaRPr>
          </a:p>
        </p:txBody>
      </p:sp>
      <p:sp>
        <p:nvSpPr>
          <p:cNvPr id="93" name="도형 71"/>
          <p:cNvSpPr>
            <a:spLocks/>
          </p:cNvSpPr>
          <p:nvPr/>
        </p:nvSpPr>
        <p:spPr>
          <a:xfrm rot="0">
            <a:off x="1050925" y="4126230"/>
            <a:ext cx="874395" cy="231775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 spc="-30">
                <a:solidFill>
                  <a:srgbClr val="212023"/>
                </a:solidFill>
                <a:latin typeface="카페24 써라운드 에어 " charset="0"/>
                <a:ea typeface="카페24 써라운드 에어 " charset="0"/>
              </a:rPr>
              <a:t>라이브러리</a:t>
            </a:r>
            <a:endParaRPr lang="ko-KR" altLang="en-US" sz="1100">
              <a:solidFill>
                <a:srgbClr val="212023"/>
              </a:solidFill>
              <a:latin typeface="카페24 써라운드 에어 " charset="0"/>
              <a:ea typeface="카페24 써라운드 에어 " charset="0"/>
            </a:endParaRPr>
          </a:p>
        </p:txBody>
      </p:sp>
      <p:sp>
        <p:nvSpPr>
          <p:cNvPr id="94" name="텍스트 상자 72"/>
          <p:cNvSpPr txBox="1">
            <a:spLocks/>
          </p:cNvSpPr>
          <p:nvPr/>
        </p:nvSpPr>
        <p:spPr>
          <a:xfrm rot="0">
            <a:off x="969645" y="4547870"/>
            <a:ext cx="2868930" cy="29210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300" spc="-30" b="1">
                <a:solidFill>
                  <a:schemeClr val="accent1">
                    <a:lumMod val="75000"/>
                    <a:lumOff val="0"/>
                  </a:schemeClr>
                </a:solidFill>
                <a:latin typeface="카페24 써라운드 에어 " charset="0"/>
                <a:ea typeface="카페24 써라운드 에어 " charset="0"/>
              </a:rPr>
              <a:t>Library</a:t>
            </a:r>
            <a:endParaRPr lang="ko-KR" altLang="en-US" sz="1300" b="1">
              <a:solidFill>
                <a:schemeClr val="accent1">
                  <a:lumMod val="75000"/>
                  <a:lumOff val="0"/>
                </a:schemeClr>
              </a:solidFill>
              <a:latin typeface="카페24 써라운드 에어 " charset="0"/>
              <a:ea typeface="카페24 써라운드 에어 " charset="0"/>
            </a:endParaRPr>
          </a:p>
        </p:txBody>
      </p:sp>
      <p:cxnSp>
        <p:nvCxnSpPr>
          <p:cNvPr id="95" name="도형 73"/>
          <p:cNvCxnSpPr/>
          <p:nvPr/>
        </p:nvCxnSpPr>
        <p:spPr>
          <a:xfrm rot="0">
            <a:off x="857885" y="6228715"/>
            <a:ext cx="3091180" cy="635"/>
          </a:xfrm>
          <a:prstGeom prst="line"/>
          <a:ln w="1270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그림 7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3935" y="6355715"/>
            <a:ext cx="196215" cy="196215"/>
          </a:xfrm>
          <a:prstGeom prst="rect"/>
          <a:noFill/>
        </p:spPr>
      </p:pic>
      <p:pic>
        <p:nvPicPr>
          <p:cNvPr id="97" name="그림 75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71930" y="6355715"/>
            <a:ext cx="196215" cy="196215"/>
          </a:xfrm>
          <a:prstGeom prst="rect"/>
          <a:noFill/>
        </p:spPr>
      </p:pic>
      <p:sp>
        <p:nvSpPr>
          <p:cNvPr id="98" name="텍스트 상자 76"/>
          <p:cNvSpPr txBox="1">
            <a:spLocks/>
          </p:cNvSpPr>
          <p:nvPr/>
        </p:nvSpPr>
        <p:spPr>
          <a:xfrm rot="0">
            <a:off x="1176020" y="6302375"/>
            <a:ext cx="296545" cy="29210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000" spc="-30">
                <a:solidFill>
                  <a:schemeClr val="accent3"/>
                </a:solidFill>
                <a:latin typeface="Noto Sans CJK KR Medium" charset="0"/>
                <a:ea typeface="Noto Sans CJK KR Medium" charset="0"/>
              </a:rPr>
              <a:t>3</a:t>
            </a:r>
            <a:endParaRPr lang="ko-KR" altLang="en-US" sz="1000">
              <a:solidFill>
                <a:schemeClr val="accent3"/>
              </a:solidFill>
              <a:latin typeface="Noto Sans CJK KR Medium" charset="0"/>
              <a:ea typeface="Noto Sans CJK KR Medium" charset="0"/>
            </a:endParaRPr>
          </a:p>
        </p:txBody>
      </p:sp>
      <p:sp>
        <p:nvSpPr>
          <p:cNvPr id="99" name="텍스트 상자 77"/>
          <p:cNvSpPr txBox="1">
            <a:spLocks/>
          </p:cNvSpPr>
          <p:nvPr/>
        </p:nvSpPr>
        <p:spPr>
          <a:xfrm rot="0">
            <a:off x="1640205" y="6302375"/>
            <a:ext cx="296545" cy="2762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000" spc="-30">
                <a:solidFill>
                  <a:schemeClr val="accent3"/>
                </a:solidFill>
                <a:latin typeface="Noto Sans CJK KR Medium" charset="0"/>
                <a:ea typeface="Noto Sans CJK KR Medium" charset="0"/>
              </a:rPr>
              <a:t>0</a:t>
            </a:r>
            <a:endParaRPr lang="ko-KR" altLang="en-US" sz="1000">
              <a:solidFill>
                <a:schemeClr val="accent3"/>
              </a:solidFill>
              <a:latin typeface="Noto Sans CJK KR Medium" charset="0"/>
              <a:ea typeface="Noto Sans CJK KR Medium" charset="0"/>
            </a:endParaRPr>
          </a:p>
        </p:txBody>
      </p:sp>
      <p:sp>
        <p:nvSpPr>
          <p:cNvPr id="100" name="도형 78"/>
          <p:cNvSpPr>
            <a:spLocks/>
          </p:cNvSpPr>
          <p:nvPr/>
        </p:nvSpPr>
        <p:spPr>
          <a:xfrm rot="0">
            <a:off x="871220" y="1023620"/>
            <a:ext cx="3091180" cy="2743835"/>
          </a:xfrm>
          <a:prstGeom prst="roundRect">
            <a:avLst>
              <a:gd name="adj" fmla="val 3633"/>
            </a:avLst>
          </a:prstGeom>
          <a:solidFill>
            <a:schemeClr val="bg1"/>
          </a:solidFill>
          <a:ln w="0">
            <a:noFill/>
            <a:prstDash/>
          </a:ln>
          <a:effectLst>
            <a:outerShdw sx="100000" sy="100000" blurRad="135842" dist="0" dir="5400000" rotWithShape="0" algn="t">
              <a:srgbClr val="000000">
                <a:alpha val="9803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Noto Sans CJK KR DemiLight" charset="0"/>
              <a:ea typeface="맑은 고딕" charset="0"/>
            </a:endParaRPr>
          </a:p>
        </p:txBody>
      </p:sp>
      <p:sp>
        <p:nvSpPr>
          <p:cNvPr id="101" name="텍스트 상자 79"/>
          <p:cNvSpPr txBox="1">
            <a:spLocks/>
          </p:cNvSpPr>
          <p:nvPr/>
        </p:nvSpPr>
        <p:spPr>
          <a:xfrm>
            <a:off x="982345" y="1999615"/>
            <a:ext cx="286956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spc="-20">
                <a:solidFill>
                  <a:srgbClr val="474B52"/>
                </a:solidFill>
                <a:latin typeface="Calibri" charset="0"/>
                <a:ea typeface="카페24 써라운드 에어 " charset="0"/>
              </a:rPr>
              <a:t>Spring</a:t>
            </a:r>
            <a:r>
              <a:rPr sz="1200" spc="-20">
                <a:solidFill>
                  <a:srgbClr val="474B52"/>
                </a:solidFill>
                <a:latin typeface="Calibri" charset="0"/>
                <a:ea typeface="카페24 써라운드 에어 " charset="0"/>
              </a:rPr>
              <a:t>    5.2.5  </a:t>
            </a:r>
            <a:endParaRPr lang="ko-KR" altLang="en-US" sz="1200">
              <a:solidFill>
                <a:srgbClr val="474B52"/>
              </a:solidFill>
              <a:latin typeface="Calibri" charset="0"/>
              <a:ea typeface="카페24 써라운드 에어 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spc="-20">
                <a:solidFill>
                  <a:srgbClr val="474B52"/>
                </a:solidFill>
                <a:latin typeface="Calibri" charset="0"/>
                <a:ea typeface="카페24 써라운드 에어 " charset="0"/>
              </a:rPr>
              <a:t>Oracle</a:t>
            </a:r>
            <a:r>
              <a:rPr sz="1200" spc="-20">
                <a:solidFill>
                  <a:srgbClr val="474B52"/>
                </a:solidFill>
                <a:latin typeface="Calibri" charset="0"/>
                <a:ea typeface="카페24 써라운드 에어 " charset="0"/>
              </a:rPr>
              <a:t>  </a:t>
            </a:r>
            <a:endParaRPr lang="ko-KR" altLang="en-US" sz="1200">
              <a:solidFill>
                <a:srgbClr val="474B52"/>
              </a:solidFill>
              <a:latin typeface="Calibri" charset="0"/>
              <a:ea typeface="카페24 써라운드 에어 " charset="0"/>
            </a:endParaRPr>
          </a:p>
        </p:txBody>
      </p:sp>
      <p:sp>
        <p:nvSpPr>
          <p:cNvPr id="102" name="도형 80"/>
          <p:cNvSpPr>
            <a:spLocks/>
          </p:cNvSpPr>
          <p:nvPr/>
        </p:nvSpPr>
        <p:spPr>
          <a:xfrm rot="0">
            <a:off x="1064260" y="1214755"/>
            <a:ext cx="1240155" cy="23241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100" spc="-20">
                <a:solidFill>
                  <a:srgbClr val="212023"/>
                </a:solidFill>
                <a:latin typeface="카페24 써라운드 에어 " charset="0"/>
                <a:ea typeface="카페24 써라운드 에어 " charset="0"/>
              </a:rPr>
              <a:t>Framework/DB</a:t>
            </a:r>
            <a:endParaRPr lang="ko-KR" altLang="en-US" sz="1100">
              <a:solidFill>
                <a:srgbClr val="212023"/>
              </a:solidFill>
              <a:latin typeface="카페24 써라운드 에어 " charset="0"/>
              <a:ea typeface="카페24 써라운드 에어 " charset="0"/>
            </a:endParaRPr>
          </a:p>
        </p:txBody>
      </p:sp>
      <p:sp>
        <p:nvSpPr>
          <p:cNvPr id="103" name="텍스트 상자 81"/>
          <p:cNvSpPr txBox="1">
            <a:spLocks/>
          </p:cNvSpPr>
          <p:nvPr/>
        </p:nvSpPr>
        <p:spPr>
          <a:xfrm rot="0">
            <a:off x="982345" y="1637030"/>
            <a:ext cx="286956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100" spc="-20" b="1">
                <a:solidFill>
                  <a:schemeClr val="accent1">
                    <a:lumMod val="75000"/>
                    <a:lumOff val="0"/>
                  </a:schemeClr>
                </a:solidFill>
                <a:latin typeface="카페24 써라운드 에어 " charset="0"/>
                <a:ea typeface="카페24 써라운드 에어 " charset="0"/>
              </a:rPr>
              <a:t>Framework</a:t>
            </a:r>
            <a:r>
              <a:rPr lang="ko-KR" sz="1100" spc="-20" b="1">
                <a:solidFill>
                  <a:schemeClr val="accent1">
                    <a:lumMod val="75000"/>
                    <a:lumOff val="0"/>
                  </a:schemeClr>
                </a:solidFill>
                <a:latin typeface="카페24 써라운드 에어 " charset="0"/>
                <a:ea typeface="카페24 써라운드 에어 " charset="0"/>
              </a:rPr>
              <a:t> / DB</a:t>
            </a:r>
            <a:endParaRPr lang="ko-KR" altLang="en-US" sz="1100" b="1">
              <a:solidFill>
                <a:schemeClr val="accent1">
                  <a:lumMod val="75000"/>
                  <a:lumOff val="0"/>
                </a:schemeClr>
              </a:solidFill>
              <a:latin typeface="카페24 써라운드 에어 " charset="0"/>
              <a:ea typeface="카페24 써라운드 에어 " charset="0"/>
            </a:endParaRPr>
          </a:p>
        </p:txBody>
      </p:sp>
      <p:cxnSp>
        <p:nvCxnSpPr>
          <p:cNvPr id="104" name="도형 82"/>
          <p:cNvCxnSpPr/>
          <p:nvPr/>
        </p:nvCxnSpPr>
        <p:spPr>
          <a:xfrm rot="0">
            <a:off x="871220" y="3317240"/>
            <a:ext cx="3091180" cy="635"/>
          </a:xfrm>
          <a:prstGeom prst="line"/>
          <a:ln w="1270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8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17270" y="3444240"/>
            <a:ext cx="196215" cy="196215"/>
          </a:xfrm>
          <a:prstGeom prst="rect"/>
          <a:noFill/>
        </p:spPr>
      </p:pic>
      <p:pic>
        <p:nvPicPr>
          <p:cNvPr id="106" name="그림 8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85265" y="3444240"/>
            <a:ext cx="196215" cy="196215"/>
          </a:xfrm>
          <a:prstGeom prst="rect"/>
          <a:noFill/>
        </p:spPr>
      </p:pic>
      <p:sp>
        <p:nvSpPr>
          <p:cNvPr id="107" name="텍스트 상자 85"/>
          <p:cNvSpPr txBox="1">
            <a:spLocks/>
          </p:cNvSpPr>
          <p:nvPr/>
        </p:nvSpPr>
        <p:spPr>
          <a:xfrm rot="0">
            <a:off x="1189355" y="3390900"/>
            <a:ext cx="296545" cy="29210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000" spc="-30">
                <a:solidFill>
                  <a:schemeClr val="accent3"/>
                </a:solidFill>
                <a:latin typeface="Noto Sans CJK KR Medium" charset="0"/>
                <a:ea typeface="Noto Sans CJK KR Medium" charset="0"/>
              </a:rPr>
              <a:t>2</a:t>
            </a:r>
            <a:endParaRPr lang="ko-KR" altLang="en-US" sz="1000">
              <a:solidFill>
                <a:schemeClr val="accent3"/>
              </a:solidFill>
              <a:latin typeface="Noto Sans CJK KR Medium" charset="0"/>
              <a:ea typeface="Noto Sans CJK KR Medium" charset="0"/>
            </a:endParaRPr>
          </a:p>
        </p:txBody>
      </p:sp>
      <p:sp>
        <p:nvSpPr>
          <p:cNvPr id="108" name="텍스트 상자 86"/>
          <p:cNvSpPr txBox="1">
            <a:spLocks/>
          </p:cNvSpPr>
          <p:nvPr/>
        </p:nvSpPr>
        <p:spPr>
          <a:xfrm rot="0">
            <a:off x="1653540" y="3390900"/>
            <a:ext cx="296545" cy="2762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000" spc="-30">
                <a:solidFill>
                  <a:schemeClr val="accent3"/>
                </a:solidFill>
                <a:latin typeface="Noto Sans CJK KR Medium" charset="0"/>
                <a:ea typeface="Noto Sans CJK KR Medium" charset="0"/>
              </a:rPr>
              <a:t>0</a:t>
            </a:r>
            <a:endParaRPr lang="ko-KR" altLang="en-US" sz="1000">
              <a:solidFill>
                <a:schemeClr val="accent3"/>
              </a:solidFill>
              <a:latin typeface="Noto Sans CJK KR Medium" charset="0"/>
              <a:ea typeface="Noto Sans CJK KR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 0"/>
          <p:cNvSpPr>
            <a:spLocks/>
          </p:cNvSpPr>
          <p:nvPr/>
        </p:nvSpPr>
        <p:spPr>
          <a:xfrm rot="0">
            <a:off x="212725" y="894080"/>
            <a:ext cx="11768455" cy="579247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 w="0">
            <a:noFill/>
            <a:prstDash/>
          </a:ln>
          <a:effectLst>
            <a:innerShdw blurRad="38100" dist="25400" dir="16200000">
              <a:srgbClr val="000000">
                <a:alpha val="1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229235" y="219710"/>
            <a:ext cx="7332980" cy="539115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 w="0">
            <a:noFill/>
            <a:prstDash/>
          </a:ln>
          <a:effectLst>
            <a:innerShdw blurRad="38100" dist="25400" dir="16200000">
              <a:srgbClr val="000000">
                <a:alpha val="1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182880" indent="0" latinLnBrk="0">
              <a:buFontTx/>
              <a:buNone/>
              <a:defRPr/>
            </a:pPr>
            <a:endParaRPr lang="ko-KR" altLang="en-US" sz="800">
              <a:solidFill>
                <a:srgbClr val="44546A"/>
              </a:solidFill>
            </a:endParaRPr>
          </a:p>
        </p:txBody>
      </p:sp>
      <p:sp>
        <p:nvSpPr>
          <p:cNvPr id="14" name="Rect 0"/>
          <p:cNvSpPr/>
          <p:nvPr/>
        </p:nvSpPr>
        <p:spPr>
          <a:xfrm>
            <a:off x="5994400" y="286385"/>
            <a:ext cx="1491615" cy="4102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</a:ln>
          <a:effectLst>
            <a:outerShdw blurRad="50800" dist="38100" dir="2700000" algn="tl" rotWithShape="0">
              <a:srgbClr val="000000">
                <a:alpha val="784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ctr">
            <a:noAutofit/>
          </a:bodyPr>
          <a:lstStyle/>
          <a:p>
            <a:pPr marL="628650" indent="0" latinLnBrk="0">
              <a:buFontTx/>
              <a:buNone/>
              <a:defRPr/>
            </a:pPr>
            <a:endParaRPr lang="ko-KR" altLang="en-US" sz="1200" b="1">
              <a:solidFill>
                <a:srgbClr val="44546a"/>
              </a:solidFill>
            </a:endParaRPr>
          </a:p>
        </p:txBody>
      </p:sp>
      <p:pic>
        <p:nvPicPr>
          <p:cNvPr id="53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90615" y="330835"/>
            <a:ext cx="1098550" cy="377190"/>
          </a:xfrm>
          <a:prstGeom prst="rect">
            <a:avLst/>
          </a:prstGeom>
          <a:noFill/>
        </p:spPr>
      </p:pic>
      <p:sp>
        <p:nvSpPr>
          <p:cNvPr id="54" name="텍스트 상자 14"/>
          <p:cNvSpPr txBox="1">
            <a:spLocks/>
          </p:cNvSpPr>
          <p:nvPr/>
        </p:nvSpPr>
        <p:spPr>
          <a:xfrm rot="0">
            <a:off x="387350" y="283210"/>
            <a:ext cx="4694555" cy="4152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 sz="2100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2.</a:t>
            </a:r>
            <a:r>
              <a:rPr lang="en-US" altLang="ko-KR" sz="2100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 개발환경 </a:t>
            </a:r>
            <a:r>
              <a:rPr lang="ko-KR" altLang="ko-KR" sz="2100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및 </a:t>
            </a:r>
            <a:r>
              <a:rPr lang="ko-KR" altLang="en-US" sz="2100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주제선정</a:t>
            </a:r>
            <a:r>
              <a:rPr lang="ko-KR" altLang="en-US" sz="2100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 </a:t>
            </a:r>
            <a:r>
              <a:rPr lang="ko-KR" altLang="en-US" sz="2100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배경</a:t>
            </a:r>
            <a:endParaRPr lang="ko-KR" altLang="en-US" sz="2100">
              <a:solidFill>
                <a:srgbClr val="29416D"/>
              </a:solidFill>
              <a:latin typeface="카페24 써라운드" charset="0"/>
              <a:ea typeface="카페24 써라운드" charset="0"/>
            </a:endParaRPr>
          </a:p>
        </p:txBody>
      </p:sp>
      <p:pic>
        <p:nvPicPr>
          <p:cNvPr id="55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54700" y="3789045"/>
            <a:ext cx="5553075" cy="2797175"/>
          </a:xfrm>
          <a:prstGeom prst="rect"/>
          <a:noFill/>
        </p:spPr>
      </p:pic>
      <p:pic>
        <p:nvPicPr>
          <p:cNvPr id="56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7080" y="1278890"/>
            <a:ext cx="6054725" cy="884555"/>
          </a:xfrm>
          <a:prstGeom prst="rect"/>
          <a:noFill/>
        </p:spPr>
      </p:pic>
      <p:pic>
        <p:nvPicPr>
          <p:cNvPr id="57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07965" y="1757680"/>
            <a:ext cx="6465570" cy="1137920"/>
          </a:xfrm>
          <a:prstGeom prst="rect"/>
          <a:noFill/>
        </p:spPr>
      </p:pic>
      <p:pic>
        <p:nvPicPr>
          <p:cNvPr id="58" name="그림 10" descr="C:/Users/PC-09/AppData/Roaming/PolarisOffice/ETemp/5036_13641184/fImage65474716500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20065" y="2211705"/>
            <a:ext cx="4822825" cy="927735"/>
          </a:xfrm>
          <a:prstGeom prst="rect"/>
          <a:noFill/>
        </p:spPr>
      </p:pic>
      <p:pic>
        <p:nvPicPr>
          <p:cNvPr id="59" name="그림 11" descr="C:/Users/PC-09/AppData/Roaming/PolarisOffice/ETemp/5036_13641184/fImage592214729169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6940" y="3851275"/>
            <a:ext cx="3799840" cy="2792730"/>
          </a:xfrm>
          <a:prstGeom prst="rect"/>
          <a:noFill/>
        </p:spPr>
      </p:pic>
      <p:pic>
        <p:nvPicPr>
          <p:cNvPr id="60" name="그림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91705" y="2806065"/>
            <a:ext cx="4595495" cy="674370"/>
          </a:xfrm>
          <a:prstGeom prst="rect"/>
          <a:noFill/>
        </p:spPr>
      </p:pic>
      <p:pic>
        <p:nvPicPr>
          <p:cNvPr id="61" name="그림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62580" y="3110230"/>
            <a:ext cx="4495800" cy="6794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 0"/>
          <p:cNvSpPr>
            <a:spLocks/>
          </p:cNvSpPr>
          <p:nvPr/>
        </p:nvSpPr>
        <p:spPr>
          <a:xfrm rot="0">
            <a:off x="302260" y="885825"/>
            <a:ext cx="11769090" cy="5793105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 w="0">
            <a:noFill/>
            <a:prstDash/>
          </a:ln>
          <a:effectLst>
            <a:innerShdw blurRad="38100" dist="25400" dir="16200000">
              <a:srgbClr val="000000">
                <a:alpha val="1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229235" y="219710"/>
            <a:ext cx="7333615" cy="539750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 w="0">
            <a:noFill/>
            <a:prstDash/>
          </a:ln>
          <a:effectLst>
            <a:innerShdw blurRad="38100" dist="25400" dir="16200000">
              <a:srgbClr val="000000">
                <a:alpha val="1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182880" indent="0" latinLnBrk="0">
              <a:buFontTx/>
              <a:buNone/>
              <a:defRPr/>
            </a:pPr>
            <a:endParaRPr lang="ko-KR" altLang="en-US" sz="800">
              <a:solidFill>
                <a:srgbClr val="44546A"/>
              </a:solidFill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5994400" y="286385"/>
            <a:ext cx="1492885" cy="4114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  <a:effectLst>
            <a:outerShdw sx="100000" sy="100000" blurRad="50800" dist="38100" dir="2700000" rotWithShape="0" algn="tl">
              <a:srgbClr val="000000">
                <a:alpha val="70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numCol="1" vert="horz" anchor="ctr">
            <a:noAutofit/>
          </a:bodyPr>
          <a:lstStyle/>
          <a:p>
            <a:pPr marL="628650" indent="0" latinLnBrk="0">
              <a:buFontTx/>
              <a:buNone/>
              <a:defRPr/>
            </a:pPr>
            <a:endParaRPr lang="ko-KR" altLang="en-US" sz="1200" b="1">
              <a:solidFill>
                <a:srgbClr val="44546A"/>
              </a:solidFill>
            </a:endParaRPr>
          </a:p>
        </p:txBody>
      </p:sp>
      <p:pic>
        <p:nvPicPr>
          <p:cNvPr id="5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190615" y="330835"/>
            <a:ext cx="1099820" cy="378460"/>
          </a:xfrm>
          <a:prstGeom prst="rect"/>
          <a:noFill/>
        </p:spPr>
      </p:pic>
      <p:sp>
        <p:nvSpPr>
          <p:cNvPr id="54" name="Rect 0"/>
          <p:cNvSpPr txBox="1">
            <a:spLocks/>
          </p:cNvSpPr>
          <p:nvPr/>
        </p:nvSpPr>
        <p:spPr>
          <a:xfrm rot="0">
            <a:off x="387350" y="283210"/>
            <a:ext cx="4695190" cy="4152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 sz="2100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2.</a:t>
            </a:r>
            <a:r>
              <a:rPr lang="en-US" altLang="ko-KR" sz="2100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 개발환경 </a:t>
            </a:r>
            <a:r>
              <a:rPr lang="ko-KR" altLang="ko-KR" sz="2100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및 </a:t>
            </a:r>
            <a:r>
              <a:rPr lang="ko-KR" altLang="en-US" sz="2100">
                <a:solidFill>
                  <a:srgbClr val="29416D"/>
                </a:solidFill>
                <a:latin typeface="카페24 써라운드" charset="0"/>
                <a:ea typeface="카페24 써라운드" charset="0"/>
              </a:rPr>
              <a:t>주제선정 배경</a:t>
            </a:r>
            <a:endParaRPr lang="ko-KR" altLang="en-US" sz="2100">
              <a:solidFill>
                <a:srgbClr val="29416D"/>
              </a:solidFill>
              <a:latin typeface="카페24 써라운드" charset="0"/>
              <a:ea typeface="카페24 써라운드" charset="0"/>
            </a:endParaRPr>
          </a:p>
        </p:txBody>
      </p:sp>
      <p:sp>
        <p:nvSpPr>
          <p:cNvPr id="56" name="텍스트 상자 49"/>
          <p:cNvSpPr txBox="1">
            <a:spLocks/>
          </p:cNvSpPr>
          <p:nvPr/>
        </p:nvSpPr>
        <p:spPr>
          <a:xfrm rot="0">
            <a:off x="389890" y="969645"/>
            <a:ext cx="33070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lang="ko-KR" altLang="ko-KR" sz="3600" b="1">
                <a:solidFill>
                  <a:schemeClr val="accent1">
                    <a:lumMod val="50000"/>
                    <a:lumOff val="0"/>
                  </a:schemeClr>
                </a:solidFill>
                <a:latin typeface="카페24 써라운드" charset="0"/>
                <a:ea typeface="카페24 써라운드" charset="0"/>
              </a:rPr>
              <a:t>기대효과</a:t>
            </a:r>
            <a:endParaRPr lang="ko-KR" altLang="en-US" sz="3600" b="1">
              <a:solidFill>
                <a:schemeClr val="accent1">
                  <a:lumMod val="50000"/>
                  <a:lumOff val="0"/>
                </a:schemeClr>
              </a:solidFill>
              <a:latin typeface="카페24 써라운드" charset="0"/>
              <a:ea typeface="카페24 써라운드" charset="0"/>
            </a:endParaRPr>
          </a:p>
        </p:txBody>
      </p:sp>
      <p:pic>
        <p:nvPicPr>
          <p:cNvPr id="62" name="그림 5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95090" y="2454910"/>
            <a:ext cx="4191635" cy="3829685"/>
          </a:xfrm>
          <a:prstGeom prst="rect"/>
          <a:noFill/>
        </p:spPr>
      </p:pic>
      <p:sp>
        <p:nvSpPr>
          <p:cNvPr id="58" name="텍스트 상자 51"/>
          <p:cNvSpPr txBox="1">
            <a:spLocks/>
          </p:cNvSpPr>
          <p:nvPr/>
        </p:nvSpPr>
        <p:spPr>
          <a:xfrm rot="0">
            <a:off x="5673090" y="3333115"/>
            <a:ext cx="637540" cy="40068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accent1">
                    <a:lumMod val="50000"/>
                    <a:lumOff val="0"/>
                  </a:schemeClr>
                </a:solidFill>
                <a:latin typeface="카페24 써라운드 에어 " charset="0"/>
                <a:ea typeface="카페24 써라운드 에어 " charset="0"/>
              </a:rPr>
              <a:t>진료</a:t>
            </a:r>
            <a:endParaRPr lang="ko-KR" altLang="en-US" sz="2000" b="1">
              <a:solidFill>
                <a:schemeClr val="accent1">
                  <a:lumMod val="50000"/>
                  <a:lumOff val="0"/>
                </a:schemeClr>
              </a:solidFill>
              <a:latin typeface="카페24 써라운드 에어 " charset="0"/>
              <a:ea typeface="카페24 써라운드 에어 " charset="0"/>
            </a:endParaRPr>
          </a:p>
        </p:txBody>
      </p:sp>
      <p:sp>
        <p:nvSpPr>
          <p:cNvPr id="59" name="텍스트 상자 52"/>
          <p:cNvSpPr txBox="1">
            <a:spLocks/>
          </p:cNvSpPr>
          <p:nvPr/>
        </p:nvSpPr>
        <p:spPr>
          <a:xfrm rot="0">
            <a:off x="8013065" y="5095875"/>
            <a:ext cx="1094740" cy="40068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accent1">
                    <a:lumMod val="50000"/>
                    <a:lumOff val="0"/>
                  </a:schemeClr>
                </a:solidFill>
                <a:latin typeface="카페24 써라운드 에어 " charset="0"/>
                <a:ea typeface="카페24 써라운드 에어 " charset="0"/>
              </a:rPr>
              <a:t>서류관리</a:t>
            </a:r>
            <a:endParaRPr lang="ko-KR" altLang="en-US" sz="2000" b="1">
              <a:solidFill>
                <a:schemeClr val="accent1">
                  <a:lumMod val="50000"/>
                  <a:lumOff val="0"/>
                </a:schemeClr>
              </a:solidFill>
              <a:latin typeface="카페24 써라운드 에어 " charset="0"/>
              <a:ea typeface="카페24 써라운드 에어 " charset="0"/>
            </a:endParaRPr>
          </a:p>
        </p:txBody>
      </p:sp>
      <p:sp>
        <p:nvSpPr>
          <p:cNvPr id="60" name="텍스트 상자 53"/>
          <p:cNvSpPr txBox="1">
            <a:spLocks/>
          </p:cNvSpPr>
          <p:nvPr/>
        </p:nvSpPr>
        <p:spPr>
          <a:xfrm>
            <a:off x="2728595" y="5083175"/>
            <a:ext cx="1403985" cy="40068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accent1">
                    <a:lumMod val="50000"/>
                    <a:lumOff val="0"/>
                  </a:schemeClr>
                </a:solidFill>
                <a:latin typeface="카페24 써라운드 에어 " charset="0"/>
                <a:ea typeface="카페24 써라운드 에어 " charset="0"/>
              </a:rPr>
              <a:t>의료</a:t>
            </a:r>
            <a:r>
              <a:rPr lang="ko-KR" sz="2000" b="1">
                <a:solidFill>
                  <a:schemeClr val="accent1">
                    <a:lumMod val="50000"/>
                    <a:lumOff val="0"/>
                  </a:schemeClr>
                </a:solidFill>
                <a:latin typeface="카페24 써라운드 에어 " charset="0"/>
                <a:ea typeface="카페24 써라운드 에어 " charset="0"/>
              </a:rPr>
              <a:t> 서비스</a:t>
            </a:r>
            <a:endParaRPr lang="ko-KR" altLang="en-US" sz="2000" b="1">
              <a:solidFill>
                <a:schemeClr val="accent1">
                  <a:lumMod val="50000"/>
                  <a:lumOff val="0"/>
                </a:schemeClr>
              </a:solidFill>
              <a:latin typeface="카페24 써라운드 에어 " charset="0"/>
              <a:ea typeface="카페24 써라운드 에어 " charset="0"/>
            </a:endParaRPr>
          </a:p>
        </p:txBody>
      </p:sp>
      <p:sp>
        <p:nvSpPr>
          <p:cNvPr id="57" name="텍스트 상자 50"/>
          <p:cNvSpPr txBox="1">
            <a:spLocks/>
          </p:cNvSpPr>
          <p:nvPr/>
        </p:nvSpPr>
        <p:spPr>
          <a:xfrm>
            <a:off x="4681220" y="4192270"/>
            <a:ext cx="2627630" cy="40068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accent1">
                    <a:lumMod val="50000"/>
                    <a:lumOff val="0"/>
                  </a:schemeClr>
                </a:solidFill>
                <a:latin typeface="카페24 써라운드" charset="0"/>
                <a:ea typeface="카페24 써라운드" charset="0"/>
              </a:rPr>
              <a:t>효율적인</a:t>
            </a:r>
            <a:r>
              <a:rPr lang="ko-KR" sz="2000" b="1">
                <a:solidFill>
                  <a:schemeClr val="accent1">
                    <a:lumMod val="50000"/>
                    <a:lumOff val="0"/>
                  </a:schemeClr>
                </a:solidFill>
                <a:latin typeface="카페24 써라운드" charset="0"/>
                <a:ea typeface="카페24 써라운드" charset="0"/>
              </a:rPr>
              <a:t> </a:t>
            </a:r>
            <a:r>
              <a:rPr sz="2000" b="1">
                <a:solidFill>
                  <a:schemeClr val="accent1">
                    <a:lumMod val="50000"/>
                    <a:lumOff val="0"/>
                  </a:schemeClr>
                </a:solidFill>
                <a:latin typeface="카페24 써라운드" charset="0"/>
                <a:ea typeface="카페24 써라운드" charset="0"/>
              </a:rPr>
              <a:t>업</a:t>
            </a:r>
            <a:r>
              <a:rPr lang="ko-KR" sz="2000" b="1">
                <a:solidFill>
                  <a:schemeClr val="accent1">
                    <a:lumMod val="50000"/>
                    <a:lumOff val="0"/>
                  </a:schemeClr>
                </a:solidFill>
                <a:latin typeface="카페24 써라운드" charset="0"/>
                <a:ea typeface="카페24 써라운드" charset="0"/>
              </a:rPr>
              <a:t>무 프로세스</a:t>
            </a:r>
            <a:endParaRPr lang="ko-KR" altLang="en-US" sz="2000" b="1">
              <a:solidFill>
                <a:schemeClr val="accent1">
                  <a:lumMod val="50000"/>
                  <a:lumOff val="0"/>
                </a:schemeClr>
              </a:solidFill>
              <a:latin typeface="카페24 써라운드" charset="0"/>
              <a:ea typeface="카페24 써라운드" charset="0"/>
            </a:endParaRPr>
          </a:p>
        </p:txBody>
      </p:sp>
      <p:grpSp>
        <p:nvGrpSpPr>
          <p:cNvPr id="1015" name="그룹 62"/>
          <p:cNvGrpSpPr>
            <a:grpSpLocks/>
          </p:cNvGrpSpPr>
          <p:nvPr/>
        </p:nvGrpSpPr>
        <p:grpSpPr>
          <a:xfrm rot="0">
            <a:off x="7666355" y="3322320"/>
            <a:ext cx="1762760" cy="1766570"/>
            <a:chOff x="7666355" y="3322320"/>
            <a:chExt cx="1762760" cy="1766570"/>
          </a:xfrm>
        </p:grpSpPr>
        <p:grpSp>
          <p:nvGrpSpPr>
            <p:cNvPr id="1016" name="그룹 59"/>
            <p:cNvGrpSpPr>
              <a:grpSpLocks/>
            </p:cNvGrpSpPr>
            <p:nvPr/>
          </p:nvGrpSpPr>
          <p:grpSpPr>
            <a:xfrm rot="0">
              <a:off x="7666355" y="3322320"/>
              <a:ext cx="1762760" cy="1766570"/>
              <a:chOff x="7666355" y="3322320"/>
              <a:chExt cx="1762760" cy="1766570"/>
            </a:xfrm>
          </p:grpSpPr>
          <p:pic>
            <p:nvPicPr>
              <p:cNvPr id="1017" name="그림 58"/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7665720" y="3321685"/>
                <a:ext cx="1762760" cy="1766570"/>
              </a:xfrm>
              <a:prstGeom prst="rect"/>
              <a:noFill/>
            </p:spPr>
          </p:pic>
        </p:grpSp>
        <p:grpSp>
          <p:nvGrpSpPr>
            <p:cNvPr id="1018" name="그룹 61"/>
            <p:cNvGrpSpPr>
              <a:grpSpLocks/>
            </p:cNvGrpSpPr>
            <p:nvPr/>
          </p:nvGrpSpPr>
          <p:grpSpPr>
            <a:xfrm rot="0">
              <a:off x="7981315" y="3658870"/>
              <a:ext cx="1132840" cy="1093470"/>
              <a:chOff x="7981315" y="3658870"/>
              <a:chExt cx="1132840" cy="1093470"/>
            </a:xfrm>
          </p:grpSpPr>
          <p:pic>
            <p:nvPicPr>
              <p:cNvPr id="1019" name="그림 60"/>
              <p:cNvPicPr>
                <a:picLocks noChangeAspect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7980680" y="3658235"/>
                <a:ext cx="1132840" cy="1093470"/>
              </a:xfrm>
              <a:prstGeom prst="rect"/>
              <a:noFill/>
            </p:spPr>
          </p:pic>
        </p:grpSp>
      </p:grpSp>
      <p:grpSp>
        <p:nvGrpSpPr>
          <p:cNvPr id="1020" name="그룹 68"/>
          <p:cNvGrpSpPr>
            <a:grpSpLocks/>
          </p:cNvGrpSpPr>
          <p:nvPr/>
        </p:nvGrpSpPr>
        <p:grpSpPr>
          <a:xfrm rot="0">
            <a:off x="5083175" y="1574165"/>
            <a:ext cx="1779270" cy="1798320"/>
            <a:chOff x="5083175" y="1574165"/>
            <a:chExt cx="1779270" cy="1798320"/>
          </a:xfrm>
        </p:grpSpPr>
        <p:grpSp>
          <p:nvGrpSpPr>
            <p:cNvPr id="1021" name="그룹 65"/>
            <p:cNvGrpSpPr>
              <a:grpSpLocks/>
            </p:cNvGrpSpPr>
            <p:nvPr/>
          </p:nvGrpSpPr>
          <p:grpSpPr>
            <a:xfrm rot="0">
              <a:off x="5083175" y="1574165"/>
              <a:ext cx="1779270" cy="1798320"/>
              <a:chOff x="5083175" y="1574165"/>
              <a:chExt cx="1779270" cy="1798320"/>
            </a:xfrm>
          </p:grpSpPr>
          <p:pic>
            <p:nvPicPr>
              <p:cNvPr id="1022" name="그림 64"/>
              <p:cNvPicPr>
                <a:picLocks noChangeAspect="1"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5081270" y="1572895"/>
                <a:ext cx="1779270" cy="1798320"/>
              </a:xfrm>
              <a:prstGeom prst="rect"/>
              <a:noFill/>
            </p:spPr>
          </p:pic>
        </p:grpSp>
        <p:grpSp>
          <p:nvGrpSpPr>
            <p:cNvPr id="1023" name="그룹 67"/>
            <p:cNvGrpSpPr>
              <a:grpSpLocks/>
            </p:cNvGrpSpPr>
            <p:nvPr/>
          </p:nvGrpSpPr>
          <p:grpSpPr>
            <a:xfrm rot="0">
              <a:off x="5299075" y="1706880"/>
              <a:ext cx="1346200" cy="1362710"/>
              <a:chOff x="5299075" y="1706880"/>
              <a:chExt cx="1346200" cy="1362710"/>
            </a:xfrm>
          </p:grpSpPr>
          <p:pic>
            <p:nvPicPr>
              <p:cNvPr id="1024" name="그림 66"/>
              <p:cNvPicPr>
                <a:picLocks noChangeAspect="1"/>
              </p:cNvPicPr>
              <p:nvPr/>
            </p:nvPicPr>
            <p:blipFill rotWithShape="1"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5297170" y="1704975"/>
                <a:ext cx="1346200" cy="1362710"/>
              </a:xfrm>
              <a:prstGeom prst="rect"/>
              <a:noFill/>
            </p:spPr>
          </p:pic>
        </p:grpSp>
      </p:grpSp>
      <p:grpSp>
        <p:nvGrpSpPr>
          <p:cNvPr id="1025" name="그룹 74"/>
          <p:cNvGrpSpPr>
            <a:grpSpLocks/>
          </p:cNvGrpSpPr>
          <p:nvPr/>
        </p:nvGrpSpPr>
        <p:grpSpPr>
          <a:xfrm rot="0">
            <a:off x="2580640" y="3321685"/>
            <a:ext cx="1752600" cy="1757045"/>
            <a:chOff x="2580640" y="3321685"/>
            <a:chExt cx="1752600" cy="1757045"/>
          </a:xfrm>
        </p:grpSpPr>
        <p:grpSp>
          <p:nvGrpSpPr>
            <p:cNvPr id="1026" name="그룹 71"/>
            <p:cNvGrpSpPr>
              <a:grpSpLocks/>
            </p:cNvGrpSpPr>
            <p:nvPr/>
          </p:nvGrpSpPr>
          <p:grpSpPr>
            <a:xfrm rot="0">
              <a:off x="2580640" y="3321685"/>
              <a:ext cx="1752600" cy="1757045"/>
              <a:chOff x="2580640" y="3321685"/>
              <a:chExt cx="1752600" cy="1757045"/>
            </a:xfrm>
          </p:grpSpPr>
          <p:pic>
            <p:nvPicPr>
              <p:cNvPr id="1027" name="그림 70"/>
              <p:cNvPicPr>
                <a:picLocks noChangeAspect="1"/>
              </p:cNvPicPr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2579370" y="3320415"/>
                <a:ext cx="1752600" cy="1757045"/>
              </a:xfrm>
              <a:prstGeom prst="rect"/>
              <a:noFill/>
            </p:spPr>
          </p:pic>
        </p:grpSp>
        <p:grpSp>
          <p:nvGrpSpPr>
            <p:cNvPr id="1028" name="그룹 73"/>
            <p:cNvGrpSpPr>
              <a:grpSpLocks/>
            </p:cNvGrpSpPr>
            <p:nvPr/>
          </p:nvGrpSpPr>
          <p:grpSpPr>
            <a:xfrm rot="0">
              <a:off x="2765425" y="3681095"/>
              <a:ext cx="1367790" cy="1037590"/>
              <a:chOff x="2765425" y="3681095"/>
              <a:chExt cx="1367790" cy="1037590"/>
            </a:xfrm>
          </p:grpSpPr>
          <p:pic>
            <p:nvPicPr>
              <p:cNvPr id="1029" name="그림 72"/>
              <p:cNvPicPr>
                <a:picLocks noChangeAspect="1"/>
              </p:cNvPicPr>
              <p:nvPr/>
            </p:nvPicPr>
            <p:blipFill rotWithShape="1"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2764155" y="3679825"/>
                <a:ext cx="1367790" cy="1037590"/>
              </a:xfrm>
              <a:prstGeom prst="rect"/>
              <a:noFill/>
            </p:spPr>
          </p:pic>
        </p:grpSp>
      </p:grpSp>
      <p:sp>
        <p:nvSpPr>
          <p:cNvPr id="1030" name="도형 75"/>
          <p:cNvSpPr>
            <a:spLocks/>
          </p:cNvSpPr>
          <p:nvPr/>
        </p:nvSpPr>
        <p:spPr>
          <a:xfrm rot="16200000" flipV="1">
            <a:off x="1903730" y="4058920"/>
            <a:ext cx="927735" cy="4744085"/>
          </a:xfrm>
          <a:prstGeom prst="rtTriangle"/>
          <a:solidFill>
            <a:srgbClr val="AEC7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  <a:defRPr/>
            </a:pPr>
            <a:endParaRPr lang="ko-KR" altLang="en-US" sz="1800">
              <a:latin typeface="AppleSDGothicNeoM00" charset="0"/>
              <a:ea typeface="AppleSDGothicNeoM00" charset="0"/>
            </a:endParaRPr>
          </a:p>
        </p:txBody>
      </p:sp>
      <p:sp>
        <p:nvSpPr>
          <p:cNvPr id="1031" name="도형 76"/>
          <p:cNvSpPr>
            <a:spLocks/>
          </p:cNvSpPr>
          <p:nvPr/>
        </p:nvSpPr>
        <p:spPr>
          <a:xfrm rot="5400000" flipV="1">
            <a:off x="9732645" y="-1552575"/>
            <a:ext cx="927735" cy="4032885"/>
          </a:xfrm>
          <a:prstGeom prst="rtTriangle"/>
          <a:solidFill>
            <a:srgbClr val="AEC7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  <a:defRPr/>
            </a:pPr>
            <a:endParaRPr lang="ko-KR" altLang="en-US" sz="1800">
              <a:latin typeface="AppleSDGothicNeoM00" charset="0"/>
              <a:ea typeface="AppleSDGothicNeoM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"/>
          <p:cNvSpPr/>
          <p:nvPr/>
        </p:nvSpPr>
        <p:spPr>
          <a:xfrm>
            <a:off x="-1323340" y="0"/>
            <a:ext cx="4319905" cy="6858000"/>
          </a:xfrm>
          <a:prstGeom prst="trapezoid">
            <a:avLst>
              <a:gd name="adj" fmla="val 25000"/>
            </a:avLst>
          </a:prstGeom>
          <a:solidFill>
            <a:srgbClr val="aec7e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2" name="텍스트 상자 20"/>
          <p:cNvSpPr txBox="1">
            <a:spLocks/>
          </p:cNvSpPr>
          <p:nvPr/>
        </p:nvSpPr>
        <p:spPr>
          <a:xfrm rot="0">
            <a:off x="625475" y="311150"/>
            <a:ext cx="3307080" cy="878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lang="en-US" altLang="ko-KR" sz="5200" b="1">
                <a:solidFill>
                  <a:schemeClr val="accent1">
                    <a:lumMod val="50000"/>
                    <a:lumOff val="0"/>
                  </a:schemeClr>
                </a:solidFill>
                <a:latin typeface="카페24 써라운드" charset="0"/>
                <a:ea typeface="카페24 써라운드" charset="0"/>
              </a:rPr>
              <a:t>INDEX</a:t>
            </a:r>
            <a:endParaRPr lang="ko-KR" altLang="en-US" sz="5200" b="1">
              <a:solidFill>
                <a:schemeClr val="accent1">
                  <a:lumMod val="50000"/>
                  <a:lumOff val="0"/>
                </a:schemeClr>
              </a:solidFill>
              <a:latin typeface="카페24 써라운드" charset="0"/>
              <a:ea typeface="카페24 써라운드" charset="0"/>
            </a:endParaRPr>
          </a:p>
        </p:txBody>
      </p:sp>
      <p:sp>
        <p:nvSpPr>
          <p:cNvPr id="74" name="텍스트 상자 15"/>
          <p:cNvSpPr txBox="1"/>
          <p:nvPr/>
        </p:nvSpPr>
        <p:spPr>
          <a:xfrm>
            <a:off x="4103370" y="3930015"/>
            <a:ext cx="2463165" cy="5448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rgbClr val="d9d9d9"/>
                </a:solidFill>
                <a:latin typeface="카페24 써라운드"/>
                <a:ea typeface="카페24 써라운드"/>
              </a:rPr>
              <a:t>1.</a:t>
            </a:r>
            <a:r>
              <a:rPr lang="ko-KR" altLang="en-US" sz="3000">
                <a:solidFill>
                  <a:srgbClr val="d9d9d9"/>
                </a:solidFill>
                <a:latin typeface="카페24 써라운드"/>
                <a:ea typeface="카페24 써라운드"/>
              </a:rPr>
              <a:t> 팀원 소개</a:t>
            </a:r>
            <a:endParaRPr lang="ko-KR" altLang="en-US" sz="3000">
              <a:solidFill>
                <a:srgbClr val="d9d9d9"/>
              </a:solidFill>
              <a:latin typeface="카페24 써라운드"/>
              <a:ea typeface="카페24 써라운드"/>
            </a:endParaRPr>
          </a:p>
        </p:txBody>
      </p:sp>
      <p:sp>
        <p:nvSpPr>
          <p:cNvPr id="78" name="텍스트 상자 5"/>
          <p:cNvSpPr txBox="1"/>
          <p:nvPr/>
        </p:nvSpPr>
        <p:spPr>
          <a:xfrm>
            <a:off x="8407400" y="3930015"/>
            <a:ext cx="3174365" cy="101536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 sz="3000">
                <a:solidFill>
                  <a:srgbClr val="D9D9D9"/>
                </a:solidFill>
                <a:latin typeface="카페24 써라운드" charset="0"/>
                <a:ea typeface="카페24 써라운드" charset="0"/>
              </a:rPr>
              <a:t>2.</a:t>
            </a:r>
            <a:r>
              <a:rPr lang="ko-KR" altLang="en-US" sz="3000">
                <a:solidFill>
                  <a:srgbClr val="D9D9D9"/>
                </a:solidFill>
                <a:latin typeface="카페24 써라운드" charset="0"/>
                <a:ea typeface="카페24 써라운드" charset="0"/>
              </a:rPr>
              <a:t> </a:t>
            </a:r>
            <a:r>
              <a:rPr lang="ko-KR" altLang="en-US" sz="3000">
                <a:solidFill>
                  <a:srgbClr val="D9D9D9"/>
                </a:solidFill>
                <a:latin typeface="카페24 써라운드" charset="0"/>
                <a:ea typeface="카페24 써라운드" charset="0"/>
              </a:rPr>
              <a:t>개발환경 및 </a:t>
            </a:r>
            <a:r>
              <a:rPr lang="ko-KR" altLang="en-US" sz="3000">
                <a:solidFill>
                  <a:srgbClr val="D9D9D9"/>
                </a:solidFill>
                <a:latin typeface="카페24 써라운드" charset="0"/>
                <a:ea typeface="카페24 써라운드" charset="0"/>
              </a:rPr>
              <a:t>주제선정</a:t>
            </a:r>
            <a:r>
              <a:rPr lang="ko-KR" altLang="en-US" sz="3000">
                <a:solidFill>
                  <a:srgbClr val="D9D9D9"/>
                </a:solidFill>
                <a:latin typeface="카페24 써라운드" charset="0"/>
                <a:ea typeface="카페24 써라운드" charset="0"/>
              </a:rPr>
              <a:t> </a:t>
            </a:r>
            <a:r>
              <a:rPr lang="ko-KR" altLang="en-US" sz="3000">
                <a:solidFill>
                  <a:srgbClr val="D9D9D9"/>
                </a:solidFill>
                <a:latin typeface="카페24 써라운드" charset="0"/>
                <a:ea typeface="카페24 써라운드" charset="0"/>
              </a:rPr>
              <a:t>배경</a:t>
            </a:r>
            <a:endParaRPr lang="ko-KR" altLang="en-US" sz="3000">
              <a:solidFill>
                <a:srgbClr val="D9D9D9"/>
              </a:solidFill>
              <a:latin typeface="카페24 써라운드" charset="0"/>
              <a:ea typeface="카페24 써라운드" charset="0"/>
            </a:endParaRPr>
          </a:p>
        </p:txBody>
      </p:sp>
      <p:grpSp>
        <p:nvGrpSpPr>
          <p:cNvPr id="79" name="그룹 61"/>
          <p:cNvGrpSpPr/>
          <p:nvPr/>
        </p:nvGrpSpPr>
        <p:grpSpPr>
          <a:xfrm rot="0">
            <a:off x="5139055" y="0"/>
            <a:ext cx="5354320" cy="3241675"/>
            <a:chOff x="5139055" y="0"/>
            <a:chExt cx="5354320" cy="3241675"/>
          </a:xfrm>
        </p:grpSpPr>
        <p:sp>
          <p:nvSpPr>
            <p:cNvPr id="80" name="Freeform 10"/>
            <p:cNvSpPr/>
            <p:nvPr/>
          </p:nvSpPr>
          <p:spPr>
            <a:xfrm flipV="1">
              <a:off x="6219190" y="5715"/>
              <a:ext cx="2943225" cy="323405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1" name="Freeform 12"/>
            <p:cNvSpPr/>
            <p:nvPr/>
          </p:nvSpPr>
          <p:spPr>
            <a:xfrm>
              <a:off x="7347585" y="9525"/>
              <a:ext cx="697230" cy="74422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2" name="자유형 52"/>
            <p:cNvSpPr/>
            <p:nvPr/>
          </p:nvSpPr>
          <p:spPr>
            <a:xfrm>
              <a:off x="7265670" y="753745"/>
              <a:ext cx="848995" cy="1866265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3" name="Freeform 16"/>
            <p:cNvSpPr/>
            <p:nvPr/>
          </p:nvSpPr>
          <p:spPr>
            <a:xfrm flipV="1">
              <a:off x="6215380" y="4445"/>
              <a:ext cx="1475740" cy="753745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4" name="자유형 60"/>
            <p:cNvSpPr/>
            <p:nvPr/>
          </p:nvSpPr>
          <p:spPr>
            <a:xfrm>
              <a:off x="5481320" y="0"/>
              <a:ext cx="600710" cy="2933065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5" name="자유형 58"/>
            <p:cNvSpPr/>
            <p:nvPr/>
          </p:nvSpPr>
          <p:spPr>
            <a:xfrm>
              <a:off x="9414510" y="0"/>
              <a:ext cx="600075" cy="122555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6" name="Freeform 20"/>
            <p:cNvSpPr/>
            <p:nvPr/>
          </p:nvSpPr>
          <p:spPr>
            <a:xfrm>
              <a:off x="5139055" y="2311400"/>
              <a:ext cx="814070" cy="817245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7" name="Freeform 21"/>
            <p:cNvSpPr/>
            <p:nvPr/>
          </p:nvSpPr>
          <p:spPr>
            <a:xfrm>
              <a:off x="5188585" y="2360930"/>
              <a:ext cx="711200" cy="717550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8" name="Freeform 22"/>
            <p:cNvSpPr/>
            <p:nvPr/>
          </p:nvSpPr>
          <p:spPr>
            <a:xfrm>
              <a:off x="5295265" y="2464435"/>
              <a:ext cx="502285" cy="506730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9" name="Freeform 23"/>
            <p:cNvSpPr/>
            <p:nvPr/>
          </p:nvSpPr>
          <p:spPr>
            <a:xfrm>
              <a:off x="5367655" y="2537460"/>
              <a:ext cx="357505" cy="364490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0" name="Freeform 24"/>
            <p:cNvSpPr/>
            <p:nvPr/>
          </p:nvSpPr>
          <p:spPr>
            <a:xfrm>
              <a:off x="9417685" y="1847215"/>
              <a:ext cx="825500" cy="1250950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1" name="Freeform 25"/>
            <p:cNvSpPr/>
            <p:nvPr/>
          </p:nvSpPr>
          <p:spPr>
            <a:xfrm>
              <a:off x="10144125" y="2944495"/>
              <a:ext cx="205105" cy="207010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2" name="Freeform 26"/>
            <p:cNvSpPr/>
            <p:nvPr/>
          </p:nvSpPr>
          <p:spPr>
            <a:xfrm>
              <a:off x="9660890" y="1839595"/>
              <a:ext cx="825500" cy="1254760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3" name="Freeform 27"/>
            <p:cNvSpPr/>
            <p:nvPr/>
          </p:nvSpPr>
          <p:spPr>
            <a:xfrm>
              <a:off x="9558020" y="2940685"/>
              <a:ext cx="201295" cy="207010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4" name="Freeform 28"/>
            <p:cNvSpPr/>
            <p:nvPr/>
          </p:nvSpPr>
          <p:spPr>
            <a:xfrm>
              <a:off x="9406255" y="1129665"/>
              <a:ext cx="1087755" cy="774700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5" name="Freeform 16"/>
            <p:cNvSpPr/>
            <p:nvPr/>
          </p:nvSpPr>
          <p:spPr>
            <a:xfrm flipH="1" flipV="1">
              <a:off x="7691120" y="0"/>
              <a:ext cx="1475740" cy="753745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6" name="이등변 삼각형 53"/>
            <p:cNvSpPr/>
            <p:nvPr/>
          </p:nvSpPr>
          <p:spPr>
            <a:xfrm flipV="1">
              <a:off x="7381875" y="2543175"/>
              <a:ext cx="628650" cy="69850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자유형 54"/>
            <p:cNvSpPr/>
            <p:nvPr/>
          </p:nvSpPr>
          <p:spPr>
            <a:xfrm>
              <a:off x="5814695" y="245745"/>
              <a:ext cx="1871345" cy="2992755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8" name="자유형 55"/>
            <p:cNvSpPr/>
            <p:nvPr/>
          </p:nvSpPr>
          <p:spPr>
            <a:xfrm flipH="1">
              <a:off x="7696835" y="212725"/>
              <a:ext cx="1871345" cy="2992755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1" name="텍스트 상자 17"/>
          <p:cNvSpPr txBox="1"/>
          <p:nvPr/>
        </p:nvSpPr>
        <p:spPr>
          <a:xfrm>
            <a:off x="4112895" y="5120640"/>
            <a:ext cx="3589020" cy="1002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>
                <a:solidFill>
                  <a:srgbClr val="324a75"/>
                </a:solidFill>
                <a:latin typeface="카페24 써라운드"/>
                <a:ea typeface="카페24 써라운드"/>
              </a:rPr>
              <a:t>3.</a:t>
            </a:r>
            <a:r>
              <a:rPr lang="ko-KR" altLang="en-US" sz="3000">
                <a:solidFill>
                  <a:srgbClr val="324a75"/>
                </a:solidFill>
                <a:latin typeface="카페24 써라운드"/>
                <a:ea typeface="카페24 써라운드"/>
              </a:rPr>
              <a:t> 프로젝트 일정 및 산출물 소개</a:t>
            </a:r>
            <a:endParaRPr lang="ko-KR" altLang="en-US" sz="3000">
              <a:solidFill>
                <a:srgbClr val="324a75"/>
              </a:solidFill>
              <a:latin typeface="카페24 써라운드"/>
              <a:ea typeface="카페24 써라운드"/>
            </a:endParaRPr>
          </a:p>
        </p:txBody>
      </p:sp>
      <p:sp>
        <p:nvSpPr>
          <p:cNvPr id="102" name="텍스트 상자 18"/>
          <p:cNvSpPr txBox="1"/>
          <p:nvPr/>
        </p:nvSpPr>
        <p:spPr>
          <a:xfrm>
            <a:off x="8407400" y="5120640"/>
            <a:ext cx="2861310" cy="54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>
                <a:solidFill>
                  <a:srgbClr val="d9d9d9"/>
                </a:solidFill>
                <a:latin typeface="카페24 써라운드"/>
                <a:ea typeface="카페24 써라운드"/>
              </a:rPr>
              <a:t>4.</a:t>
            </a:r>
            <a:r>
              <a:rPr lang="ko-KR" altLang="en-US" sz="3000">
                <a:solidFill>
                  <a:srgbClr val="d9d9d9"/>
                </a:solidFill>
                <a:latin typeface="카페24 써라운드"/>
                <a:ea typeface="카페24 써라운드"/>
              </a:rPr>
              <a:t> </a:t>
            </a:r>
            <a:r>
              <a:rPr lang="en-US" altLang="ko-KR" sz="3000">
                <a:solidFill>
                  <a:srgbClr val="d9d9d9"/>
                </a:solidFill>
                <a:latin typeface="카페24 써라운드"/>
                <a:ea typeface="카페24 써라운드"/>
              </a:rPr>
              <a:t>Q&amp;A</a:t>
            </a:r>
            <a:endParaRPr lang="en-US" altLang="ko-KR" sz="3000">
              <a:solidFill>
                <a:srgbClr val="d9d9d9"/>
              </a:solidFill>
              <a:latin typeface="카페24 써라운드"/>
              <a:ea typeface="카페24 써라운드"/>
            </a:endParaRPr>
          </a:p>
        </p:txBody>
      </p:sp>
      <p:pic>
        <p:nvPicPr>
          <p:cNvPr id="103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38060" y="2326640"/>
            <a:ext cx="728345" cy="2489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16</Pages>
  <Paragraphs>74</Paragraphs>
  <Words>253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Microsoft 계정</dc:creator>
  <cp:lastModifiedBy>ezezezi94</cp:lastModifiedBy>
  <dc:title>PowerPoint 프레젠테이션</dc:title>
  <cp:version>9.104.151.49087</cp:version>
  <dcterms:modified xsi:type="dcterms:W3CDTF">2023-01-28T05:49:43Z</dcterms:modified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