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67" r:id="rId15"/>
    <p:sldId id="276" r:id="rId16"/>
    <p:sldId id="278" r:id="rId17"/>
    <p:sldId id="277" r:id="rId18"/>
    <p:sldId id="279" r:id="rId19"/>
    <p:sldId id="280" r:id="rId20"/>
    <p:sldId id="281" r:id="rId21"/>
    <p:sldId id="268" r:id="rId22"/>
    <p:sldId id="269" r:id="rId23"/>
    <p:sldId id="270" r:id="rId24"/>
    <p:sldId id="271" r:id="rId25"/>
    <p:sldId id="273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1C1F8-29A2-40D0-A7E3-9FEC4D749DC2}" type="doc">
      <dgm:prSet loTypeId="urn:microsoft.com/office/officeart/2005/8/layout/vList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7C4D0F-7235-48FA-A82D-5F4F3E7FEFF3}">
      <dgm:prSet phldrT="[Text]"/>
      <dgm:spPr/>
      <dgm:t>
        <a:bodyPr/>
        <a:lstStyle/>
        <a:p>
          <a:r>
            <a:rPr lang="en-US" b="1" dirty="0" smtClean="0"/>
            <a:t>Installation</a:t>
          </a:r>
          <a:endParaRPr lang="en-US" b="1" dirty="0"/>
        </a:p>
      </dgm:t>
    </dgm:pt>
    <dgm:pt modelId="{394B63AE-D001-4625-B59E-E515D452A7FB}" type="parTrans" cxnId="{AC438E58-770A-48D9-86DC-6D980A124A4E}">
      <dgm:prSet/>
      <dgm:spPr/>
      <dgm:t>
        <a:bodyPr/>
        <a:lstStyle/>
        <a:p>
          <a:endParaRPr lang="en-US"/>
        </a:p>
      </dgm:t>
    </dgm:pt>
    <dgm:pt modelId="{B63CC4C0-52F1-429F-B493-1455DCAD14FD}" type="sibTrans" cxnId="{AC438E58-770A-48D9-86DC-6D980A124A4E}">
      <dgm:prSet/>
      <dgm:spPr/>
      <dgm:t>
        <a:bodyPr/>
        <a:lstStyle/>
        <a:p>
          <a:endParaRPr lang="en-US"/>
        </a:p>
      </dgm:t>
    </dgm:pt>
    <dgm:pt modelId="{E840F898-AE4F-4011-A185-23C32E9E3D44}">
      <dgm:prSet phldrT="[Text]"/>
      <dgm:spPr/>
      <dgm:t>
        <a:bodyPr/>
        <a:lstStyle/>
        <a:p>
          <a:r>
            <a:rPr lang="en-US" dirty="0" err="1" smtClean="0"/>
            <a:t>TypeScript</a:t>
          </a:r>
          <a:r>
            <a:rPr lang="en-US" dirty="0" smtClean="0"/>
            <a:t> &amp; </a:t>
          </a:r>
          <a:r>
            <a:rPr lang="en-US" dirty="0" err="1" smtClean="0"/>
            <a:t>NodeJS</a:t>
          </a:r>
          <a:endParaRPr lang="en-US" dirty="0"/>
        </a:p>
      </dgm:t>
    </dgm:pt>
    <dgm:pt modelId="{3D01FC7B-0331-4A8E-B7ED-F1CD9744B144}" type="parTrans" cxnId="{8DFB0CA4-D818-41DE-9B38-E0634BE6DB65}">
      <dgm:prSet/>
      <dgm:spPr/>
      <dgm:t>
        <a:bodyPr/>
        <a:lstStyle/>
        <a:p>
          <a:endParaRPr lang="en-US"/>
        </a:p>
      </dgm:t>
    </dgm:pt>
    <dgm:pt modelId="{63489847-BC4A-48D4-8452-108D67EA7930}" type="sibTrans" cxnId="{8DFB0CA4-D818-41DE-9B38-E0634BE6DB65}">
      <dgm:prSet/>
      <dgm:spPr/>
      <dgm:t>
        <a:bodyPr/>
        <a:lstStyle/>
        <a:p>
          <a:endParaRPr lang="en-US"/>
        </a:p>
      </dgm:t>
    </dgm:pt>
    <dgm:pt modelId="{C5825EE5-2C2C-41E7-8C7D-A389DE257682}">
      <dgm:prSet phldrT="[Text]"/>
      <dgm:spPr/>
      <dgm:t>
        <a:bodyPr/>
        <a:lstStyle/>
        <a:p>
          <a:r>
            <a:rPr lang="en-US" dirty="0" err="1" smtClean="0"/>
            <a:t>TypeScript</a:t>
          </a:r>
          <a:r>
            <a:rPr lang="en-US" dirty="0" smtClean="0"/>
            <a:t>-STL &amp; Samchon Framework</a:t>
          </a:r>
          <a:endParaRPr lang="en-US" dirty="0"/>
        </a:p>
      </dgm:t>
    </dgm:pt>
    <dgm:pt modelId="{A0363C05-DACC-4B33-AFAE-D8214841A6F5}" type="parTrans" cxnId="{42362884-5A5B-4845-BCED-90386581F31F}">
      <dgm:prSet/>
      <dgm:spPr/>
      <dgm:t>
        <a:bodyPr/>
        <a:lstStyle/>
        <a:p>
          <a:endParaRPr lang="en-US"/>
        </a:p>
      </dgm:t>
    </dgm:pt>
    <dgm:pt modelId="{EEB79981-F094-42D7-ABED-DFB823711E42}" type="sibTrans" cxnId="{42362884-5A5B-4845-BCED-90386581F31F}">
      <dgm:prSet/>
      <dgm:spPr/>
      <dgm:t>
        <a:bodyPr/>
        <a:lstStyle/>
        <a:p>
          <a:endParaRPr lang="en-US"/>
        </a:p>
      </dgm:t>
    </dgm:pt>
    <dgm:pt modelId="{0FF59CF0-53EB-4694-9E49-E4A9A4255B72}">
      <dgm:prSet phldrT="[Text]"/>
      <dgm:spPr/>
      <dgm:t>
        <a:bodyPr/>
        <a:lstStyle/>
        <a:p>
          <a:r>
            <a:rPr lang="en-US" b="1" dirty="0" smtClean="0"/>
            <a:t>Design</a:t>
          </a:r>
          <a:endParaRPr lang="en-US" b="1" dirty="0"/>
        </a:p>
      </dgm:t>
    </dgm:pt>
    <dgm:pt modelId="{2164B58D-7CD5-4D53-A80D-BC883FE37B57}" type="parTrans" cxnId="{E5F3EB7D-659D-4E41-9325-5932080C99B7}">
      <dgm:prSet/>
      <dgm:spPr/>
      <dgm:t>
        <a:bodyPr/>
        <a:lstStyle/>
        <a:p>
          <a:endParaRPr lang="en-US"/>
        </a:p>
      </dgm:t>
    </dgm:pt>
    <dgm:pt modelId="{B95FBF1F-F3E3-4D9B-9AD1-72817B95D4D1}" type="sibTrans" cxnId="{E5F3EB7D-659D-4E41-9325-5932080C99B7}">
      <dgm:prSet/>
      <dgm:spPr/>
      <dgm:t>
        <a:bodyPr/>
        <a:lstStyle/>
        <a:p>
          <a:endParaRPr lang="en-US"/>
        </a:p>
      </dgm:t>
    </dgm:pt>
    <dgm:pt modelId="{063A1E43-33DA-4F00-BE07-A14972B3D4A0}">
      <dgm:prSet phldrT="[Text]"/>
      <dgm:spPr/>
      <dgm:t>
        <a:bodyPr/>
        <a:lstStyle/>
        <a:p>
          <a:r>
            <a:rPr lang="en-US" dirty="0" smtClean="0"/>
            <a:t>Chat-Server</a:t>
          </a:r>
          <a:endParaRPr lang="en-US" dirty="0"/>
        </a:p>
      </dgm:t>
    </dgm:pt>
    <dgm:pt modelId="{86774AF7-7E03-4F01-9863-A3CD4A085258}" type="parTrans" cxnId="{57AA8B41-625C-400C-A44F-313C8091ED2A}">
      <dgm:prSet/>
      <dgm:spPr/>
      <dgm:t>
        <a:bodyPr/>
        <a:lstStyle/>
        <a:p>
          <a:endParaRPr lang="en-US"/>
        </a:p>
      </dgm:t>
    </dgm:pt>
    <dgm:pt modelId="{6643BB5D-842B-4942-A5A5-1E715F3626FD}" type="sibTrans" cxnId="{57AA8B41-625C-400C-A44F-313C8091ED2A}">
      <dgm:prSet/>
      <dgm:spPr/>
      <dgm:t>
        <a:bodyPr/>
        <a:lstStyle/>
        <a:p>
          <a:endParaRPr lang="en-US"/>
        </a:p>
      </dgm:t>
    </dgm:pt>
    <dgm:pt modelId="{6F656171-7C1A-4252-8558-3C89F1C036D8}">
      <dgm:prSet phldrT="[Text]"/>
      <dgm:spPr/>
      <dgm:t>
        <a:bodyPr/>
        <a:lstStyle/>
        <a:p>
          <a:r>
            <a:rPr lang="en-US" dirty="0" smtClean="0"/>
            <a:t>Chat-Application</a:t>
          </a:r>
          <a:endParaRPr lang="en-US" dirty="0"/>
        </a:p>
      </dgm:t>
    </dgm:pt>
    <dgm:pt modelId="{32BB04BB-0228-4DBA-B396-F6E1F41BE466}" type="parTrans" cxnId="{C4E48A20-FF38-4C55-867E-ACECE269DCDB}">
      <dgm:prSet/>
      <dgm:spPr/>
      <dgm:t>
        <a:bodyPr/>
        <a:lstStyle/>
        <a:p>
          <a:endParaRPr lang="en-US"/>
        </a:p>
      </dgm:t>
    </dgm:pt>
    <dgm:pt modelId="{D72CCD79-3E61-4B8B-B37D-4061286CA5CB}" type="sibTrans" cxnId="{C4E48A20-FF38-4C55-867E-ACECE269DCDB}">
      <dgm:prSet/>
      <dgm:spPr/>
      <dgm:t>
        <a:bodyPr/>
        <a:lstStyle/>
        <a:p>
          <a:endParaRPr lang="en-US"/>
        </a:p>
      </dgm:t>
    </dgm:pt>
    <dgm:pt modelId="{B900A572-18ED-450F-95F0-8E4651536D6D}">
      <dgm:prSet phldrT="[Text]"/>
      <dgm:spPr/>
      <dgm:t>
        <a:bodyPr/>
        <a:lstStyle/>
        <a:p>
          <a:r>
            <a:rPr lang="en-US" b="1" dirty="0" smtClean="0"/>
            <a:t>Code Analysis</a:t>
          </a:r>
          <a:endParaRPr lang="en-US" b="1" dirty="0"/>
        </a:p>
      </dgm:t>
    </dgm:pt>
    <dgm:pt modelId="{A22C3DB3-147B-48D1-8A38-6D45BB11ED2F}" type="parTrans" cxnId="{DCBF914A-BA05-478C-B639-A7175A8D8246}">
      <dgm:prSet/>
      <dgm:spPr/>
      <dgm:t>
        <a:bodyPr/>
        <a:lstStyle/>
        <a:p>
          <a:endParaRPr lang="en-US"/>
        </a:p>
      </dgm:t>
    </dgm:pt>
    <dgm:pt modelId="{92D6840A-35C5-4D8B-A5AF-A3284062E785}" type="sibTrans" cxnId="{DCBF914A-BA05-478C-B639-A7175A8D8246}">
      <dgm:prSet/>
      <dgm:spPr/>
      <dgm:t>
        <a:bodyPr/>
        <a:lstStyle/>
        <a:p>
          <a:endParaRPr lang="en-US"/>
        </a:p>
      </dgm:t>
    </dgm:pt>
    <dgm:pt modelId="{8AFF7074-B35A-4834-AD31-7DE173A6BF42}">
      <dgm:prSet phldrT="[Text]"/>
      <dgm:spPr/>
      <dgm:t>
        <a:bodyPr/>
        <a:lstStyle/>
        <a:p>
          <a:r>
            <a:rPr lang="en-US" dirty="0" smtClean="0"/>
            <a:t>Chat-Server</a:t>
          </a:r>
          <a:endParaRPr lang="en-US" dirty="0"/>
        </a:p>
      </dgm:t>
    </dgm:pt>
    <dgm:pt modelId="{7019C4C6-8E06-422B-901F-FAB098C325D9}" type="parTrans" cxnId="{A2606C32-A431-45F9-8B68-A1248DDD0267}">
      <dgm:prSet/>
      <dgm:spPr/>
      <dgm:t>
        <a:bodyPr/>
        <a:lstStyle/>
        <a:p>
          <a:endParaRPr lang="en-US"/>
        </a:p>
      </dgm:t>
    </dgm:pt>
    <dgm:pt modelId="{21E93512-F92E-41BA-B2E7-62B156EF74A1}" type="sibTrans" cxnId="{A2606C32-A431-45F9-8B68-A1248DDD0267}">
      <dgm:prSet/>
      <dgm:spPr/>
      <dgm:t>
        <a:bodyPr/>
        <a:lstStyle/>
        <a:p>
          <a:endParaRPr lang="en-US"/>
        </a:p>
      </dgm:t>
    </dgm:pt>
    <dgm:pt modelId="{36E90FB4-B97C-4443-ABE0-B921DD32676C}">
      <dgm:prSet phldrT="[Text]"/>
      <dgm:spPr/>
      <dgm:t>
        <a:bodyPr/>
        <a:lstStyle/>
        <a:p>
          <a:r>
            <a:rPr lang="en-US" dirty="0" smtClean="0"/>
            <a:t>Chat-Application</a:t>
          </a:r>
          <a:endParaRPr lang="en-US" dirty="0"/>
        </a:p>
      </dgm:t>
    </dgm:pt>
    <dgm:pt modelId="{253AF301-1573-4606-BD1A-87A4F6D653F1}" type="parTrans" cxnId="{AA685A47-C845-4008-985C-CECBB59BB886}">
      <dgm:prSet/>
      <dgm:spPr/>
      <dgm:t>
        <a:bodyPr/>
        <a:lstStyle/>
        <a:p>
          <a:endParaRPr lang="en-US"/>
        </a:p>
      </dgm:t>
    </dgm:pt>
    <dgm:pt modelId="{25681586-DEBB-4621-AE2A-8E80A5FA5C92}" type="sibTrans" cxnId="{AA685A47-C845-4008-985C-CECBB59BB886}">
      <dgm:prSet/>
      <dgm:spPr/>
      <dgm:t>
        <a:bodyPr/>
        <a:lstStyle/>
        <a:p>
          <a:endParaRPr lang="en-US"/>
        </a:p>
      </dgm:t>
    </dgm:pt>
    <dgm:pt modelId="{9B943CA3-823C-4714-B711-2EB6E5AE02EA}">
      <dgm:prSet phldrT="[Text]"/>
      <dgm:spPr/>
      <dgm:t>
        <a:bodyPr/>
        <a:lstStyle/>
        <a:p>
          <a:r>
            <a:rPr lang="en-US" dirty="0" smtClean="0"/>
            <a:t>Examples; chat-server &amp; chat-application</a:t>
          </a:r>
          <a:endParaRPr lang="en-US" dirty="0"/>
        </a:p>
      </dgm:t>
    </dgm:pt>
    <dgm:pt modelId="{0E4D8491-78E4-4FD3-A5DF-45F37B8E0691}" type="parTrans" cxnId="{48E62CA4-822F-4642-9C4B-6F9C0E8B1592}">
      <dgm:prSet/>
      <dgm:spPr/>
      <dgm:t>
        <a:bodyPr/>
        <a:lstStyle/>
        <a:p>
          <a:endParaRPr lang="en-US"/>
        </a:p>
      </dgm:t>
    </dgm:pt>
    <dgm:pt modelId="{1D900474-7C90-4A84-9343-8C4CC1EC5DD8}" type="sibTrans" cxnId="{48E62CA4-822F-4642-9C4B-6F9C0E8B1592}">
      <dgm:prSet/>
      <dgm:spPr/>
      <dgm:t>
        <a:bodyPr/>
        <a:lstStyle/>
        <a:p>
          <a:endParaRPr lang="en-US"/>
        </a:p>
      </dgm:t>
    </dgm:pt>
    <dgm:pt modelId="{5F7C3F6F-7679-4760-B889-513367BA9279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496122E6-73B8-4F90-AF42-4DBD952FB4F1}" type="parTrans" cxnId="{392D2419-2574-4F7F-81C4-9436362B77C7}">
      <dgm:prSet/>
      <dgm:spPr/>
      <dgm:t>
        <a:bodyPr/>
        <a:lstStyle/>
        <a:p>
          <a:endParaRPr lang="en-US"/>
        </a:p>
      </dgm:t>
    </dgm:pt>
    <dgm:pt modelId="{9335EC6B-8324-4D27-9A11-A2BA7D400B43}" type="sibTrans" cxnId="{392D2419-2574-4F7F-81C4-9436362B77C7}">
      <dgm:prSet/>
      <dgm:spPr/>
      <dgm:t>
        <a:bodyPr/>
        <a:lstStyle/>
        <a:p>
          <a:endParaRPr lang="en-US"/>
        </a:p>
      </dgm:t>
    </dgm:pt>
    <dgm:pt modelId="{8E317BD4-305F-422F-BBB9-367E1AA12E17}" type="pres">
      <dgm:prSet presAssocID="{9351C1F8-29A2-40D0-A7E3-9FEC4D749DC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69F132-1C36-4E3D-ABE6-675C3AFAABDC}" type="pres">
      <dgm:prSet presAssocID="{FB7C4D0F-7235-48FA-A82D-5F4F3E7FEFF3}" presName="comp" presStyleCnt="0"/>
      <dgm:spPr/>
    </dgm:pt>
    <dgm:pt modelId="{017E34FC-4EB2-4065-A2B0-0EA0A9F385A2}" type="pres">
      <dgm:prSet presAssocID="{FB7C4D0F-7235-48FA-A82D-5F4F3E7FEFF3}" presName="box" presStyleLbl="node1" presStyleIdx="0" presStyleCnt="3"/>
      <dgm:spPr/>
      <dgm:t>
        <a:bodyPr/>
        <a:lstStyle/>
        <a:p>
          <a:endParaRPr lang="en-US"/>
        </a:p>
      </dgm:t>
    </dgm:pt>
    <dgm:pt modelId="{AE35F806-10F1-4DAC-B21B-73040A738E1B}" type="pres">
      <dgm:prSet presAssocID="{FB7C4D0F-7235-48FA-A82D-5F4F3E7FEFF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6A5583D-2CCE-4162-A0B6-EDC275011503}" type="pres">
      <dgm:prSet presAssocID="{FB7C4D0F-7235-48FA-A82D-5F4F3E7FEFF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A3D93-4626-4F6E-8CAC-926E1DFC7550}" type="pres">
      <dgm:prSet presAssocID="{B63CC4C0-52F1-429F-B493-1455DCAD14FD}" presName="spacer" presStyleCnt="0"/>
      <dgm:spPr/>
    </dgm:pt>
    <dgm:pt modelId="{B017F859-51A2-4264-9BCA-945E9B97D0ED}" type="pres">
      <dgm:prSet presAssocID="{0FF59CF0-53EB-4694-9E49-E4A9A4255B72}" presName="comp" presStyleCnt="0"/>
      <dgm:spPr/>
    </dgm:pt>
    <dgm:pt modelId="{DB7683EF-5ABA-44B6-AA61-374613F9525F}" type="pres">
      <dgm:prSet presAssocID="{0FF59CF0-53EB-4694-9E49-E4A9A4255B72}" presName="box" presStyleLbl="node1" presStyleIdx="1" presStyleCnt="3"/>
      <dgm:spPr/>
      <dgm:t>
        <a:bodyPr/>
        <a:lstStyle/>
        <a:p>
          <a:endParaRPr lang="en-US"/>
        </a:p>
      </dgm:t>
    </dgm:pt>
    <dgm:pt modelId="{5C517F5F-59D9-431F-B1F2-28E77A803B09}" type="pres">
      <dgm:prSet presAssocID="{0FF59CF0-53EB-4694-9E49-E4A9A4255B72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E5B4618-CFCB-421F-8AB9-F39A5C56B1DB}" type="pres">
      <dgm:prSet presAssocID="{0FF59CF0-53EB-4694-9E49-E4A9A4255B7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9067C-6250-45AD-9AB1-9C424DA90075}" type="pres">
      <dgm:prSet presAssocID="{B95FBF1F-F3E3-4D9B-9AD1-72817B95D4D1}" presName="spacer" presStyleCnt="0"/>
      <dgm:spPr/>
    </dgm:pt>
    <dgm:pt modelId="{D15465A8-7FFC-4EDE-B81F-9ECB80F6B447}" type="pres">
      <dgm:prSet presAssocID="{B900A572-18ED-450F-95F0-8E4651536D6D}" presName="comp" presStyleCnt="0"/>
      <dgm:spPr/>
    </dgm:pt>
    <dgm:pt modelId="{4DCA092E-9767-4D7B-9BCD-84FC8D03A570}" type="pres">
      <dgm:prSet presAssocID="{B900A572-18ED-450F-95F0-8E4651536D6D}" presName="box" presStyleLbl="node1" presStyleIdx="2" presStyleCnt="3"/>
      <dgm:spPr/>
      <dgm:t>
        <a:bodyPr/>
        <a:lstStyle/>
        <a:p>
          <a:endParaRPr lang="en-US"/>
        </a:p>
      </dgm:t>
    </dgm:pt>
    <dgm:pt modelId="{C093F009-4CB4-4DE1-B043-44E1944DBA90}" type="pres">
      <dgm:prSet presAssocID="{B900A572-18ED-450F-95F0-8E4651536D6D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94B378B-AECD-4A1A-A3E2-98B8C175C789}" type="pres">
      <dgm:prSet presAssocID="{B900A572-18ED-450F-95F0-8E4651536D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FEFE6-E2BC-4270-97FE-16CE5DFCA039}" type="presOf" srcId="{FB7C4D0F-7235-48FA-A82D-5F4F3E7FEFF3}" destId="{017E34FC-4EB2-4065-A2B0-0EA0A9F385A2}" srcOrd="0" destOrd="0" presId="urn:microsoft.com/office/officeart/2005/8/layout/vList4"/>
    <dgm:cxn modelId="{AD7FFF8A-6647-4454-8886-4DFC3D92A922}" type="presOf" srcId="{9B943CA3-823C-4714-B711-2EB6E5AE02EA}" destId="{017E34FC-4EB2-4065-A2B0-0EA0A9F385A2}" srcOrd="0" destOrd="3" presId="urn:microsoft.com/office/officeart/2005/8/layout/vList4"/>
    <dgm:cxn modelId="{60B76C6C-6A46-4FBE-84E7-47EC7F94B282}" type="presOf" srcId="{8AFF7074-B35A-4834-AD31-7DE173A6BF42}" destId="{4DCA092E-9767-4D7B-9BCD-84FC8D03A570}" srcOrd="0" destOrd="1" presId="urn:microsoft.com/office/officeart/2005/8/layout/vList4"/>
    <dgm:cxn modelId="{D72B897A-4DA0-4DC8-9D5D-53CA7A607895}" type="presOf" srcId="{0FF59CF0-53EB-4694-9E49-E4A9A4255B72}" destId="{9E5B4618-CFCB-421F-8AB9-F39A5C56B1DB}" srcOrd="1" destOrd="0" presId="urn:microsoft.com/office/officeart/2005/8/layout/vList4"/>
    <dgm:cxn modelId="{A8B8B908-AC49-4BA3-AAA8-A8D348DFB5FF}" type="presOf" srcId="{36E90FB4-B97C-4443-ABE0-B921DD32676C}" destId="{4DCA092E-9767-4D7B-9BCD-84FC8D03A570}" srcOrd="0" destOrd="2" presId="urn:microsoft.com/office/officeart/2005/8/layout/vList4"/>
    <dgm:cxn modelId="{EECB4DB6-FD30-409B-8DC7-CA822226F072}" type="presOf" srcId="{B900A572-18ED-450F-95F0-8E4651536D6D}" destId="{394B378B-AECD-4A1A-A3E2-98B8C175C789}" srcOrd="1" destOrd="0" presId="urn:microsoft.com/office/officeart/2005/8/layout/vList4"/>
    <dgm:cxn modelId="{586CC8BB-C1B4-445B-BAFB-89A3281D6A6F}" type="presOf" srcId="{9351C1F8-29A2-40D0-A7E3-9FEC4D749DC2}" destId="{8E317BD4-305F-422F-BBB9-367E1AA12E17}" srcOrd="0" destOrd="0" presId="urn:microsoft.com/office/officeart/2005/8/layout/vList4"/>
    <dgm:cxn modelId="{D862DBD5-C0D5-4EC5-B629-EDE635EB45EA}" type="presOf" srcId="{063A1E43-33DA-4F00-BE07-A14972B3D4A0}" destId="{DB7683EF-5ABA-44B6-AA61-374613F9525F}" srcOrd="0" destOrd="2" presId="urn:microsoft.com/office/officeart/2005/8/layout/vList4"/>
    <dgm:cxn modelId="{DA1ACD40-30DF-4880-A627-9696E261697E}" type="presOf" srcId="{6F656171-7C1A-4252-8558-3C89F1C036D8}" destId="{9E5B4618-CFCB-421F-8AB9-F39A5C56B1DB}" srcOrd="1" destOrd="3" presId="urn:microsoft.com/office/officeart/2005/8/layout/vList4"/>
    <dgm:cxn modelId="{886F3F5E-AB48-48F9-928F-EA3227A2A778}" type="presOf" srcId="{FB7C4D0F-7235-48FA-A82D-5F4F3E7FEFF3}" destId="{06A5583D-2CCE-4162-A0B6-EDC275011503}" srcOrd="1" destOrd="0" presId="urn:microsoft.com/office/officeart/2005/8/layout/vList4"/>
    <dgm:cxn modelId="{42362884-5A5B-4845-BCED-90386581F31F}" srcId="{FB7C4D0F-7235-48FA-A82D-5F4F3E7FEFF3}" destId="{C5825EE5-2C2C-41E7-8C7D-A389DE257682}" srcOrd="1" destOrd="0" parTransId="{A0363C05-DACC-4B33-AFAE-D8214841A6F5}" sibTransId="{EEB79981-F094-42D7-ABED-DFB823711E42}"/>
    <dgm:cxn modelId="{4EC00F1B-AD19-42E3-8CE2-6781A7D68BE8}" type="presOf" srcId="{E840F898-AE4F-4011-A185-23C32E9E3D44}" destId="{06A5583D-2CCE-4162-A0B6-EDC275011503}" srcOrd="1" destOrd="1" presId="urn:microsoft.com/office/officeart/2005/8/layout/vList4"/>
    <dgm:cxn modelId="{CE534D3F-EE02-48CB-AD05-F6B8EEF14B7B}" type="presOf" srcId="{6F656171-7C1A-4252-8558-3C89F1C036D8}" destId="{DB7683EF-5ABA-44B6-AA61-374613F9525F}" srcOrd="0" destOrd="3" presId="urn:microsoft.com/office/officeart/2005/8/layout/vList4"/>
    <dgm:cxn modelId="{57AA8B41-625C-400C-A44F-313C8091ED2A}" srcId="{0FF59CF0-53EB-4694-9E49-E4A9A4255B72}" destId="{063A1E43-33DA-4F00-BE07-A14972B3D4A0}" srcOrd="1" destOrd="0" parTransId="{86774AF7-7E03-4F01-9863-A3CD4A085258}" sibTransId="{6643BB5D-842B-4942-A5A5-1E715F3626FD}"/>
    <dgm:cxn modelId="{340E74D8-3EFE-48B8-8355-52B48A9E369C}" type="presOf" srcId="{063A1E43-33DA-4F00-BE07-A14972B3D4A0}" destId="{9E5B4618-CFCB-421F-8AB9-F39A5C56B1DB}" srcOrd="1" destOrd="2" presId="urn:microsoft.com/office/officeart/2005/8/layout/vList4"/>
    <dgm:cxn modelId="{8DFB0CA4-D818-41DE-9B38-E0634BE6DB65}" srcId="{FB7C4D0F-7235-48FA-A82D-5F4F3E7FEFF3}" destId="{E840F898-AE4F-4011-A185-23C32E9E3D44}" srcOrd="0" destOrd="0" parTransId="{3D01FC7B-0331-4A8E-B7ED-F1CD9744B144}" sibTransId="{63489847-BC4A-48D4-8452-108D67EA7930}"/>
    <dgm:cxn modelId="{E5F3EB7D-659D-4E41-9325-5932080C99B7}" srcId="{9351C1F8-29A2-40D0-A7E3-9FEC4D749DC2}" destId="{0FF59CF0-53EB-4694-9E49-E4A9A4255B72}" srcOrd="1" destOrd="0" parTransId="{2164B58D-7CD5-4D53-A80D-BC883FE37B57}" sibTransId="{B95FBF1F-F3E3-4D9B-9AD1-72817B95D4D1}"/>
    <dgm:cxn modelId="{9A200822-6C7D-4D31-8E89-D8C9F1BBF28A}" type="presOf" srcId="{C5825EE5-2C2C-41E7-8C7D-A389DE257682}" destId="{017E34FC-4EB2-4065-A2B0-0EA0A9F385A2}" srcOrd="0" destOrd="2" presId="urn:microsoft.com/office/officeart/2005/8/layout/vList4"/>
    <dgm:cxn modelId="{FC802C28-E10B-4659-9837-9D301721C5BE}" type="presOf" srcId="{C5825EE5-2C2C-41E7-8C7D-A389DE257682}" destId="{06A5583D-2CCE-4162-A0B6-EDC275011503}" srcOrd="1" destOrd="2" presId="urn:microsoft.com/office/officeart/2005/8/layout/vList4"/>
    <dgm:cxn modelId="{A2A734B9-E9DD-4D18-87D2-F607926C1EC8}" type="presOf" srcId="{8AFF7074-B35A-4834-AD31-7DE173A6BF42}" destId="{394B378B-AECD-4A1A-A3E2-98B8C175C789}" srcOrd="1" destOrd="1" presId="urn:microsoft.com/office/officeart/2005/8/layout/vList4"/>
    <dgm:cxn modelId="{48E62CA4-822F-4642-9C4B-6F9C0E8B1592}" srcId="{FB7C4D0F-7235-48FA-A82D-5F4F3E7FEFF3}" destId="{9B943CA3-823C-4714-B711-2EB6E5AE02EA}" srcOrd="2" destOrd="0" parTransId="{0E4D8491-78E4-4FD3-A5DF-45F37B8E0691}" sibTransId="{1D900474-7C90-4A84-9343-8C4CC1EC5DD8}"/>
    <dgm:cxn modelId="{A2606C32-A431-45F9-8B68-A1248DDD0267}" srcId="{B900A572-18ED-450F-95F0-8E4651536D6D}" destId="{8AFF7074-B35A-4834-AD31-7DE173A6BF42}" srcOrd="0" destOrd="0" parTransId="{7019C4C6-8E06-422B-901F-FAB098C325D9}" sibTransId="{21E93512-F92E-41BA-B2E7-62B156EF74A1}"/>
    <dgm:cxn modelId="{3C6FCB40-BE0E-4E45-806F-D01C42EA59F2}" type="presOf" srcId="{E840F898-AE4F-4011-A185-23C32E9E3D44}" destId="{017E34FC-4EB2-4065-A2B0-0EA0A9F385A2}" srcOrd="0" destOrd="1" presId="urn:microsoft.com/office/officeart/2005/8/layout/vList4"/>
    <dgm:cxn modelId="{8D8B5972-ED66-4BFF-BBA7-3574E100CEC5}" type="presOf" srcId="{36E90FB4-B97C-4443-ABE0-B921DD32676C}" destId="{394B378B-AECD-4A1A-A3E2-98B8C175C789}" srcOrd="1" destOrd="2" presId="urn:microsoft.com/office/officeart/2005/8/layout/vList4"/>
    <dgm:cxn modelId="{AC438E58-770A-48D9-86DC-6D980A124A4E}" srcId="{9351C1F8-29A2-40D0-A7E3-9FEC4D749DC2}" destId="{FB7C4D0F-7235-48FA-A82D-5F4F3E7FEFF3}" srcOrd="0" destOrd="0" parTransId="{394B63AE-D001-4625-B59E-E515D452A7FB}" sibTransId="{B63CC4C0-52F1-429F-B493-1455DCAD14FD}"/>
    <dgm:cxn modelId="{392D2419-2574-4F7F-81C4-9436362B77C7}" srcId="{0FF59CF0-53EB-4694-9E49-E4A9A4255B72}" destId="{5F7C3F6F-7679-4760-B889-513367BA9279}" srcOrd="0" destOrd="0" parTransId="{496122E6-73B8-4F90-AF42-4DBD952FB4F1}" sibTransId="{9335EC6B-8324-4D27-9A11-A2BA7D400B43}"/>
    <dgm:cxn modelId="{DCBF914A-BA05-478C-B639-A7175A8D8246}" srcId="{9351C1F8-29A2-40D0-A7E3-9FEC4D749DC2}" destId="{B900A572-18ED-450F-95F0-8E4651536D6D}" srcOrd="2" destOrd="0" parTransId="{A22C3DB3-147B-48D1-8A38-6D45BB11ED2F}" sibTransId="{92D6840A-35C5-4D8B-A5AF-A3284062E785}"/>
    <dgm:cxn modelId="{0317AF60-9B89-45FC-90DF-AB0DE302B419}" type="presOf" srcId="{9B943CA3-823C-4714-B711-2EB6E5AE02EA}" destId="{06A5583D-2CCE-4162-A0B6-EDC275011503}" srcOrd="1" destOrd="3" presId="urn:microsoft.com/office/officeart/2005/8/layout/vList4"/>
    <dgm:cxn modelId="{02DC4B64-1BEA-45DF-94D8-67C4B6898121}" type="presOf" srcId="{B900A572-18ED-450F-95F0-8E4651536D6D}" destId="{4DCA092E-9767-4D7B-9BCD-84FC8D03A570}" srcOrd="0" destOrd="0" presId="urn:microsoft.com/office/officeart/2005/8/layout/vList4"/>
    <dgm:cxn modelId="{D2000A9A-BCB5-48CC-AD5A-B58A34516300}" type="presOf" srcId="{0FF59CF0-53EB-4694-9E49-E4A9A4255B72}" destId="{DB7683EF-5ABA-44B6-AA61-374613F9525F}" srcOrd="0" destOrd="0" presId="urn:microsoft.com/office/officeart/2005/8/layout/vList4"/>
    <dgm:cxn modelId="{AA685A47-C845-4008-985C-CECBB59BB886}" srcId="{B900A572-18ED-450F-95F0-8E4651536D6D}" destId="{36E90FB4-B97C-4443-ABE0-B921DD32676C}" srcOrd="1" destOrd="0" parTransId="{253AF301-1573-4606-BD1A-87A4F6D653F1}" sibTransId="{25681586-DEBB-4621-AE2A-8E80A5FA5C92}"/>
    <dgm:cxn modelId="{C4E48A20-FF38-4C55-867E-ACECE269DCDB}" srcId="{0FF59CF0-53EB-4694-9E49-E4A9A4255B72}" destId="{6F656171-7C1A-4252-8558-3C89F1C036D8}" srcOrd="2" destOrd="0" parTransId="{32BB04BB-0228-4DBA-B396-F6E1F41BE466}" sibTransId="{D72CCD79-3E61-4B8B-B37D-4061286CA5CB}"/>
    <dgm:cxn modelId="{9CFF45C9-5CFE-4F85-B7E9-A209E16DB636}" type="presOf" srcId="{5F7C3F6F-7679-4760-B889-513367BA9279}" destId="{DB7683EF-5ABA-44B6-AA61-374613F9525F}" srcOrd="0" destOrd="1" presId="urn:microsoft.com/office/officeart/2005/8/layout/vList4"/>
    <dgm:cxn modelId="{3E5BDAF0-3FF9-4FDD-8481-CAC5B9AA065B}" type="presOf" srcId="{5F7C3F6F-7679-4760-B889-513367BA9279}" destId="{9E5B4618-CFCB-421F-8AB9-F39A5C56B1DB}" srcOrd="1" destOrd="1" presId="urn:microsoft.com/office/officeart/2005/8/layout/vList4"/>
    <dgm:cxn modelId="{EB242A9C-654E-40F0-81FB-76ABEB5E1C89}" type="presParOf" srcId="{8E317BD4-305F-422F-BBB9-367E1AA12E17}" destId="{2369F132-1C36-4E3D-ABE6-675C3AFAABDC}" srcOrd="0" destOrd="0" presId="urn:microsoft.com/office/officeart/2005/8/layout/vList4"/>
    <dgm:cxn modelId="{58703358-9457-44D6-BF75-EC9CA2D81C37}" type="presParOf" srcId="{2369F132-1C36-4E3D-ABE6-675C3AFAABDC}" destId="{017E34FC-4EB2-4065-A2B0-0EA0A9F385A2}" srcOrd="0" destOrd="0" presId="urn:microsoft.com/office/officeart/2005/8/layout/vList4"/>
    <dgm:cxn modelId="{89B1BFD0-FBF5-4064-9421-F2AD0E17D451}" type="presParOf" srcId="{2369F132-1C36-4E3D-ABE6-675C3AFAABDC}" destId="{AE35F806-10F1-4DAC-B21B-73040A738E1B}" srcOrd="1" destOrd="0" presId="urn:microsoft.com/office/officeart/2005/8/layout/vList4"/>
    <dgm:cxn modelId="{F7115437-B1AC-456B-836F-DE9DCD4B334D}" type="presParOf" srcId="{2369F132-1C36-4E3D-ABE6-675C3AFAABDC}" destId="{06A5583D-2CCE-4162-A0B6-EDC275011503}" srcOrd="2" destOrd="0" presId="urn:microsoft.com/office/officeart/2005/8/layout/vList4"/>
    <dgm:cxn modelId="{E96B7C28-D763-4A91-B118-7DA7A8EE9EF9}" type="presParOf" srcId="{8E317BD4-305F-422F-BBB9-367E1AA12E17}" destId="{F78A3D93-4626-4F6E-8CAC-926E1DFC7550}" srcOrd="1" destOrd="0" presId="urn:microsoft.com/office/officeart/2005/8/layout/vList4"/>
    <dgm:cxn modelId="{C3F9B020-1FD7-434C-BB86-DCA8C08939E7}" type="presParOf" srcId="{8E317BD4-305F-422F-BBB9-367E1AA12E17}" destId="{B017F859-51A2-4264-9BCA-945E9B97D0ED}" srcOrd="2" destOrd="0" presId="urn:microsoft.com/office/officeart/2005/8/layout/vList4"/>
    <dgm:cxn modelId="{A259C712-9966-4B90-B055-66E49FCAED6C}" type="presParOf" srcId="{B017F859-51A2-4264-9BCA-945E9B97D0ED}" destId="{DB7683EF-5ABA-44B6-AA61-374613F9525F}" srcOrd="0" destOrd="0" presId="urn:microsoft.com/office/officeart/2005/8/layout/vList4"/>
    <dgm:cxn modelId="{71521CA7-BA8C-43A3-A6E8-211968BF1C8E}" type="presParOf" srcId="{B017F859-51A2-4264-9BCA-945E9B97D0ED}" destId="{5C517F5F-59D9-431F-B1F2-28E77A803B09}" srcOrd="1" destOrd="0" presId="urn:microsoft.com/office/officeart/2005/8/layout/vList4"/>
    <dgm:cxn modelId="{75997FAF-28DB-45CB-9EF3-C2F995ABE876}" type="presParOf" srcId="{B017F859-51A2-4264-9BCA-945E9B97D0ED}" destId="{9E5B4618-CFCB-421F-8AB9-F39A5C56B1DB}" srcOrd="2" destOrd="0" presId="urn:microsoft.com/office/officeart/2005/8/layout/vList4"/>
    <dgm:cxn modelId="{5B8F1936-89D9-4534-A35A-CB277F8575DC}" type="presParOf" srcId="{8E317BD4-305F-422F-BBB9-367E1AA12E17}" destId="{E989067C-6250-45AD-9AB1-9C424DA90075}" srcOrd="3" destOrd="0" presId="urn:microsoft.com/office/officeart/2005/8/layout/vList4"/>
    <dgm:cxn modelId="{631EBE82-E1A7-463E-87B6-B61B9747013B}" type="presParOf" srcId="{8E317BD4-305F-422F-BBB9-367E1AA12E17}" destId="{D15465A8-7FFC-4EDE-B81F-9ECB80F6B447}" srcOrd="4" destOrd="0" presId="urn:microsoft.com/office/officeart/2005/8/layout/vList4"/>
    <dgm:cxn modelId="{F6B18D8D-036A-40A8-945C-BA6C25736B60}" type="presParOf" srcId="{D15465A8-7FFC-4EDE-B81F-9ECB80F6B447}" destId="{4DCA092E-9767-4D7B-9BCD-84FC8D03A570}" srcOrd="0" destOrd="0" presId="urn:microsoft.com/office/officeart/2005/8/layout/vList4"/>
    <dgm:cxn modelId="{2F11B266-1BEA-4E1D-97D1-D66023EA7DA0}" type="presParOf" srcId="{D15465A8-7FFC-4EDE-B81F-9ECB80F6B447}" destId="{C093F009-4CB4-4DE1-B043-44E1944DBA90}" srcOrd="1" destOrd="0" presId="urn:microsoft.com/office/officeart/2005/8/layout/vList4"/>
    <dgm:cxn modelId="{06C64F10-4155-4851-94D9-CA1275C5670C}" type="presParOf" srcId="{D15465A8-7FFC-4EDE-B81F-9ECB80F6B447}" destId="{394B378B-AECD-4A1A-A3E2-98B8C175C7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E34FC-4EB2-4065-A2B0-0EA0A9F385A2}">
      <dsp:nvSpPr>
        <dsp:cNvPr id="0" name=""/>
        <dsp:cNvSpPr/>
      </dsp:nvSpPr>
      <dsp:spPr>
        <a:xfrm>
          <a:off x="0" y="0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Installation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TypeScript</a:t>
          </a:r>
          <a:r>
            <a:rPr lang="en-US" sz="1500" kern="1200" dirty="0" smtClean="0"/>
            <a:t> &amp; </a:t>
          </a:r>
          <a:r>
            <a:rPr lang="en-US" sz="1500" kern="1200" dirty="0" err="1" smtClean="0"/>
            <a:t>NodeJS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TypeScript</a:t>
          </a:r>
          <a:r>
            <a:rPr lang="en-US" sz="1500" kern="1200" dirty="0" smtClean="0"/>
            <a:t>-STL &amp; Samchon Framework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Examples; chat-server &amp; chat-application</a:t>
          </a:r>
          <a:endParaRPr lang="en-US" sz="1500" kern="1200" dirty="0"/>
        </a:p>
      </dsp:txBody>
      <dsp:txXfrm>
        <a:off x="1607026" y="0"/>
        <a:ext cx="5797073" cy="1262062"/>
      </dsp:txXfrm>
    </dsp:sp>
    <dsp:sp modelId="{AE35F806-10F1-4DAC-B21B-73040A738E1B}">
      <dsp:nvSpPr>
        <dsp:cNvPr id="0" name=""/>
        <dsp:cNvSpPr/>
      </dsp:nvSpPr>
      <dsp:spPr>
        <a:xfrm>
          <a:off x="126206" y="126206"/>
          <a:ext cx="1480820" cy="1009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B7683EF-5ABA-44B6-AA61-374613F9525F}">
      <dsp:nvSpPr>
        <dsp:cNvPr id="0" name=""/>
        <dsp:cNvSpPr/>
      </dsp:nvSpPr>
      <dsp:spPr>
        <a:xfrm>
          <a:off x="0" y="1388268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284886"/>
                <a:satOff val="8781"/>
                <a:lumOff val="4117"/>
                <a:alphaOff val="0"/>
              </a:schemeClr>
            </a:gs>
            <a:gs pos="90000">
              <a:schemeClr val="accent4">
                <a:hueOff val="-4284886"/>
                <a:satOff val="8781"/>
                <a:lumOff val="4117"/>
                <a:alphaOff val="0"/>
                <a:shade val="100000"/>
                <a:satMod val="105000"/>
              </a:schemeClr>
            </a:gs>
            <a:gs pos="100000">
              <a:schemeClr val="accent4">
                <a:hueOff val="-4284886"/>
                <a:satOff val="8781"/>
                <a:lumOff val="411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4284886"/>
              <a:satOff val="8781"/>
              <a:lumOff val="4117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Design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Service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Chat-Server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Chat-Application</a:t>
          </a:r>
          <a:endParaRPr lang="en-US" sz="1500" kern="1200" dirty="0"/>
        </a:p>
      </dsp:txBody>
      <dsp:txXfrm>
        <a:off x="1607026" y="1388268"/>
        <a:ext cx="5797073" cy="1262062"/>
      </dsp:txXfrm>
    </dsp:sp>
    <dsp:sp modelId="{5C517F5F-59D9-431F-B1F2-28E77A803B09}">
      <dsp:nvSpPr>
        <dsp:cNvPr id="0" name=""/>
        <dsp:cNvSpPr/>
      </dsp:nvSpPr>
      <dsp:spPr>
        <a:xfrm>
          <a:off x="126206" y="1514475"/>
          <a:ext cx="1480820" cy="100965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-4502194"/>
              <a:satOff val="11539"/>
              <a:lumOff val="1533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DCA092E-9767-4D7B-9BCD-84FC8D03A570}">
      <dsp:nvSpPr>
        <dsp:cNvPr id="0" name=""/>
        <dsp:cNvSpPr/>
      </dsp:nvSpPr>
      <dsp:spPr>
        <a:xfrm>
          <a:off x="0" y="2776537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569773"/>
                <a:satOff val="17563"/>
                <a:lumOff val="8235"/>
                <a:alphaOff val="0"/>
              </a:schemeClr>
            </a:gs>
            <a:gs pos="90000">
              <a:schemeClr val="accent4">
                <a:hueOff val="-8569773"/>
                <a:satOff val="17563"/>
                <a:lumOff val="8235"/>
                <a:alphaOff val="0"/>
                <a:shade val="100000"/>
                <a:satMod val="105000"/>
              </a:schemeClr>
            </a:gs>
            <a:gs pos="100000">
              <a:schemeClr val="accent4">
                <a:hueOff val="-8569773"/>
                <a:satOff val="17563"/>
                <a:lumOff val="823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8569773"/>
              <a:satOff val="17563"/>
              <a:lumOff val="8235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Code Analysis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Chat-Server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Chat-Application</a:t>
          </a:r>
          <a:endParaRPr lang="en-US" sz="1500" kern="1200" dirty="0"/>
        </a:p>
      </dsp:txBody>
      <dsp:txXfrm>
        <a:off x="1607026" y="2776537"/>
        <a:ext cx="5797073" cy="1262062"/>
      </dsp:txXfrm>
    </dsp:sp>
    <dsp:sp modelId="{C093F009-4CB4-4DE1-B043-44E1944DBA90}">
      <dsp:nvSpPr>
        <dsp:cNvPr id="0" name=""/>
        <dsp:cNvSpPr/>
      </dsp:nvSpPr>
      <dsp:spPr>
        <a:xfrm>
          <a:off x="126206" y="2902743"/>
          <a:ext cx="1480820" cy="100965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-9004388"/>
              <a:satOff val="23078"/>
              <a:lumOff val="3065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15T15:28:14.60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82 0,'69'23'31,"1"-23"1,-1 0-17,-23 0-15,47 0 16,45 0-16,47-23 15,-93 23-15,1-23 0,-24 23 0,-23 0 32,0 0-32,0 0 15,-23 0 1,1 0 0,-1 0-16,23 0 15,0 0-15,-23-23 16,0 23-16,0 0 15,0 0 48,24 0-63,-24 0 16,23 0-16,-23 0 0,23-23 0,-23 23 15,46 0-15,-22 0 31,-1 0-31,-23 0 0,0 0 16,23 0 0,0 0-16,-23 0 15,1 0-15,-1 0 16,0 0 46,0 0-62,23 0 16,-23 0-16,0 0 16,23 0-16,1 0 0,22 0 15,0 0 1,-46 0 0,0 0-16,0 0 31,0 0-31,1 0 15,-24 23-15,23-23 0,23 0 47,-23 0-47,0 0 16,23 0-16,70 0 16,-47 0-16,-23 0 15,0 0-15,-23 0 16,0 0-16,1 0 0,-1 0 31,0 0-15,0 0 46,0 0-31,0 0-31,0 0 16,0 0 0,0 0 15,0 0 63,0 0-94,1 0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15T15:28:16.08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 0,'24'0'109,"-1"0"-109,0 0 16,46 0-16,23 0 16,1 0-1,-1 0-15,24 0 16,-1 0-16,-23 0 16,1 0-16,-24 0 0,-46 0 15,23 0 32,-23 0-31,0 0-16,1 0 15,-1 0-15,0 0 16,0 0 0,0 0-16,0 0 15,0 0-15,0 0 31,0 0-31,0 0 0,0 0 32,1 0-17,-1 0 1,23 0-16,0 0 0,23 0 31,24 0-31,-1 23 16,-23-23-16,1 0 0,-24 0 15,0 0-15,-23 0 16,0 0-16,0 0 0,0 0 31,0 23-31,0-23 16,1 0-16,22 0 16,23 0-16,0 0 15,-23 0-15,24 0 16,-47 0-16,46 0 0,-23 0 15,0 0-15,1 0 16,22 0 0,-23 0-16,23 0 15,-46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15T15:28:17.95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98 0,'23'0'31,"46"0"-15,-23 23-16,24-23 15,-1 0 1,23 0-16,93 0 16,-70 0-16,1-23 15,-24 0-15,-22 23 16,-1 0-16,0 0 15,-46 0-15,23 0 16,1-23-16,-24 23 16,0 0-1,69 0-15,-23-23 0,-46 23 16,1 0 0,22 0-16,0 0 15,69-23-15,-22 23 0,-47 0 16,23 0-16,-23 0 15,1 0-15,-1 0 0,-23 0 32,0 0-17,0 0-15,0 0 16,0 0 15,0 0 0,23 0 282,1 0-297,-47 23-16,46-23 15,-46 23-15,0 0 16,23-23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15T15:28:20.50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71 0,'24'0'109,"-1"0"-109,69 0 0,47-24 32,-93 1-32,23 23 0,-46 0 15,23 0-15,-23 0 0,0 0 32,24 0-17,-1 0-15,0 0 0,46 0 0,47 0 31,-70 0-31,24 0 0,-47 0 16,0 0-16,-23 0 16,0 0-1,0 0-15,0 0 63,0 0-32,0 0-31,1 0 16,22 0-16,-23 0 15,46 0-15,70 0 16,-47 0-16,-23 0 16,-23 0-16,-22 0 31,-1 0 16,0 0-47,0 23 0,0-23 15,0 0 1,0 0-16,0 0 31,23 0 0,-23 0-31,24 0 0,-1 24 16,0-24-16,23 23 0,1-23 31,-1 24-31,-23-1 16,-23 1-16,23-24 16,24 0-16,-47 0 15,0 0-15,0 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2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4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9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amchon/framework/tree/master/ts/src/samchon/protocol/serv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blob/master/ts/examples/chat-server/chat-server.ts#L387-L40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tree/master/ts/examples/chat-serv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tree/master/ts/examples/chat-applic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archive/master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Installation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Design</a:t>
            </a:r>
          </a:p>
          <a:p>
            <a:pPr marL="342900" indent="-342900">
              <a:buAutoNum type="arabicPeriod"/>
            </a:pPr>
            <a:r>
              <a:rPr lang="en-US" dirty="0" smtClean="0"/>
              <a:t>Code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Service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Chat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Chat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8" y="557390"/>
            <a:ext cx="8729323" cy="5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2"/>
            <a:r>
              <a:rPr lang="en-US" sz="1400" dirty="0">
                <a:hlinkClick r:id="rId2"/>
              </a:rPr>
              <a:t>https://github.com/samchon/framework/tree/master/ts/src/samchon/protocol/service</a:t>
            </a:r>
            <a:endParaRPr lang="en-US" dirty="0"/>
          </a:p>
          <a:p>
            <a:r>
              <a:rPr lang="ko-KR" altLang="en-US" dirty="0" smtClean="0"/>
              <a:t>역할</a:t>
            </a:r>
            <a:endParaRPr lang="en-US" dirty="0" smtClean="0"/>
          </a:p>
          <a:p>
            <a:pPr lvl="1"/>
            <a:r>
              <a:rPr lang="en-US" b="1" dirty="0" smtClean="0"/>
              <a:t>Server</a:t>
            </a:r>
          </a:p>
          <a:p>
            <a:pPr lvl="2"/>
            <a:r>
              <a:rPr lang="ko-KR" altLang="en-US" dirty="0"/>
              <a:t>문자 그대로의 서버</a:t>
            </a:r>
            <a:endParaRPr lang="en-US" altLang="ko-KR" dirty="0"/>
          </a:p>
          <a:p>
            <a:pPr lvl="2"/>
            <a:r>
              <a:rPr lang="ko-KR" altLang="en-US" dirty="0"/>
              <a:t>서버를 열어 클라이언트를 </a:t>
            </a:r>
            <a:r>
              <a:rPr lang="ko-KR" altLang="en-US" dirty="0" smtClean="0"/>
              <a:t>받는다</a:t>
            </a:r>
            <a:endParaRPr lang="en-US" dirty="0" smtClean="0"/>
          </a:p>
          <a:p>
            <a:pPr lvl="1"/>
            <a:r>
              <a:rPr lang="en-US" b="1" dirty="0" smtClean="0"/>
              <a:t>User</a:t>
            </a:r>
          </a:p>
          <a:p>
            <a:pPr lvl="2"/>
            <a:r>
              <a:rPr lang="ko-KR" altLang="en-US" dirty="0"/>
              <a:t>세션을 관리하는 객체</a:t>
            </a:r>
            <a:endParaRPr lang="en-US" altLang="ko-KR" dirty="0"/>
          </a:p>
          <a:p>
            <a:pPr lvl="2"/>
            <a:r>
              <a:rPr lang="ko-KR" altLang="en-US" dirty="0"/>
              <a:t>여럿의 클라이언트를 가짐</a:t>
            </a:r>
            <a:endParaRPr lang="en-US" altLang="ko-KR" dirty="0"/>
          </a:p>
          <a:p>
            <a:pPr lvl="3"/>
            <a:r>
              <a:rPr lang="ko-KR" altLang="en-US" dirty="0"/>
              <a:t>사용자</a:t>
            </a:r>
            <a:r>
              <a:rPr lang="en-US" altLang="ko-KR" dirty="0"/>
              <a:t>: User</a:t>
            </a:r>
          </a:p>
          <a:p>
            <a:pPr lvl="3"/>
            <a:r>
              <a:rPr lang="ko-KR" altLang="en-US" dirty="0"/>
              <a:t>한 사용자가 킨 브라우저들</a:t>
            </a:r>
            <a:r>
              <a:rPr lang="en-US" altLang="ko-KR" dirty="0"/>
              <a:t>: Client(s</a:t>
            </a:r>
            <a:r>
              <a:rPr lang="en-US" altLang="ko-KR" dirty="0" smtClean="0"/>
              <a:t>)</a:t>
            </a:r>
            <a:endParaRPr lang="en-US" dirty="0" smtClean="0"/>
          </a:p>
        </p:txBody>
      </p:sp>
      <p:pic>
        <p:nvPicPr>
          <p:cNvPr id="4" name="Picture 3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74" y="40316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74" y="41840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74" y="43364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74" y="44888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 descr="Description Person-exclaiming.sv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3" y="3462234"/>
            <a:ext cx="1335752" cy="28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와의 통신을 담당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Client</a:t>
            </a:r>
            <a:r>
              <a:rPr lang="ko-KR" altLang="en-US" dirty="0"/>
              <a:t>는 하나의 </a:t>
            </a:r>
            <a:r>
              <a:rPr lang="en-US" altLang="ko-KR" dirty="0"/>
              <a:t>Service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en-US" b="1" dirty="0"/>
              <a:t>Service</a:t>
            </a:r>
          </a:p>
          <a:p>
            <a:pPr lvl="1"/>
            <a:r>
              <a:rPr lang="ko-KR" altLang="en-US" dirty="0"/>
              <a:t>유저</a:t>
            </a:r>
            <a:r>
              <a:rPr lang="en-US" altLang="ko-KR" dirty="0"/>
              <a:t>(User)</a:t>
            </a:r>
            <a:r>
              <a:rPr lang="ko-KR" altLang="en-US" dirty="0"/>
              <a:t>가 브라우저</a:t>
            </a:r>
            <a:r>
              <a:rPr lang="en-US" altLang="ko-KR" dirty="0"/>
              <a:t>(Client)</a:t>
            </a:r>
            <a:r>
              <a:rPr lang="ko-KR" altLang="en-US" dirty="0"/>
              <a:t>를 열면서</a:t>
            </a:r>
            <a:endParaRPr lang="en-US" altLang="ko-KR" dirty="0"/>
          </a:p>
          <a:p>
            <a:pPr lvl="1"/>
            <a:r>
              <a:rPr lang="ko-KR" altLang="en-US" dirty="0"/>
              <a:t>열은 웹 페이지 </a:t>
            </a:r>
            <a:r>
              <a:rPr lang="en-US" altLang="ko-KR" dirty="0"/>
              <a:t>(</a:t>
            </a:r>
            <a:r>
              <a:rPr lang="ko-KR" altLang="en-US" dirty="0"/>
              <a:t>다른 서비스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클라우드 서비스에서 목표했던</a:t>
            </a:r>
            <a:endParaRPr lang="en-US" altLang="ko-KR" dirty="0"/>
          </a:p>
          <a:p>
            <a:pPr lvl="1"/>
            <a:r>
              <a:rPr lang="ko-KR" altLang="en-US" dirty="0"/>
              <a:t>실질적인 기능을 수행함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26" y="2057400"/>
            <a:ext cx="2345974" cy="182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38" y="4474691"/>
            <a:ext cx="2337661" cy="1523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7997" y="3953865"/>
            <a:ext cx="17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Service 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4826" y="6089069"/>
            <a:ext cx="17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Service B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5" y="411685"/>
            <a:ext cx="8731650" cy="60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Chat-Server; Server &amp;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ChatServer</a:t>
            </a:r>
            <a:endParaRPr lang="en-US" b="1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</a:t>
            </a:r>
            <a:r>
              <a:rPr lang="en-US" dirty="0" err="1" smtClean="0">
                <a:solidFill>
                  <a:srgbClr val="0070C0"/>
                </a:solidFill>
              </a:rPr>
              <a:t>room_list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RoomList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ko-KR" altLang="en-US" dirty="0" smtClean="0"/>
              <a:t>채팅방 목록 클래스</a:t>
            </a:r>
            <a:endParaRPr lang="en-US" altLang="ko-KR" dirty="0" smtClean="0"/>
          </a:p>
          <a:p>
            <a:pPr lvl="3"/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protected </a:t>
            </a:r>
            <a:r>
              <a:rPr lang="en-US" dirty="0" err="1" smtClean="0">
                <a:solidFill>
                  <a:srgbClr val="0070C0"/>
                </a:solidFill>
              </a:rPr>
              <a:t>createUser</a:t>
            </a:r>
            <a:r>
              <a:rPr lang="en-US" dirty="0" smtClean="0">
                <a:solidFill>
                  <a:srgbClr val="0070C0"/>
                </a:solidFill>
              </a:rPr>
              <a:t>(): </a:t>
            </a:r>
            <a:r>
              <a:rPr lang="en-US" dirty="0" err="1" smtClean="0">
                <a:solidFill>
                  <a:srgbClr val="0070C0"/>
                </a:solidFill>
              </a:rPr>
              <a:t>ChatUser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dirty="0" smtClean="0"/>
              <a:t>User</a:t>
            </a:r>
            <a:r>
              <a:rPr lang="ko-KR" altLang="en-US" dirty="0" smtClean="0"/>
              <a:t>를 생성하는</a:t>
            </a:r>
            <a:r>
              <a:rPr lang="en-US" dirty="0" smtClean="0"/>
              <a:t> Factory method</a:t>
            </a:r>
          </a:p>
          <a:p>
            <a:r>
              <a:rPr lang="en-US" b="1" dirty="0" err="1" smtClean="0"/>
              <a:t>ChatUser</a:t>
            </a:r>
            <a:endParaRPr lang="en-US" b="1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name: string;</a:t>
            </a:r>
          </a:p>
          <a:p>
            <a:pPr lvl="3"/>
            <a:r>
              <a:rPr lang="ko-KR" altLang="en-US" dirty="0" smtClean="0"/>
              <a:t>채팅 참여자의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)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protected </a:t>
            </a:r>
            <a:r>
              <a:rPr lang="en-US" dirty="0" err="1" smtClean="0">
                <a:solidFill>
                  <a:srgbClr val="0070C0"/>
                </a:solidFill>
              </a:rPr>
              <a:t>createClient</a:t>
            </a:r>
            <a:r>
              <a:rPr lang="en-US" dirty="0" smtClean="0">
                <a:solidFill>
                  <a:srgbClr val="0070C0"/>
                </a:solidFill>
              </a:rPr>
              <a:t>(driver: </a:t>
            </a:r>
            <a:r>
              <a:rPr lang="en-US" dirty="0" err="1" smtClean="0">
                <a:solidFill>
                  <a:srgbClr val="0070C0"/>
                </a:solidFill>
              </a:rPr>
              <a:t>protocol.WebClientDriver</a:t>
            </a:r>
            <a:r>
              <a:rPr lang="en-US" dirty="0" smtClean="0">
                <a:solidFill>
                  <a:srgbClr val="0070C0"/>
                </a:solidFill>
              </a:rPr>
              <a:t>): </a:t>
            </a:r>
            <a:r>
              <a:rPr lang="en-US" dirty="0" err="1" smtClean="0">
                <a:solidFill>
                  <a:srgbClr val="0070C0"/>
                </a:solidFill>
              </a:rPr>
              <a:t>service.Client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dirty="0" smtClean="0"/>
              <a:t>Client</a:t>
            </a:r>
            <a:r>
              <a:rPr lang="ko-KR" altLang="en-US" dirty="0" smtClean="0"/>
              <a:t>를 생성하는 </a:t>
            </a:r>
            <a:r>
              <a:rPr lang="en-US" altLang="ko-KR" dirty="0" smtClean="0"/>
              <a:t>Factory method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1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Chat-Server;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ChatClient</a:t>
            </a:r>
            <a:endParaRPr lang="en-US" b="1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protected </a:t>
            </a:r>
            <a:r>
              <a:rPr lang="en-US" dirty="0" err="1">
                <a:solidFill>
                  <a:srgbClr val="0070C0"/>
                </a:solidFill>
              </a:rPr>
              <a:t>createServer</a:t>
            </a:r>
            <a:r>
              <a:rPr lang="en-US" dirty="0">
                <a:solidFill>
                  <a:srgbClr val="0070C0"/>
                </a:solidFill>
              </a:rPr>
              <a:t>(path: string): </a:t>
            </a:r>
            <a:r>
              <a:rPr lang="en-US" dirty="0" err="1">
                <a:solidFill>
                  <a:srgbClr val="0070C0"/>
                </a:solidFill>
              </a:rPr>
              <a:t>service.Service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dirty="0" smtClean="0"/>
              <a:t>Service</a:t>
            </a:r>
            <a:r>
              <a:rPr lang="ko-KR" altLang="en-US" dirty="0" smtClean="0"/>
              <a:t>를 생성하는 </a:t>
            </a:r>
            <a:r>
              <a:rPr lang="en-US" altLang="ko-KR" dirty="0" smtClean="0"/>
              <a:t>factory method</a:t>
            </a:r>
          </a:p>
          <a:p>
            <a:pPr lvl="3"/>
            <a:r>
              <a:rPr lang="en-US" dirty="0" smtClean="0"/>
              <a:t>Path</a:t>
            </a:r>
            <a:r>
              <a:rPr lang="ko-KR" altLang="en-US" dirty="0" smtClean="0"/>
              <a:t>는 클라이언트가 요청한 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식별자</a:t>
            </a:r>
            <a:endParaRPr lang="en-US" altLang="ko-KR" dirty="0" smtClean="0"/>
          </a:p>
          <a:p>
            <a:pPr lvl="4"/>
            <a:r>
              <a:rPr lang="en-US" dirty="0" smtClean="0"/>
              <a:t>“</a:t>
            </a:r>
            <a:r>
              <a:rPr lang="en-US" b="1" dirty="0" smtClean="0">
                <a:solidFill>
                  <a:srgbClr val="7030A0"/>
                </a:solidFill>
              </a:rPr>
              <a:t>list</a:t>
            </a:r>
            <a:r>
              <a:rPr lang="en-US" dirty="0" smtClean="0"/>
              <a:t>” -&gt; </a:t>
            </a:r>
            <a:r>
              <a:rPr lang="en-US" b="1" dirty="0" err="1" smtClean="0">
                <a:solidFill>
                  <a:srgbClr val="00B050"/>
                </a:solidFill>
              </a:rPr>
              <a:t>ListService</a:t>
            </a:r>
            <a:endParaRPr lang="en-US" b="1" dirty="0" smtClean="0">
              <a:solidFill>
                <a:srgbClr val="00B050"/>
              </a:solidFill>
            </a:endParaRPr>
          </a:p>
          <a:p>
            <a:pPr lvl="4"/>
            <a:r>
              <a:rPr lang="en-US" dirty="0" smtClean="0"/>
              <a:t>“</a:t>
            </a:r>
            <a:r>
              <a:rPr lang="en-US" b="1" dirty="0" smtClean="0">
                <a:solidFill>
                  <a:srgbClr val="7030A0"/>
                </a:solidFill>
              </a:rPr>
              <a:t>chat/3</a:t>
            </a:r>
            <a:r>
              <a:rPr lang="en-US" dirty="0" smtClean="0"/>
              <a:t>” -&gt; </a:t>
            </a:r>
            <a:r>
              <a:rPr lang="en-US" b="1" dirty="0" err="1" smtClean="0">
                <a:solidFill>
                  <a:srgbClr val="00B050"/>
                </a:solidFill>
              </a:rPr>
              <a:t>ChatServer</a:t>
            </a:r>
            <a:r>
              <a:rPr lang="en-US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방번호</a:t>
            </a:r>
            <a:r>
              <a:rPr lang="en-US" altLang="ko-KR" dirty="0" smtClean="0">
                <a:solidFill>
                  <a:srgbClr val="C00000"/>
                </a:solidFill>
              </a:rPr>
              <a:t>: 3</a:t>
            </a:r>
          </a:p>
          <a:p>
            <a:pPr lvl="4"/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private login(id: string, name: string): void;</a:t>
            </a:r>
          </a:p>
          <a:p>
            <a:pPr lvl="3"/>
            <a:r>
              <a:rPr lang="ko-KR" altLang="en-US" dirty="0" smtClean="0"/>
              <a:t>로그인 수행 함수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replyData</a:t>
            </a:r>
            <a:r>
              <a:rPr lang="ko-KR" altLang="en-US" dirty="0" smtClean="0"/>
              <a:t>를 통해 호출됨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클라리언트가 보낸 요청 </a:t>
            </a:r>
            <a:r>
              <a:rPr lang="en-US" altLang="ko-KR" dirty="0" smtClean="0"/>
              <a:t>(Invoke </a:t>
            </a:r>
            <a:r>
              <a:rPr lang="ko-KR" altLang="en-US" dirty="0" smtClean="0"/>
              <a:t>메시지에 대한 응답 함수임</a:t>
            </a:r>
            <a:endParaRPr lang="en-US" altLang="ko-KR" dirty="0" smtClean="0"/>
          </a:p>
          <a:p>
            <a:pPr marL="928550" lvl="5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ko-KR" b="1" dirty="0" smtClean="0">
                <a:solidFill>
                  <a:srgbClr val="C00000"/>
                </a:solidFill>
              </a:rPr>
              <a:t>invoke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listener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en-US" altLang="ko-KR" b="1" dirty="0" smtClean="0">
                <a:solidFill>
                  <a:srgbClr val="7030A0"/>
                </a:solidFill>
              </a:rPr>
              <a:t>login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”&gt;</a:t>
            </a:r>
          </a:p>
          <a:p>
            <a:pPr marL="928550" lvl="5" indent="0">
              <a:buNone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b="1" dirty="0" smtClean="0">
                <a:solidFill>
                  <a:srgbClr val="C00000"/>
                </a:solidFill>
              </a:rPr>
              <a:t>parameter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type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en-US" altLang="ko-KR" b="1" dirty="0" smtClean="0">
                <a:solidFill>
                  <a:srgbClr val="7030A0"/>
                </a:solidFill>
              </a:rPr>
              <a:t>string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”&gt;</a:t>
            </a:r>
            <a:r>
              <a:rPr lang="en-US" altLang="ko-KR" b="1" dirty="0" err="1" smtClean="0"/>
              <a:t>samchon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b="1" dirty="0" smtClean="0">
                <a:solidFill>
                  <a:srgbClr val="C00000"/>
                </a:solidFill>
              </a:rPr>
              <a:t>parameter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928550" lvl="5" indent="0">
              <a:buNone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	&lt;</a:t>
            </a:r>
            <a:r>
              <a:rPr lang="en-US" altLang="ko-KR" b="1" dirty="0" smtClean="0">
                <a:solidFill>
                  <a:srgbClr val="C00000"/>
                </a:solidFill>
              </a:rPr>
              <a:t>parameter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type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en-US" altLang="ko-KR" b="1" dirty="0" smtClean="0">
                <a:solidFill>
                  <a:srgbClr val="7030A0"/>
                </a:solidFill>
              </a:rPr>
              <a:t>string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”&gt;</a:t>
            </a:r>
            <a:r>
              <a:rPr lang="en-US" altLang="ko-KR" b="1" dirty="0" smtClean="0"/>
              <a:t>Jeongho Nam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b="1" dirty="0" smtClean="0">
                <a:solidFill>
                  <a:srgbClr val="C00000"/>
                </a:solidFill>
              </a:rPr>
              <a:t>parameter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928550" lvl="5" indent="0">
              <a:buNone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altLang="ko-KR" b="1" dirty="0" smtClean="0">
                <a:solidFill>
                  <a:srgbClr val="C00000"/>
                </a:solidFill>
              </a:rPr>
              <a:t>invoke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08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Chat-Server; </a:t>
            </a:r>
            <a:r>
              <a:rPr lang="en-US" dirty="0" err="1" smtClean="0"/>
              <a:t>ListService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ListService</a:t>
            </a:r>
            <a:endParaRPr lang="en-US" b="1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get </a:t>
            </a:r>
            <a:r>
              <a:rPr lang="en-US" dirty="0" err="1" smtClean="0">
                <a:solidFill>
                  <a:srgbClr val="0070C0"/>
                </a:solidFill>
              </a:rPr>
              <a:t>room_list</a:t>
            </a:r>
            <a:r>
              <a:rPr lang="en-US" dirty="0" smtClean="0">
                <a:solidFill>
                  <a:srgbClr val="0070C0"/>
                </a:solidFill>
              </a:rPr>
              <a:t>(): </a:t>
            </a:r>
            <a:r>
              <a:rPr lang="en-US" dirty="0" err="1" smtClean="0">
                <a:solidFill>
                  <a:srgbClr val="0070C0"/>
                </a:solidFill>
              </a:rPr>
              <a:t>ChatRoomList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dirty="0" err="1" smtClean="0"/>
              <a:t>ChatServer.room_list</a:t>
            </a:r>
            <a:r>
              <a:rPr lang="en-US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shortcut</a:t>
            </a:r>
          </a:p>
          <a:p>
            <a:pPr lvl="3"/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rgbClr val="0070C0"/>
                </a:solidFill>
              </a:rPr>
              <a:t>ublic destructor(): void;</a:t>
            </a:r>
          </a:p>
          <a:p>
            <a:pPr lvl="3"/>
            <a:r>
              <a:rPr lang="en-US" dirty="0" err="1" smtClean="0"/>
              <a:t>ListService</a:t>
            </a:r>
            <a:r>
              <a:rPr lang="ko-KR" altLang="en-US" dirty="0" smtClean="0"/>
              <a:t>가 소멸될 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클라이언트의 접속이 끊어졌을 때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수행하게 되는 작업</a:t>
            </a:r>
            <a:endParaRPr lang="en-US" altLang="ko-KR" dirty="0" smtClean="0"/>
          </a:p>
          <a:p>
            <a:pPr lvl="3"/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</a:t>
            </a:r>
            <a:r>
              <a:rPr lang="en-US" dirty="0" err="1" smtClean="0">
                <a:solidFill>
                  <a:srgbClr val="0070C0"/>
                </a:solidFill>
              </a:rPr>
              <a:t>send_rooms</a:t>
            </a:r>
            <a:r>
              <a:rPr lang="en-US" dirty="0" smtClean="0">
                <a:solidFill>
                  <a:srgbClr val="0070C0"/>
                </a:solidFill>
              </a:rPr>
              <a:t>(): void;</a:t>
            </a:r>
          </a:p>
          <a:p>
            <a:pPr lvl="3"/>
            <a:r>
              <a:rPr lang="ko-KR" altLang="en-US" dirty="0" smtClean="0"/>
              <a:t>현재의 채팅방 목록을 클라이언트에게 전송함</a:t>
            </a:r>
            <a:endParaRPr lang="en-US" altLang="ko-KR" dirty="0" smtClean="0"/>
          </a:p>
          <a:p>
            <a:pPr lvl="5"/>
            <a:r>
              <a:rPr lang="en-US" altLang="ko-KR" dirty="0" err="1" smtClean="0">
                <a:solidFill>
                  <a:srgbClr val="0070C0"/>
                </a:solidFill>
              </a:rPr>
              <a:t>this.sendData</a:t>
            </a:r>
            <a:r>
              <a:rPr lang="en-US" altLang="ko-KR" dirty="0" smtClean="0">
                <a:solidFill>
                  <a:srgbClr val="0070C0"/>
                </a:solidFill>
              </a:rPr>
              <a:t>(new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Invoke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setRoomList</a:t>
            </a:r>
            <a:r>
              <a:rPr lang="en-US" altLang="ko-KR" dirty="0" smtClean="0"/>
              <a:t>”, </a:t>
            </a:r>
            <a:r>
              <a:rPr lang="en-US" altLang="ko-KR" dirty="0" err="1" smtClean="0"/>
              <a:t>this.room_list.toXML</a:t>
            </a:r>
            <a:r>
              <a:rPr lang="en-US" altLang="ko-KR" dirty="0" smtClean="0"/>
              <a:t>());</a:t>
            </a:r>
          </a:p>
          <a:p>
            <a:pPr lvl="5"/>
            <a:endParaRPr lang="en-US" altLang="ko-KR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private </a:t>
            </a:r>
            <a:r>
              <a:rPr lang="en-US" dirty="0" err="1">
                <a:solidFill>
                  <a:srgbClr val="0070C0"/>
                </a:solidFill>
              </a:rPr>
              <a:t>createRoom</a:t>
            </a:r>
            <a:r>
              <a:rPr lang="en-US" dirty="0">
                <a:solidFill>
                  <a:srgbClr val="0070C0"/>
                </a:solidFill>
              </a:rPr>
              <a:t>(title: string): void;</a:t>
            </a:r>
          </a:p>
          <a:p>
            <a:pPr lvl="3"/>
            <a:r>
              <a:rPr lang="ko-KR" altLang="en-US" dirty="0" smtClean="0"/>
              <a:t>클라이언트가 새 채팅방 개설 명령을 내렸을 때 실행되는 함수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replyData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의해 불림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84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Chat-Server; </a:t>
            </a:r>
            <a:r>
              <a:rPr lang="en-US" dirty="0" err="1" smtClean="0"/>
              <a:t>ListService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ListService</a:t>
            </a:r>
            <a:endParaRPr lang="en-US" b="1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</a:t>
            </a:r>
            <a:r>
              <a:rPr lang="en-US" dirty="0" err="1">
                <a:solidFill>
                  <a:srgbClr val="0070C0"/>
                </a:solidFill>
              </a:rPr>
              <a:t>handle_room_change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	(event: </a:t>
            </a:r>
            <a:r>
              <a:rPr lang="en-US" dirty="0" err="1">
                <a:solidFill>
                  <a:srgbClr val="0070C0"/>
                </a:solidFill>
              </a:rPr>
              <a:t>collection.CollectionEvent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std.Pair</a:t>
            </a:r>
            <a:r>
              <a:rPr lang="en-US" dirty="0">
                <a:solidFill>
                  <a:srgbClr val="0070C0"/>
                </a:solidFill>
              </a:rPr>
              <a:t>&lt;number, </a:t>
            </a:r>
            <a:r>
              <a:rPr lang="en-US" dirty="0" err="1">
                <a:solidFill>
                  <a:srgbClr val="0070C0"/>
                </a:solidFill>
              </a:rPr>
              <a:t>ChatService</a:t>
            </a:r>
            <a:r>
              <a:rPr lang="en-US" dirty="0" smtClean="0">
                <a:solidFill>
                  <a:srgbClr val="0070C0"/>
                </a:solidFill>
              </a:rPr>
              <a:t>&gt;&gt;);</a:t>
            </a:r>
          </a:p>
          <a:p>
            <a:pPr lvl="4"/>
            <a:r>
              <a:rPr lang="en-US" dirty="0" err="1" smtClean="0"/>
              <a:t>ListService.room_list</a:t>
            </a:r>
            <a:r>
              <a:rPr lang="en-US" dirty="0" smtClean="0"/>
              <a:t> (</a:t>
            </a:r>
            <a:r>
              <a:rPr lang="en-US" dirty="0" err="1" smtClean="0"/>
              <a:t>ChatRoomList</a:t>
            </a:r>
            <a:r>
              <a:rPr lang="en-US" dirty="0" smtClean="0"/>
              <a:t>)</a:t>
            </a:r>
            <a:r>
              <a:rPr lang="ko-KR" altLang="en-US" dirty="0" smtClean="0"/>
              <a:t>에 변동이 생겼을 때</a:t>
            </a:r>
            <a:r>
              <a:rPr lang="en-US" altLang="ko-KR" dirty="0" smtClean="0"/>
              <a:t>,</a:t>
            </a:r>
          </a:p>
          <a:p>
            <a:pPr lvl="4"/>
            <a:r>
              <a:rPr lang="en-US" dirty="0" smtClean="0"/>
              <a:t>Elements I/O </a:t>
            </a:r>
            <a:r>
              <a:rPr lang="ko-KR" altLang="en-US" dirty="0" smtClean="0"/>
              <a:t>이벤트가 발생했을 때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새로운 방이 개설되었거나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기존의 방이 없어졌거나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이를 클라이언트에게 알려주기 위한 이벤트 리스너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private </a:t>
            </a:r>
            <a:r>
              <a:rPr lang="en-US" dirty="0" err="1">
                <a:solidFill>
                  <a:srgbClr val="0070C0"/>
                </a:solidFill>
              </a:rPr>
              <a:t>handle_participant_change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	(event: </a:t>
            </a:r>
            <a:r>
              <a:rPr lang="en-US" dirty="0" err="1">
                <a:solidFill>
                  <a:srgbClr val="0070C0"/>
                </a:solidFill>
              </a:rPr>
              <a:t>collection.CollectionEvent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std.Pair</a:t>
            </a:r>
            <a:r>
              <a:rPr lang="en-US" dirty="0">
                <a:solidFill>
                  <a:srgbClr val="0070C0"/>
                </a:solidFill>
              </a:rPr>
              <a:t>&lt;number, </a:t>
            </a:r>
            <a:r>
              <a:rPr lang="en-US" dirty="0" err="1">
                <a:solidFill>
                  <a:srgbClr val="0070C0"/>
                </a:solidFill>
              </a:rPr>
              <a:t>ChatService</a:t>
            </a:r>
            <a:r>
              <a:rPr lang="en-US" dirty="0">
                <a:solidFill>
                  <a:srgbClr val="0070C0"/>
                </a:solidFill>
              </a:rPr>
              <a:t>&gt;&gt;);</a:t>
            </a:r>
          </a:p>
          <a:p>
            <a:pPr lvl="3"/>
            <a:r>
              <a:rPr lang="en-US" dirty="0" err="1" smtClean="0"/>
              <a:t>ChatRoom</a:t>
            </a:r>
            <a:r>
              <a:rPr lang="en-US" dirty="0" smtClean="0"/>
              <a:t> (</a:t>
            </a:r>
            <a:r>
              <a:rPr lang="en-US" dirty="0" err="1" smtClean="0"/>
              <a:t>ChatRoomList</a:t>
            </a:r>
            <a:r>
              <a:rPr lang="ko-KR" altLang="en-US" dirty="0" smtClean="0"/>
              <a:t>에 소속된 자식 엘리먼트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변동이 생겼을 때</a:t>
            </a:r>
            <a:r>
              <a:rPr lang="en-US" altLang="ko-KR" dirty="0" smtClean="0"/>
              <a:t>,</a:t>
            </a:r>
          </a:p>
          <a:p>
            <a:pPr lvl="3"/>
            <a:r>
              <a:rPr lang="en-US" dirty="0" smtClean="0"/>
              <a:t>Elements I/O </a:t>
            </a:r>
            <a:r>
              <a:rPr lang="ko-KR" altLang="en-US" dirty="0" smtClean="0"/>
              <a:t>이벤트가 발생했을 때</a:t>
            </a:r>
            <a:r>
              <a:rPr lang="en-US" altLang="ko-KR" dirty="0" smtClean="0"/>
              <a:t>,</a:t>
            </a:r>
          </a:p>
          <a:p>
            <a:pPr lvl="4"/>
            <a:r>
              <a:rPr lang="ko-KR" altLang="en-US" dirty="0" smtClean="0"/>
              <a:t>채팅방에 새로운 참여자가 생겼거나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기존 참여자가 채팅방을 나갔을 때</a:t>
            </a:r>
            <a:endParaRPr lang="en-US" altLang="ko-KR" dirty="0"/>
          </a:p>
          <a:p>
            <a:pPr lvl="3"/>
            <a:r>
              <a:rPr lang="ko-KR" altLang="en-US" dirty="0"/>
              <a:t>이</a:t>
            </a:r>
            <a:r>
              <a:rPr lang="ko-KR" altLang="en-US" dirty="0" smtClean="0"/>
              <a:t>를 클라이언트에게 알려주기 위한 이벤트 리스너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Chat-Server; </a:t>
            </a:r>
            <a:r>
              <a:rPr lang="en-US" dirty="0" err="1" smtClean="0"/>
              <a:t>ChatService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ChatService</a:t>
            </a:r>
            <a:endParaRPr lang="en-US" b="1" dirty="0" smtClean="0"/>
          </a:p>
          <a:p>
            <a:pPr lvl="2"/>
            <a:r>
              <a:rPr lang="ko-KR" altLang="en-US" dirty="0" smtClean="0"/>
              <a:t>각 멤버변수와 메소드들이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무슨 일을 하기 위함인지</a:t>
            </a:r>
            <a:r>
              <a:rPr lang="en-US" altLang="ko-KR" dirty="0"/>
              <a:t> </a:t>
            </a:r>
            <a:r>
              <a:rPr lang="ko-KR" altLang="en-US" dirty="0" smtClean="0"/>
              <a:t>맞춰봅시다</a:t>
            </a:r>
            <a:r>
              <a:rPr lang="en-US" altLang="ko-KR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room: </a:t>
            </a:r>
            <a:r>
              <a:rPr lang="en-US" dirty="0" err="1" smtClean="0">
                <a:solidFill>
                  <a:srgbClr val="0070C0"/>
                </a:solidFill>
              </a:rPr>
              <a:t>ChatRoom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public destructor(): void;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talk(message: string): void;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private whisper(to: string, message: string): void;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1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26797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9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Chat-Server; </a:t>
            </a:r>
            <a:r>
              <a:rPr lang="en-US" dirty="0" err="1" smtClean="0"/>
              <a:t>ChatService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ChatService</a:t>
            </a:r>
            <a:r>
              <a:rPr lang="ko-KR" altLang="en-US" dirty="0"/>
              <a:t>에는 </a:t>
            </a:r>
            <a:r>
              <a:rPr lang="en-US" altLang="ko-KR" dirty="0"/>
              <a:t>collection event listener </a:t>
            </a:r>
            <a:r>
              <a:rPr lang="ko-KR" altLang="en-US" dirty="0"/>
              <a:t>가 안 보일까</a:t>
            </a:r>
            <a:r>
              <a:rPr lang="en-US" altLang="ko-KR" dirty="0" smtClean="0"/>
              <a:t>?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class </a:t>
            </a:r>
            <a:r>
              <a:rPr lang="en-US" dirty="0" err="1" smtClean="0">
                <a:solidFill>
                  <a:srgbClr val="0070C0"/>
                </a:solidFill>
              </a:rPr>
              <a:t>ChatRoom</a:t>
            </a:r>
            <a:r>
              <a:rPr lang="en-US" dirty="0" smtClean="0">
                <a:solidFill>
                  <a:srgbClr val="0070C0"/>
                </a:solidFill>
              </a:rPr>
              <a:t> extends </a:t>
            </a:r>
            <a:r>
              <a:rPr lang="en-US" dirty="0" err="1" smtClean="0">
                <a:solidFill>
                  <a:srgbClr val="0070C0"/>
                </a:solidFill>
              </a:rPr>
              <a:t>collection.HashMapCollection</a:t>
            </a:r>
            <a:r>
              <a:rPr lang="en-US" dirty="0" smtClean="0">
                <a:solidFill>
                  <a:srgbClr val="0070C0"/>
                </a:solidFill>
              </a:rPr>
              <a:t>&lt;string, </a:t>
            </a:r>
            <a:r>
              <a:rPr lang="en-US" dirty="0" err="1" smtClean="0">
                <a:solidFill>
                  <a:srgbClr val="0070C0"/>
                </a:solidFill>
              </a:rPr>
              <a:t>ChatService</a:t>
            </a:r>
            <a:r>
              <a:rPr lang="en-US" dirty="0" smtClean="0">
                <a:solidFill>
                  <a:srgbClr val="0070C0"/>
                </a:solidFill>
              </a:rPr>
              <a:t>&gt;;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ChatRoom</a:t>
            </a:r>
            <a:r>
              <a:rPr lang="ko-KR" altLang="en-US" dirty="0" smtClean="0"/>
              <a:t>에서는 채팅 참여자의 서비스 객체 </a:t>
            </a:r>
            <a:r>
              <a:rPr lang="en-US" altLang="ko-KR" dirty="0" err="1" smtClean="0"/>
              <a:t>ChatService</a:t>
            </a:r>
            <a:r>
              <a:rPr lang="ko-KR" altLang="en-US" dirty="0" smtClean="0"/>
              <a:t>를 직접 보유하여</a:t>
            </a:r>
            <a:endParaRPr lang="en-US" dirty="0" smtClean="0"/>
          </a:p>
          <a:p>
            <a:pPr lvl="2"/>
            <a:r>
              <a:rPr lang="en-US" dirty="0" err="1" smtClean="0"/>
              <a:t>ChatRoom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collection event</a:t>
            </a:r>
            <a:r>
              <a:rPr lang="ko-KR" altLang="en-US" dirty="0" smtClean="0"/>
              <a:t>를 자체적으로 처리하고 있기 때문이다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github.com/samchon/framework/blob/master/ts/examples/chat-server/chat-server.ts#L387-L401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4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2" y="240464"/>
            <a:ext cx="7882972" cy="63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Chat-Server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Chat-Application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Chat-Server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github.com/samchon/framework/tree/master/ts/examples/chat-server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Collection</a:t>
            </a:r>
            <a:r>
              <a:rPr lang="ko-KR" altLang="en-US" dirty="0" smtClean="0"/>
              <a:t>에서 발생시키는</a:t>
            </a:r>
            <a:endParaRPr lang="en-US" altLang="ko-KR" dirty="0" smtClean="0"/>
          </a:p>
          <a:p>
            <a:r>
              <a:rPr lang="en-US" dirty="0" smtClean="0"/>
              <a:t>Elements I/O Event</a:t>
            </a:r>
            <a:r>
              <a:rPr lang="ko-KR" altLang="en-US" dirty="0" smtClean="0"/>
              <a:t>에 주의하여 읽을 것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Element I/O</a:t>
            </a:r>
            <a:r>
              <a:rPr lang="ko-KR" altLang="en-US" dirty="0" smtClean="0"/>
              <a:t>를 발생시키는 객체 </a:t>
            </a:r>
            <a:r>
              <a:rPr lang="en-US" altLang="ko-KR" dirty="0" smtClean="0"/>
              <a:t>(Collection)</a:t>
            </a:r>
          </a:p>
          <a:p>
            <a:pPr lvl="2"/>
            <a:r>
              <a:rPr lang="en-US" dirty="0" err="1" smtClean="0"/>
              <a:t>ChatRoomList</a:t>
            </a:r>
            <a:endParaRPr lang="en-US" dirty="0" smtClean="0"/>
          </a:p>
          <a:p>
            <a:pPr lvl="2"/>
            <a:r>
              <a:rPr lang="en-US" dirty="0" err="1" smtClean="0"/>
              <a:t>ChatRoom</a:t>
            </a:r>
            <a:endParaRPr lang="en-US" dirty="0" smtClean="0"/>
          </a:p>
          <a:p>
            <a:pPr lvl="2"/>
            <a:r>
              <a:rPr lang="en-US" dirty="0" err="1" smtClean="0"/>
              <a:t>ChatUser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Chat-Application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github.com/samchon/framework/tree/master/ts/examples/chat-application</a:t>
            </a:r>
            <a:endParaRPr lang="en-US" dirty="0" smtClean="0"/>
          </a:p>
          <a:p>
            <a:endParaRPr lang="en-US" dirty="0"/>
          </a:p>
          <a:p>
            <a:r>
              <a:rPr lang="en-US" altLang="ko-KR" dirty="0" smtClean="0"/>
              <a:t>Chat-Server</a:t>
            </a:r>
            <a:r>
              <a:rPr lang="ko-KR" altLang="en-US" dirty="0" smtClean="0"/>
              <a:t>에 비해 중요도는 떨어짐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우리는 </a:t>
            </a:r>
            <a:r>
              <a:rPr lang="en-US" altLang="ko-KR" dirty="0" smtClean="0"/>
              <a:t>SDN Framework</a:t>
            </a:r>
            <a:r>
              <a:rPr lang="ko-KR" altLang="en-US" dirty="0" smtClean="0"/>
              <a:t>를 만드는 것이지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UI</a:t>
            </a:r>
            <a:r>
              <a:rPr lang="ko-KR" altLang="en-US" dirty="0" smtClean="0"/>
              <a:t>를 만드려는 게 아님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UI</a:t>
            </a:r>
            <a:r>
              <a:rPr lang="ko-KR" altLang="en-US" dirty="0" smtClean="0"/>
              <a:t>에 관심이 많다면</a:t>
            </a:r>
            <a:r>
              <a:rPr lang="en-US" altLang="ko-KR" dirty="0" smtClean="0"/>
              <a:t>,</a:t>
            </a:r>
          </a:p>
          <a:p>
            <a:pPr lvl="2"/>
            <a:r>
              <a:rPr lang="en-US" dirty="0" err="1" smtClean="0"/>
              <a:t>ReactJS</a:t>
            </a:r>
            <a:r>
              <a:rPr lang="ko-KR" altLang="en-US" dirty="0" smtClean="0"/>
              <a:t>를 사용하니</a:t>
            </a:r>
            <a:endParaRPr lang="en-US" dirty="0" smtClean="0"/>
          </a:p>
          <a:p>
            <a:pPr lvl="2"/>
            <a:r>
              <a:rPr lang="en-US" dirty="0" smtClean="0"/>
              <a:t>HTML DOM Elements</a:t>
            </a:r>
            <a:r>
              <a:rPr lang="ko-KR" altLang="en-US" dirty="0" smtClean="0"/>
              <a:t>와의 상호작용에 유의하며 읽을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/>
              <a:t>다음주</a:t>
            </a:r>
            <a:r>
              <a:rPr lang="en-US" altLang="ko-KR" b="1" dirty="0" smtClean="0"/>
              <a:t>: i</a:t>
            </a:r>
            <a:r>
              <a:rPr lang="en-US" b="1" dirty="0" smtClean="0"/>
              <a:t>nteraction</a:t>
            </a:r>
          </a:p>
          <a:p>
            <a:pPr lvl="1"/>
            <a:r>
              <a:rPr lang="ko-KR" altLang="en-US" dirty="0" smtClean="0"/>
              <a:t>트리 구조의 분산</a:t>
            </a:r>
            <a:r>
              <a:rPr lang="en-US" altLang="ko-KR" dirty="0" smtClean="0"/>
              <a:t>-</a:t>
            </a:r>
            <a:r>
              <a:rPr lang="ko-KR" altLang="en-US" dirty="0" smtClean="0"/>
              <a:t>병렬처리시스템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오늘과 같이 설계 및 코드 분석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예제 코드 제작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이와 같이 간단한 활용예제를 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and Collection</a:t>
            </a:r>
          </a:p>
          <a:p>
            <a:pPr lvl="2"/>
            <a:r>
              <a:rPr lang="en-US" altLang="ko-KR" dirty="0" smtClean="0"/>
              <a:t>XML</a:t>
            </a:r>
          </a:p>
          <a:p>
            <a:pPr lvl="2"/>
            <a:r>
              <a:rPr lang="en-US" altLang="ko-KR" dirty="0" smtClean="0"/>
              <a:t>Entity</a:t>
            </a:r>
          </a:p>
          <a:p>
            <a:pPr lvl="1"/>
            <a:r>
              <a:rPr lang="ko-KR" altLang="en-US" dirty="0" smtClean="0"/>
              <a:t>다같이 설계와 코드를 분석할 것</a:t>
            </a:r>
            <a:endParaRPr lang="en-US" altLang="ko-KR" dirty="0" smtClean="0"/>
          </a:p>
          <a:p>
            <a:pPr lvl="1"/>
            <a:endParaRPr lang="en-US" dirty="0"/>
          </a:p>
          <a:p>
            <a:r>
              <a:rPr lang="ko-KR" altLang="en-US" b="1" dirty="0" smtClean="0"/>
              <a:t>프레임워크 코드 분석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틈틈히 프레임워크 코드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예제가 아닌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프레임워크 코드를 수정할 정도에 이르는 게 목표</a:t>
            </a:r>
            <a:endParaRPr lang="en-US" altLang="ko-KR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8" y="2764553"/>
            <a:ext cx="3565525" cy="2608419"/>
          </a:xfrm>
        </p:spPr>
      </p:pic>
    </p:spTree>
    <p:extLst>
      <p:ext uri="{BB962C8B-B14F-4D97-AF65-F5344CB8AC3E}">
        <p14:creationId xmlns:p14="http://schemas.microsoft.com/office/powerpoint/2010/main" val="3415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2016-07-17</a:t>
            </a:r>
          </a:p>
          <a:p>
            <a:endParaRPr lang="en-US" dirty="0" smtClean="0"/>
          </a:p>
          <a:p>
            <a:r>
              <a:rPr lang="en-US" dirty="0" smtClean="0"/>
              <a:t>Samchon Framework</a:t>
            </a:r>
          </a:p>
          <a:p>
            <a:r>
              <a:rPr lang="ko-KR" altLang="en-US" dirty="0" smtClean="0"/>
              <a:t>남 정호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 &amp;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-STL &amp; Samchon-Framework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Examples; chat-server &amp; chat-application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TypeScript</a:t>
            </a:r>
            <a:r>
              <a:rPr lang="en-US" dirty="0" smtClean="0"/>
              <a:t> &amp;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이미 설치하셨겠지</a:t>
            </a:r>
            <a:r>
              <a:rPr lang="en-US" altLang="ko-KR" sz="2800" b="1" dirty="0" smtClean="0"/>
              <a:t>?</a:t>
            </a:r>
            <a:endParaRPr lang="en-US" sz="2800" b="1" dirty="0" smtClean="0"/>
          </a:p>
          <a:p>
            <a:pPr lvl="1"/>
            <a:r>
              <a:rPr lang="en-US" sz="2400" dirty="0" err="1"/>
              <a:t>TypeScript</a:t>
            </a:r>
            <a:r>
              <a:rPr lang="en-US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lvl="2"/>
            <a:r>
              <a:rPr lang="en-US" altLang="ko-KR" sz="2000" dirty="0" err="1"/>
              <a:t>npm</a:t>
            </a:r>
            <a:r>
              <a:rPr lang="en-US" altLang="ko-KR" sz="2000" dirty="0"/>
              <a:t> install –g </a:t>
            </a:r>
            <a:r>
              <a:rPr lang="en-US" altLang="ko-KR" sz="2000" dirty="0" smtClean="0"/>
              <a:t>typescript</a:t>
            </a:r>
            <a:endParaRPr lang="en-US" sz="2400" dirty="0" smtClean="0"/>
          </a:p>
          <a:p>
            <a:pPr lvl="1"/>
            <a:r>
              <a:rPr lang="en-US" sz="2400" dirty="0" err="1" smtClean="0"/>
              <a:t>NodeJS</a:t>
            </a:r>
            <a:r>
              <a:rPr lang="en-US" sz="2400" dirty="0" smtClean="0"/>
              <a:t>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https://nodejs.org</a:t>
            </a:r>
            <a:r>
              <a:rPr lang="en-US" altLang="ko-KR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03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NPM Package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install -g typescript-</a:t>
            </a:r>
            <a:r>
              <a:rPr lang="en-US" dirty="0" err="1" smtClean="0"/>
              <a:t>stl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-g </a:t>
            </a:r>
            <a:r>
              <a:rPr lang="en-US" dirty="0" err="1" smtClean="0"/>
              <a:t>samchon</a:t>
            </a:r>
            <a:r>
              <a:rPr lang="en-US" dirty="0" smtClean="0"/>
              <a:t>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Samchon Framework </a:t>
            </a:r>
            <a:r>
              <a:rPr lang="ko-KR" altLang="en-US" dirty="0" smtClean="0"/>
              <a:t>소스 파일</a:t>
            </a:r>
            <a:endParaRPr lang="en-US" altLang="ko-KR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github.com/samchon/framework/archive/master.zip</a:t>
            </a:r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오늘 우리가 볼 채팅 서비스는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ts</a:t>
            </a:r>
            <a:r>
              <a:rPr lang="en-US" altLang="ko-KR" dirty="0" smtClean="0"/>
              <a:t>\examples\chat-server</a:t>
            </a:r>
          </a:p>
          <a:p>
            <a:pPr lvl="1"/>
            <a:r>
              <a:rPr lang="en-US" altLang="ko-KR" dirty="0" err="1" smtClean="0"/>
              <a:t>ts</a:t>
            </a:r>
            <a:r>
              <a:rPr lang="en-US" altLang="ko-KR" dirty="0" smtClean="0"/>
              <a:t>\examples\chat-application</a:t>
            </a:r>
          </a:p>
        </p:txBody>
      </p:sp>
    </p:spTree>
    <p:extLst>
      <p:ext uri="{BB962C8B-B14F-4D97-AF65-F5344CB8AC3E}">
        <p14:creationId xmlns:p14="http://schemas.microsoft.com/office/powerpoint/2010/main" val="27572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컴파일</a:t>
            </a:r>
            <a:r>
              <a:rPr lang="en-US" altLang="ko-KR" dirty="0" smtClean="0"/>
              <a:t> – Visual Studio</a:t>
            </a:r>
          </a:p>
          <a:p>
            <a:endParaRPr lang="en-US" altLang="ko-KR" dirty="0"/>
          </a:p>
          <a:p>
            <a:r>
              <a:rPr lang="en-US" altLang="ko-KR" dirty="0" smtClean="0"/>
              <a:t>chat-application</a:t>
            </a:r>
          </a:p>
          <a:p>
            <a:r>
              <a:rPr lang="en-US" altLang="ko-KR" dirty="0" smtClean="0"/>
              <a:t>chat-server</a:t>
            </a:r>
          </a:p>
          <a:p>
            <a:endParaRPr lang="en-US" altLang="ko-KR" dirty="0"/>
          </a:p>
          <a:p>
            <a:r>
              <a:rPr lang="ko-KR" altLang="en-US" dirty="0" smtClean="0"/>
              <a:t>각 프로젝트에 오른쪽 버튼 클릭</a:t>
            </a:r>
            <a:endParaRPr lang="en-US" altLang="ko-KR" dirty="0" smtClean="0"/>
          </a:p>
          <a:p>
            <a:r>
              <a:rPr lang="en-US" altLang="ko-KR" dirty="0" smtClean="0"/>
              <a:t>Build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F5</a:t>
            </a:r>
            <a:r>
              <a:rPr lang="ko-KR" altLang="en-US" dirty="0" smtClean="0"/>
              <a:t>를 눌러 각각 실행하면 된다</a:t>
            </a:r>
            <a:endParaRPr lang="en-US" altLang="ko-KR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588" y="2134276"/>
            <a:ext cx="3565525" cy="38689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887818" y="2472611"/>
              <a:ext cx="1131120" cy="38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9938" y="2376491"/>
                <a:ext cx="12268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467138" y="2606891"/>
              <a:ext cx="1005840" cy="26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9258" y="2511131"/>
                <a:ext cx="1101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6409538" y="2774291"/>
              <a:ext cx="831240" cy="45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1298" y="2678171"/>
                <a:ext cx="927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4912658" y="4521731"/>
              <a:ext cx="948240" cy="67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4778" y="4425971"/>
                <a:ext cx="104400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4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</a:t>
            </a:r>
            <a:r>
              <a:rPr lang="en-US" altLang="ko-KR" dirty="0" smtClean="0"/>
              <a:t>–  Command Line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폴더로 이동</a:t>
            </a:r>
            <a:endParaRPr lang="en-US" altLang="ko-KR" dirty="0" smtClean="0"/>
          </a:p>
          <a:p>
            <a:r>
              <a:rPr lang="en-US" altLang="ko-KR" dirty="0" err="1"/>
              <a:t>t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후 엔터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05" y="4220700"/>
            <a:ext cx="6543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</a:t>
            </a:r>
            <a:r>
              <a:rPr lang="en-US" altLang="ko-KR" dirty="0" smtClean="0"/>
              <a:t>– Command Line</a:t>
            </a:r>
          </a:p>
          <a:p>
            <a:endParaRPr lang="en-US" dirty="0" smtClean="0"/>
          </a:p>
          <a:p>
            <a:r>
              <a:rPr lang="ko-KR" altLang="en-US" b="1" dirty="0" smtClean="0"/>
              <a:t>서버 실행</a:t>
            </a:r>
            <a:endParaRPr lang="en-US" b="1" dirty="0"/>
          </a:p>
          <a:p>
            <a:pPr lvl="1"/>
            <a:r>
              <a:rPr lang="en-US" dirty="0" smtClean="0"/>
              <a:t>cd (</a:t>
            </a:r>
            <a:r>
              <a:rPr lang="ko-KR" altLang="en-US" dirty="0" smtClean="0"/>
              <a:t>소스 폴더</a:t>
            </a:r>
            <a:r>
              <a:rPr lang="en-US" dirty="0" smtClean="0"/>
              <a:t>)\</a:t>
            </a:r>
            <a:r>
              <a:rPr lang="en-US" dirty="0" err="1" smtClean="0"/>
              <a:t>ts</a:t>
            </a:r>
            <a:r>
              <a:rPr lang="en-US" dirty="0" smtClean="0"/>
              <a:t>\examples\chat-server</a:t>
            </a:r>
          </a:p>
          <a:p>
            <a:pPr lvl="1"/>
            <a:r>
              <a:rPr lang="en-US" dirty="0" smtClean="0"/>
              <a:t>node chat-server</a:t>
            </a:r>
          </a:p>
          <a:p>
            <a:endParaRPr lang="en-US" dirty="0" smtClean="0"/>
          </a:p>
          <a:p>
            <a:r>
              <a:rPr lang="ko-KR" altLang="en-US" b="1" dirty="0" smtClean="0"/>
              <a:t>클라이언트 실행</a:t>
            </a:r>
            <a:endParaRPr lang="en-US" altLang="ko-KR" b="1" dirty="0" smtClean="0"/>
          </a:p>
          <a:p>
            <a:pPr lvl="1"/>
            <a:r>
              <a:rPr lang="en-US" dirty="0" smtClean="0"/>
              <a:t>chat-client </a:t>
            </a:r>
            <a:r>
              <a:rPr lang="ko-KR" altLang="en-US" dirty="0" smtClean="0"/>
              <a:t>폴더로 이동하여</a:t>
            </a:r>
            <a:endParaRPr lang="en-US" altLang="ko-KR" dirty="0" smtClean="0"/>
          </a:p>
          <a:p>
            <a:pPr lvl="1"/>
            <a:r>
              <a:rPr lang="en-US" dirty="0" smtClean="0"/>
              <a:t>index.html </a:t>
            </a:r>
            <a:r>
              <a:rPr lang="ko-KR" altLang="en-US" dirty="0" smtClean="0"/>
              <a:t>실행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74</TotalTime>
  <Words>661</Words>
  <Application>Microsoft Office PowerPoint</Application>
  <PresentationFormat>On-screen Show (4:3)</PresentationFormat>
  <Paragraphs>214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맑은 고딕</vt:lpstr>
      <vt:lpstr>Corbel</vt:lpstr>
      <vt:lpstr>Basis</vt:lpstr>
      <vt:lpstr>Chat server</vt:lpstr>
      <vt:lpstr>Index</vt:lpstr>
      <vt:lpstr>Installation</vt:lpstr>
      <vt:lpstr>1. TypeScript &amp; NodeJS</vt:lpstr>
      <vt:lpstr>2. Packages</vt:lpstr>
      <vt:lpstr>3. Examples</vt:lpstr>
      <vt:lpstr>3. Examples</vt:lpstr>
      <vt:lpstr>3. Examples</vt:lpstr>
      <vt:lpstr>3. Examples</vt:lpstr>
      <vt:lpstr>Design</vt:lpstr>
      <vt:lpstr>PowerPoint Presentation</vt:lpstr>
      <vt:lpstr>1. Service</vt:lpstr>
      <vt:lpstr>1. Service</vt:lpstr>
      <vt:lpstr>PowerPoint Presentation</vt:lpstr>
      <vt:lpstr>2. Chat-Server; Server &amp; User</vt:lpstr>
      <vt:lpstr>2. Chat-Server; Client</vt:lpstr>
      <vt:lpstr>2. Chat-Server; ListService</vt:lpstr>
      <vt:lpstr>2. Chat-Server; ListService</vt:lpstr>
      <vt:lpstr>2. Chat-Server; ChatService</vt:lpstr>
      <vt:lpstr>2. Chat-Server; ChatService</vt:lpstr>
      <vt:lpstr>PowerPoint Presentation</vt:lpstr>
      <vt:lpstr>Code Analysis</vt:lpstr>
      <vt:lpstr>1. Chat-Server</vt:lpstr>
      <vt:lpstr>2. Chat-Application</vt:lpstr>
      <vt:lpstr>3. Plans</vt:lpstr>
      <vt:lpstr>Q &amp; 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</dc:title>
  <dc:creator>Jeongho Nam</dc:creator>
  <cp:lastModifiedBy>Jeongho Nam</cp:lastModifiedBy>
  <cp:revision>14</cp:revision>
  <dcterms:created xsi:type="dcterms:W3CDTF">2016-07-15T15:13:04Z</dcterms:created>
  <dcterms:modified xsi:type="dcterms:W3CDTF">2016-07-15T16:36:36Z</dcterms:modified>
</cp:coreProperties>
</file>