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4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5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7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2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framework/blob/master/ts/examples/chat-server/chat-server.ts#L379-L411" TargetMode="External"/><Relationship Id="rId2" Type="http://schemas.openxmlformats.org/officeDocument/2006/relationships/hyperlink" Target="https://github.com/samchon/framework/blob/master/ts/examples/chat-server/chat-server.ts#L175-L2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Outline</a:t>
            </a:r>
          </a:p>
          <a:p>
            <a:pPr marL="342900" indent="-342900">
              <a:buAutoNum type="arabicPeriod"/>
            </a:pPr>
            <a:r>
              <a:rPr lang="en-US" dirty="0" smtClean="0"/>
              <a:t>Design</a:t>
            </a:r>
          </a:p>
          <a:p>
            <a:pPr marL="342900" indent="-342900">
              <a:buAutoNum type="arabicPeriod"/>
            </a:pPr>
            <a:r>
              <a:rPr lang="en-US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909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2016.07.16</a:t>
            </a:r>
          </a:p>
          <a:p>
            <a:endParaRPr lang="en-US" dirty="0" smtClean="0"/>
          </a:p>
          <a:p>
            <a:r>
              <a:rPr lang="en-US" altLang="ko-KR" dirty="0" smtClean="0"/>
              <a:t>Samchon Framework</a:t>
            </a:r>
          </a:p>
          <a:p>
            <a:r>
              <a:rPr lang="ko-KR" altLang="en-US" dirty="0" smtClean="0"/>
              <a:t>남 정호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ko-KR" altLang="en-US" dirty="0" smtClean="0"/>
              <a:t>컨테이너를 확장하여</a:t>
            </a:r>
            <a:endParaRPr lang="en-US" altLang="ko-KR" dirty="0" smtClean="0"/>
          </a:p>
          <a:p>
            <a:r>
              <a:rPr lang="en-US" dirty="0" smtClean="0"/>
              <a:t>Elements I/O</a:t>
            </a:r>
            <a:r>
              <a:rPr lang="ko-KR" altLang="en-US" dirty="0" smtClean="0"/>
              <a:t>를 이벤트로 받아볼 수 있는 컨테이너 객체 모음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ex)</a:t>
            </a:r>
          </a:p>
          <a:p>
            <a:pPr marL="205740" lvl="1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DequeCollection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&gt; </a:t>
            </a:r>
          </a:p>
          <a:p>
            <a:pPr marL="20574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std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Deque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&gt; </a:t>
            </a:r>
          </a:p>
          <a:p>
            <a:pPr marL="20574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IEventDispatcher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en-US" altLang="ko-KR" dirty="0" smtClean="0"/>
          </a:p>
          <a:p>
            <a:pPr marL="20574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CollectionEvent</a:t>
            </a:r>
            <a:r>
              <a:rPr lang="en-US" altLang="ko-KR" b="1" dirty="0" smtClean="0">
                <a:solidFill>
                  <a:srgbClr val="00B050"/>
                </a:solidFill>
              </a:rPr>
              <a:t>&lt;T</a:t>
            </a:r>
            <a:r>
              <a:rPr lang="en-US" altLang="ko-KR" dirty="0" smtClean="0"/>
              <a:t>&gt;</a:t>
            </a:r>
          </a:p>
          <a:p>
            <a:pPr marL="205740" lvl="1" indent="0">
              <a:buNone/>
            </a:pPr>
            <a:r>
              <a:rPr lang="en-US" altLang="ko-KR" dirty="0" smtClean="0"/>
              <a:t>	{</a:t>
            </a:r>
          </a:p>
          <a:p>
            <a:pPr marL="20574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public get</a:t>
            </a:r>
            <a:r>
              <a:rPr lang="en-US" altLang="ko-KR" dirty="0" smtClean="0"/>
              <a:t> first(): </a:t>
            </a:r>
            <a:r>
              <a:rPr lang="en-US" altLang="ko-KR" dirty="0" err="1" smtClean="0">
                <a:solidFill>
                  <a:srgbClr val="00B050"/>
                </a:solidFill>
              </a:rPr>
              <a:t>std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rgbClr val="00B050"/>
                </a:solidFill>
              </a:rPr>
              <a:t>Iterator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0070C0"/>
                </a:solidFill>
              </a:rPr>
              <a:t>T</a:t>
            </a:r>
            <a:r>
              <a:rPr lang="en-US" altLang="ko-KR" dirty="0" smtClean="0"/>
              <a:t>&gt;;</a:t>
            </a:r>
          </a:p>
          <a:p>
            <a:pPr marL="20574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public get </a:t>
            </a:r>
            <a:r>
              <a:rPr lang="en-US" altLang="ko-KR" dirty="0" smtClean="0"/>
              <a:t>last(): </a:t>
            </a:r>
            <a:r>
              <a:rPr lang="en-US" altLang="ko-KR" dirty="0" err="1" smtClean="0">
                <a:solidFill>
                  <a:srgbClr val="00B050"/>
                </a:solidFill>
              </a:rPr>
              <a:t>std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rgbClr val="00B050"/>
                </a:solidFill>
              </a:rPr>
              <a:t>Iterator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0070C0"/>
                </a:solidFill>
              </a:rPr>
              <a:t>T</a:t>
            </a:r>
            <a:r>
              <a:rPr lang="en-US" altLang="ko-KR" dirty="0" smtClean="0"/>
              <a:t>&gt;;</a:t>
            </a:r>
          </a:p>
          <a:p>
            <a:pPr marL="205740" lvl="1" indent="0">
              <a:buNone/>
            </a:pPr>
            <a:r>
              <a:rPr lang="en-US" altLang="ko-KR" dirty="0" smtClean="0"/>
              <a:t>	}</a:t>
            </a:r>
          </a:p>
          <a:p>
            <a:r>
              <a:rPr lang="en-US" dirty="0" smtClean="0"/>
              <a:t>Elements I/O </a:t>
            </a:r>
            <a:r>
              <a:rPr lang="ko-KR" altLang="en-US" dirty="0" smtClean="0"/>
              <a:t>범위는 </a:t>
            </a:r>
            <a:r>
              <a:rPr lang="en-US" altLang="ko-KR" dirty="0" smtClean="0"/>
              <a:t>first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last</a:t>
            </a:r>
            <a:r>
              <a:rPr lang="ko-KR" altLang="en-US" dirty="0" smtClean="0"/>
              <a:t>로 표현됨</a:t>
            </a:r>
            <a:endParaRPr lang="en-US" altLang="ko-KR" dirty="0" smtClean="0"/>
          </a:p>
          <a:p>
            <a:pPr lvl="1"/>
            <a:r>
              <a:rPr lang="en-US" dirty="0" smtClean="0"/>
              <a:t>first: </a:t>
            </a:r>
            <a:r>
              <a:rPr lang="ko-KR" altLang="en-US" dirty="0" smtClean="0"/>
              <a:t>삽입 또는 삭제의 시작지점</a:t>
            </a:r>
            <a:endParaRPr lang="en-US" altLang="ko-KR" dirty="0" smtClean="0"/>
          </a:p>
          <a:p>
            <a:pPr lvl="1"/>
            <a:r>
              <a:rPr lang="en-US" dirty="0" smtClean="0"/>
              <a:t>last: </a:t>
            </a:r>
            <a:r>
              <a:rPr lang="ko-KR" altLang="en-US" dirty="0" smtClean="0"/>
              <a:t>삽입 또는 삭제가 끝나는 지점</a:t>
            </a:r>
            <a:endParaRPr lang="en-US" altLang="ko-KR" dirty="0" smtClean="0"/>
          </a:p>
          <a:p>
            <a:pPr lvl="2"/>
            <a:r>
              <a:rPr lang="en-US" dirty="0" smtClean="0"/>
              <a:t>first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포함됨</a:t>
            </a:r>
            <a:r>
              <a:rPr lang="en-US" altLang="ko-KR" dirty="0" smtClean="0"/>
              <a:t>)</a:t>
            </a:r>
          </a:p>
          <a:p>
            <a:pPr lvl="2"/>
            <a:r>
              <a:rPr lang="en-US" dirty="0" smtClean="0"/>
              <a:t>last </a:t>
            </a:r>
            <a:r>
              <a:rPr lang="ko-KR" altLang="en-US" dirty="0" smtClean="0"/>
              <a:t>미만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포함되지 아니함</a:t>
            </a:r>
            <a:r>
              <a:rPr lang="en-US" altLang="ko-KR" dirty="0" smtClean="0"/>
              <a:t>)</a:t>
            </a:r>
          </a:p>
          <a:p>
            <a:pPr lvl="2"/>
            <a:r>
              <a:rPr lang="en-US" dirty="0" smtClean="0"/>
              <a:t>1, 2, 3, 4</a:t>
            </a:r>
            <a:r>
              <a:rPr lang="ko-KR" altLang="en-US" dirty="0" smtClean="0"/>
              <a:t>번 객체가 삭제되었다면</a:t>
            </a:r>
            <a:r>
              <a:rPr lang="en-US" altLang="ko-KR" dirty="0" smtClean="0"/>
              <a:t>, first = 1, last = 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ko-KR" altLang="en-US" dirty="0" smtClean="0"/>
              <a:t>이벤트 종류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“insert”</a:t>
            </a:r>
          </a:p>
          <a:p>
            <a:pPr lvl="1"/>
            <a:r>
              <a:rPr lang="ko-KR" altLang="en-US" dirty="0" smtClean="0"/>
              <a:t>컨테이너에</a:t>
            </a:r>
            <a:r>
              <a:rPr lang="en-US" altLang="ko-KR" dirty="0"/>
              <a:t> </a:t>
            </a:r>
            <a:r>
              <a:rPr lang="ko-KR" altLang="en-US" dirty="0" smtClean="0"/>
              <a:t>자식 객체를 추가하였을 때 발생하는 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발생함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“erase”</a:t>
            </a:r>
          </a:p>
          <a:p>
            <a:pPr lvl="1"/>
            <a:r>
              <a:rPr lang="ko-KR" altLang="en-US" dirty="0" smtClean="0"/>
              <a:t>자식 객체를 삭제하였을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역시 자동으로 발생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“refresh”</a:t>
            </a:r>
          </a:p>
          <a:p>
            <a:pPr lvl="1"/>
            <a:r>
              <a:rPr lang="ko-KR" altLang="en-US" dirty="0" smtClean="0"/>
              <a:t>자식 객체의 데이터에 변동이 생겼을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발생하지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직접 발생시켜야 하는 이벤트 타입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73" y="2049088"/>
            <a:ext cx="8660080" cy="41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deque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DequeCollection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&gt;();</a:t>
            </a:r>
            <a:endParaRPr lang="en-US" dirty="0"/>
          </a:p>
          <a:p>
            <a:pPr marL="34290" indent="0">
              <a:buNone/>
            </a:pPr>
            <a:r>
              <a:rPr lang="en-US" dirty="0" err="1"/>
              <a:t>deque.addEventListener</a:t>
            </a:r>
            <a:r>
              <a:rPr lang="en-US" dirty="0"/>
              <a:t>(“</a:t>
            </a:r>
            <a:r>
              <a:rPr lang="en-US" dirty="0">
                <a:solidFill>
                  <a:srgbClr val="7030A0"/>
                </a:solidFill>
              </a:rPr>
              <a:t>insert</a:t>
            </a:r>
            <a:r>
              <a:rPr lang="en-US" dirty="0"/>
              <a:t>”, </a:t>
            </a:r>
            <a:r>
              <a:rPr lang="en-US" dirty="0" err="1"/>
              <a:t>handle_insert</a:t>
            </a:r>
            <a:r>
              <a:rPr lang="en-US" dirty="0"/>
              <a:t>);</a:t>
            </a:r>
          </a:p>
          <a:p>
            <a:pPr marL="34290" indent="0">
              <a:buNone/>
            </a:pPr>
            <a:r>
              <a:rPr lang="en-US" dirty="0" err="1"/>
              <a:t>deque.addEventListeer</a:t>
            </a:r>
            <a:r>
              <a:rPr lang="en-US" dirty="0"/>
              <a:t>(“</a:t>
            </a:r>
            <a:r>
              <a:rPr lang="en-US" dirty="0">
                <a:solidFill>
                  <a:srgbClr val="7030A0"/>
                </a:solidFill>
              </a:rPr>
              <a:t>erase</a:t>
            </a:r>
            <a:r>
              <a:rPr lang="en-US" dirty="0"/>
              <a:t>”, </a:t>
            </a:r>
            <a:r>
              <a:rPr lang="en-US" dirty="0" err="1"/>
              <a:t>handle_erase</a:t>
            </a:r>
            <a:r>
              <a:rPr lang="en-US" dirty="0"/>
              <a:t>);</a:t>
            </a:r>
          </a:p>
          <a:p>
            <a:pPr marL="34290" indent="0">
              <a:buNone/>
            </a:pPr>
            <a:r>
              <a:rPr lang="en-US" dirty="0" err="1"/>
              <a:t>deque.addEventListener</a:t>
            </a:r>
            <a:r>
              <a:rPr lang="en-US" dirty="0"/>
              <a:t>(“</a:t>
            </a:r>
            <a:r>
              <a:rPr lang="en-US" dirty="0">
                <a:solidFill>
                  <a:srgbClr val="7030A0"/>
                </a:solidFill>
              </a:rPr>
              <a:t>refresh</a:t>
            </a:r>
            <a:r>
              <a:rPr lang="en-US" dirty="0"/>
              <a:t>”, </a:t>
            </a:r>
            <a:r>
              <a:rPr lang="en-US" dirty="0" err="1"/>
              <a:t>handle_refresh</a:t>
            </a:r>
            <a:r>
              <a:rPr lang="en-US" dirty="0"/>
              <a:t>);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 err="1"/>
              <a:t>deque.push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7030A0"/>
                </a:solidFill>
              </a:rPr>
              <a:t>third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7030A0"/>
                </a:solidFill>
              </a:rPr>
              <a:t>fifth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7030A0"/>
                </a:solidFill>
              </a:rPr>
              <a:t>seventh</a:t>
            </a:r>
            <a:r>
              <a:rPr lang="en-US" dirty="0" smtClean="0"/>
              <a:t>”, “</a:t>
            </a:r>
            <a:r>
              <a:rPr lang="en-US" dirty="0" err="1" smtClean="0">
                <a:solidFill>
                  <a:srgbClr val="7030A0"/>
                </a:solidFill>
              </a:rPr>
              <a:t>nineth</a:t>
            </a:r>
            <a:r>
              <a:rPr lang="en-US" dirty="0" smtClean="0"/>
              <a:t>”); 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 insert, first index: 0, last index: 5</a:t>
            </a:r>
            <a:endParaRPr lang="en-US" dirty="0">
              <a:solidFill>
                <a:srgbClr val="00B050"/>
              </a:solidFill>
            </a:endParaRPr>
          </a:p>
          <a:p>
            <a:pPr marL="34290" indent="0">
              <a:buNone/>
            </a:pPr>
            <a:r>
              <a:rPr lang="en-US" dirty="0" err="1"/>
              <a:t>deque.push_back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7030A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last</a:t>
            </a:r>
            <a:r>
              <a:rPr lang="en-US" dirty="0" smtClean="0"/>
              <a:t>”); </a:t>
            </a:r>
            <a:r>
              <a:rPr lang="en-US" dirty="0" smtClean="0">
                <a:solidFill>
                  <a:srgbClr val="00B050"/>
                </a:solidFill>
              </a:rPr>
              <a:t>// insert, 5 ~ 6</a:t>
            </a:r>
            <a:endParaRPr lang="en-US" dirty="0">
              <a:solidFill>
                <a:srgbClr val="00B050"/>
              </a:solidFill>
            </a:endParaRPr>
          </a:p>
          <a:p>
            <a:pPr marL="34290" indent="0">
              <a:buNone/>
            </a:pPr>
            <a:r>
              <a:rPr lang="en-US" dirty="0" err="1"/>
              <a:t>deque.push_front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7030A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”); </a:t>
            </a:r>
            <a:r>
              <a:rPr lang="en-US" dirty="0" smtClean="0">
                <a:solidFill>
                  <a:srgbClr val="00B050"/>
                </a:solidFill>
              </a:rPr>
              <a:t>// insert, 0 ~ 1</a:t>
            </a:r>
          </a:p>
          <a:p>
            <a:pPr marL="34290" indent="0">
              <a:buNone/>
            </a:pPr>
            <a:r>
              <a:rPr lang="en-US" dirty="0" err="1" smtClean="0"/>
              <a:t>deque.pop_front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 erase, 0 ~ 1</a:t>
            </a:r>
          </a:p>
          <a:p>
            <a:pPr marL="34290" indent="0">
              <a:buNone/>
            </a:pPr>
            <a:r>
              <a:rPr lang="en-US" dirty="0" err="1" smtClean="0"/>
              <a:t>deque.clear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 erase, </a:t>
            </a:r>
            <a:r>
              <a:rPr lang="en-US" dirty="0" err="1" smtClean="0">
                <a:solidFill>
                  <a:srgbClr val="00B050"/>
                </a:solidFill>
              </a:rPr>
              <a:t>deque.begin</a:t>
            </a:r>
            <a:r>
              <a:rPr lang="en-US" dirty="0" smtClean="0">
                <a:solidFill>
                  <a:srgbClr val="00B050"/>
                </a:solidFill>
              </a:rPr>
              <a:t>() ~ </a:t>
            </a:r>
            <a:r>
              <a:rPr lang="en-US" dirty="0" err="1" smtClean="0">
                <a:solidFill>
                  <a:srgbClr val="00B050"/>
                </a:solidFill>
              </a:rPr>
              <a:t>deque.end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30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 smtClean="0"/>
              <a:t>deque.set</a:t>
            </a:r>
            <a:r>
              <a:rPr lang="en-US" dirty="0" smtClean="0"/>
              <a:t>(4, “</a:t>
            </a:r>
            <a:r>
              <a:rPr lang="en-US" dirty="0" smtClean="0">
                <a:solidFill>
                  <a:srgbClr val="7030A0"/>
                </a:solidFill>
              </a:rPr>
              <a:t>edit children element </a:t>
            </a:r>
            <a:r>
              <a:rPr lang="en-US" dirty="0" err="1" smtClean="0">
                <a:solidFill>
                  <a:srgbClr val="7030A0"/>
                </a:solidFill>
              </a:rPr>
              <a:t>direclty</a:t>
            </a:r>
            <a:r>
              <a:rPr lang="en-US" dirty="0" smtClean="0"/>
              <a:t>”);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let</a:t>
            </a:r>
            <a:r>
              <a:rPr lang="en-US" dirty="0" smtClean="0"/>
              <a:t> it = </a:t>
            </a:r>
            <a:r>
              <a:rPr lang="en-US" dirty="0" err="1" smtClean="0"/>
              <a:t>deque.begin</a:t>
            </a:r>
            <a:r>
              <a:rPr lang="en-US" dirty="0" smtClean="0"/>
              <a:t>().advance(4); </a:t>
            </a:r>
            <a:r>
              <a:rPr lang="en-US" dirty="0" smtClean="0">
                <a:solidFill>
                  <a:srgbClr val="00B050"/>
                </a:solidFill>
              </a:rPr>
              <a:t>// refresh, 4 ~ 5</a:t>
            </a:r>
          </a:p>
          <a:p>
            <a:pPr marL="3429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 refresh </a:t>
            </a:r>
            <a:r>
              <a:rPr lang="ko-KR" altLang="en-US" dirty="0" smtClean="0">
                <a:solidFill>
                  <a:srgbClr val="00B050"/>
                </a:solidFill>
              </a:rPr>
              <a:t>이벤트는 이렇게 직접 발생시켜줘야 함</a:t>
            </a:r>
            <a:endParaRPr lang="en-US" dirty="0" smtClean="0">
              <a:solidFill>
                <a:srgbClr val="00B050"/>
              </a:solidFill>
            </a:endParaRPr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 err="1" smtClean="0"/>
              <a:t>deque.dispatchEvent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CollectionEvent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&gt;(it, </a:t>
            </a:r>
            <a:r>
              <a:rPr lang="en-US" dirty="0" err="1" smtClean="0"/>
              <a:t>it.next</a:t>
            </a:r>
            <a:r>
              <a:rPr lang="en-US" dirty="0" smtClean="0"/>
              <a:t>()));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handle_insert</a:t>
            </a:r>
            <a:r>
              <a:rPr lang="en-US" dirty="0" smtClean="0"/>
              <a:t>(event: </a:t>
            </a:r>
            <a:r>
              <a:rPr lang="en-US" dirty="0" err="1" smtClean="0">
                <a:solidFill>
                  <a:srgbClr val="00B0F0"/>
                </a:solidFill>
              </a:rPr>
              <a:t>CollectionEvent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&gt;): 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handle_erase</a:t>
            </a:r>
            <a:r>
              <a:rPr lang="en-US" dirty="0" smtClean="0"/>
              <a:t>(event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CollectionEvent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&gt;):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handle_refresh</a:t>
            </a:r>
            <a:r>
              <a:rPr lang="en-US" dirty="0" smtClean="0"/>
              <a:t>(event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CollectionEvent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&gt;):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github.com/samchon/framework/blob/master/ts/examples/chat-server/chat-server.ts#L175-L217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github.com/samchon/framework/blob/master/ts/examples/chat-server/chat-server.ts#L379-L411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</TotalTime>
  <Words>186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Corbel</vt:lpstr>
      <vt:lpstr>Basis</vt:lpstr>
      <vt:lpstr>collection</vt:lpstr>
      <vt:lpstr>1. Outline</vt:lpstr>
      <vt:lpstr>1. Outline</vt:lpstr>
      <vt:lpstr>1. 이벤트 종류</vt:lpstr>
      <vt:lpstr>2. Design</vt:lpstr>
      <vt:lpstr>3. Usage</vt:lpstr>
      <vt:lpstr>3. Usage</vt:lpstr>
      <vt:lpstr>3. Usage</vt:lpstr>
      <vt:lpstr>3. Usage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Jeongho Nam</dc:creator>
  <cp:lastModifiedBy>Jeongho Nam</cp:lastModifiedBy>
  <cp:revision>5</cp:revision>
  <dcterms:created xsi:type="dcterms:W3CDTF">2016-07-15T16:47:31Z</dcterms:created>
  <dcterms:modified xsi:type="dcterms:W3CDTF">2016-07-15T17:12:30Z</dcterms:modified>
</cp:coreProperties>
</file>