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4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6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9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18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6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6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5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6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9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chon/framework/tree/master/ts/src/samchon/protocol/master" TargetMode="External"/><Relationship Id="rId2" Type="http://schemas.openxmlformats.org/officeDocument/2006/relationships/hyperlink" Target="https://github.com/samchon/framework/tree/master/ts/src/samchon/protocol/exter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mchon/framework/tree/master/ts/examples/interactio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External System</a:t>
            </a:r>
          </a:p>
          <a:p>
            <a:pPr marL="342900" indent="-342900">
              <a:buAutoNum type="arabicPeriod"/>
            </a:pPr>
            <a:r>
              <a:rPr lang="en-US" dirty="0" smtClean="0"/>
              <a:t>Parallel System</a:t>
            </a:r>
          </a:p>
          <a:p>
            <a:pPr marL="342900" indent="-342900">
              <a:buAutoNum type="arabicPeriod"/>
            </a:pPr>
            <a:r>
              <a:rPr lang="en-US" dirty="0" smtClean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7377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45" y="366386"/>
            <a:ext cx="8472282" cy="61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Chief</a:t>
            </a:r>
          </a:p>
          <a:p>
            <a:pPr lvl="1"/>
            <a:r>
              <a:rPr lang="ko-KR" altLang="en-US" dirty="0" smtClean="0"/>
              <a:t>명령을 내리는 대장 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Master </a:t>
            </a:r>
            <a:r>
              <a:rPr lang="ko-KR" altLang="en-US" dirty="0" smtClean="0"/>
              <a:t>시스템에 접속하는 클라이언트 역할</a:t>
            </a:r>
            <a:endParaRPr lang="en-US" altLang="ko-KR" dirty="0" smtClean="0"/>
          </a:p>
          <a:p>
            <a:pPr lvl="1"/>
            <a:endParaRPr lang="en-US" dirty="0"/>
          </a:p>
          <a:p>
            <a:r>
              <a:rPr lang="en-US" dirty="0" smtClean="0"/>
              <a:t>Reporter</a:t>
            </a:r>
          </a:p>
          <a:p>
            <a:pPr lvl="1"/>
            <a:r>
              <a:rPr lang="en-US" dirty="0" smtClean="0"/>
              <a:t>Chief</a:t>
            </a:r>
            <a:r>
              <a:rPr lang="ko-KR" altLang="en-US" dirty="0" smtClean="0"/>
              <a:t>가 내린 명령의 결과를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보고해주는 보고자 역할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TSP Master</a:t>
            </a:r>
          </a:p>
          <a:p>
            <a:pPr lvl="1"/>
            <a:r>
              <a:rPr lang="en-US" dirty="0" smtClean="0"/>
              <a:t>Traveling Sales Man Problem </a:t>
            </a:r>
            <a:r>
              <a:rPr lang="ko-KR" altLang="en-US" dirty="0" smtClean="0"/>
              <a:t>에 대한 문제를</a:t>
            </a:r>
            <a:r>
              <a:rPr lang="en-US" altLang="ko-KR" dirty="0"/>
              <a:t> </a:t>
            </a:r>
            <a:r>
              <a:rPr lang="en-US" dirty="0" smtClean="0"/>
              <a:t>Chief </a:t>
            </a:r>
            <a:r>
              <a:rPr lang="ko-KR" altLang="en-US" dirty="0" smtClean="0"/>
              <a:t>로 부터 받은 후</a:t>
            </a:r>
            <a:endParaRPr lang="en-US" altLang="ko-KR" dirty="0"/>
          </a:p>
          <a:p>
            <a:pPr lvl="1"/>
            <a:r>
              <a:rPr lang="ko-KR" altLang="en-US" dirty="0" smtClean="0"/>
              <a:t>자신이 보유한 </a:t>
            </a:r>
            <a:r>
              <a:rPr lang="en-US" altLang="ko-KR" dirty="0" smtClean="0"/>
              <a:t>TSP Slave </a:t>
            </a:r>
            <a:r>
              <a:rPr lang="ko-KR" altLang="en-US" dirty="0" smtClean="0"/>
              <a:t>들에게 병렬작업을 수행시킴</a:t>
            </a:r>
            <a:endParaRPr lang="en-US" altLang="ko-KR" dirty="0" smtClean="0"/>
          </a:p>
          <a:p>
            <a:pPr lvl="1"/>
            <a:r>
              <a:rPr lang="en-US" dirty="0" smtClean="0"/>
              <a:t>TSP Slave</a:t>
            </a:r>
            <a:r>
              <a:rPr lang="ko-KR" altLang="en-US" dirty="0" smtClean="0"/>
              <a:t>가 각각 보고한 최적 결과를 조합하여</a:t>
            </a:r>
            <a:r>
              <a:rPr lang="en-US" altLang="ko-KR" dirty="0"/>
              <a:t> </a:t>
            </a:r>
            <a:r>
              <a:rPr lang="en-US" dirty="0" smtClean="0"/>
              <a:t>Chief</a:t>
            </a:r>
            <a:r>
              <a:rPr lang="ko-KR" altLang="en-US" dirty="0" smtClean="0"/>
              <a:t>에 결과를 보고</a:t>
            </a:r>
            <a:endParaRPr lang="en-US" dirty="0" smtClean="0"/>
          </a:p>
          <a:p>
            <a:r>
              <a:rPr lang="en-US" dirty="0" smtClean="0"/>
              <a:t>TSP Slave</a:t>
            </a:r>
          </a:p>
          <a:p>
            <a:pPr lvl="1"/>
            <a:r>
              <a:rPr lang="en-US" dirty="0" smtClean="0"/>
              <a:t>TSP Master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TSP </a:t>
            </a:r>
            <a:r>
              <a:rPr lang="ko-KR" altLang="en-US" dirty="0" smtClean="0"/>
              <a:t>문제를 받아 최적화를 수행한 후</a:t>
            </a:r>
            <a:endParaRPr lang="en-US" altLang="ko-KR" dirty="0" smtClean="0"/>
          </a:p>
          <a:p>
            <a:pPr lvl="1"/>
            <a:r>
              <a:rPr lang="en-US" dirty="0" smtClean="0"/>
              <a:t>Master</a:t>
            </a:r>
            <a:r>
              <a:rPr lang="ko-KR" altLang="en-US" dirty="0" smtClean="0"/>
              <a:t>에게 결과를 보고함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Packer Master</a:t>
            </a:r>
          </a:p>
          <a:p>
            <a:pPr lvl="1"/>
            <a:r>
              <a:rPr lang="en-US" dirty="0" smtClean="0"/>
              <a:t>Chief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Packing </a:t>
            </a:r>
            <a:r>
              <a:rPr lang="ko-KR" altLang="en-US" dirty="0" smtClean="0"/>
              <a:t>문제를 받아</a:t>
            </a:r>
            <a:endParaRPr lang="en-US" altLang="ko-KR" dirty="0" smtClean="0"/>
          </a:p>
          <a:p>
            <a:pPr lvl="1"/>
            <a:r>
              <a:rPr lang="en-US" dirty="0" smtClean="0"/>
              <a:t>Packer Slave</a:t>
            </a:r>
            <a:r>
              <a:rPr lang="ko-KR" altLang="en-US" dirty="0" smtClean="0"/>
              <a:t>들에게 작업 수행을 명령함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병렬처리</a:t>
            </a:r>
            <a:r>
              <a:rPr lang="en-US" altLang="ko-KR" dirty="0" smtClean="0"/>
              <a:t>)</a:t>
            </a:r>
            <a:endParaRPr lang="en-US" dirty="0" smtClean="0"/>
          </a:p>
          <a:p>
            <a:r>
              <a:rPr lang="en-US" dirty="0" smtClean="0"/>
              <a:t>Packer Slave</a:t>
            </a:r>
          </a:p>
          <a:p>
            <a:pPr lvl="1"/>
            <a:r>
              <a:rPr lang="en-US" dirty="0" smtClean="0"/>
              <a:t>Packer Master </a:t>
            </a:r>
            <a:r>
              <a:rPr lang="ko-KR" altLang="en-US" dirty="0" smtClean="0"/>
              <a:t>로부터 명령받아</a:t>
            </a:r>
            <a:r>
              <a:rPr lang="en-US" altLang="ko-KR" dirty="0"/>
              <a:t> </a:t>
            </a:r>
            <a:r>
              <a:rPr lang="ko-KR" altLang="en-US" dirty="0" smtClean="0"/>
              <a:t>최적화 수행 후</a:t>
            </a:r>
            <a:endParaRPr lang="en-US" altLang="ko-KR" dirty="0" smtClean="0"/>
          </a:p>
          <a:p>
            <a:pPr lvl="1"/>
            <a:r>
              <a:rPr lang="en-US" dirty="0" smtClean="0"/>
              <a:t>Master</a:t>
            </a:r>
            <a:r>
              <a:rPr lang="ko-KR" altLang="en-US" dirty="0" smtClean="0"/>
              <a:t>에게 보고</a:t>
            </a:r>
            <a:endParaRPr lang="en-US" dirty="0" smtClean="0"/>
          </a:p>
          <a:p>
            <a:r>
              <a:rPr lang="en-US" dirty="0" smtClean="0"/>
              <a:t>Packer Mediator</a:t>
            </a:r>
          </a:p>
          <a:p>
            <a:pPr lvl="1"/>
            <a:r>
              <a:rPr lang="en-US" dirty="0" smtClean="0"/>
              <a:t>Packer Master </a:t>
            </a:r>
            <a:r>
              <a:rPr lang="ko-KR" altLang="en-US" dirty="0" smtClean="0"/>
              <a:t>에게는 </a:t>
            </a:r>
            <a:r>
              <a:rPr lang="en-US" altLang="ko-KR" dirty="0" smtClean="0"/>
              <a:t>Slave</a:t>
            </a:r>
            <a:r>
              <a:rPr lang="ko-KR" altLang="en-US" dirty="0" smtClean="0"/>
              <a:t>의 역할을</a:t>
            </a:r>
            <a:endParaRPr lang="en-US" altLang="ko-KR" dirty="0" smtClean="0"/>
          </a:p>
          <a:p>
            <a:pPr lvl="1"/>
            <a:r>
              <a:rPr lang="en-US" dirty="0" smtClean="0"/>
              <a:t>Packer Slave</a:t>
            </a:r>
            <a:r>
              <a:rPr lang="ko-KR" altLang="en-US" dirty="0" smtClean="0"/>
              <a:t>에게는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의 역할을 수행하는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중개자 역할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07" y="14217"/>
            <a:ext cx="8222581" cy="684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System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github.com/samchon/framework/tree/master/ts/src/samchon/protocol/external</a:t>
            </a:r>
            <a:endParaRPr lang="en-US" dirty="0" smtClean="0"/>
          </a:p>
          <a:p>
            <a:r>
              <a:rPr lang="en-US" dirty="0" smtClean="0"/>
              <a:t>Parallel System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github.com/samchon/framework/tree/master/ts/src/samchon/protocol/master</a:t>
            </a:r>
            <a:endParaRPr lang="en-US" dirty="0" smtClean="0"/>
          </a:p>
          <a:p>
            <a:r>
              <a:rPr lang="en-US" dirty="0" smtClean="0"/>
              <a:t>Interaction</a:t>
            </a:r>
          </a:p>
          <a:p>
            <a:pPr lvl="2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github.com/samchon/framework/tree/master/ts/examples/interaction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0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2016.07.23</a:t>
            </a:r>
          </a:p>
          <a:p>
            <a:r>
              <a:rPr lang="ko-KR" altLang="en-US" dirty="0" smtClean="0"/>
              <a:t>삼촌 프레임워크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남 정호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016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External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외부 시스템과 연동하기 위한 모듈</a:t>
            </a:r>
            <a:endParaRPr lang="en-US" altLang="ko-KR" dirty="0" smtClean="0"/>
          </a:p>
          <a:p>
            <a:r>
              <a:rPr lang="en-US" dirty="0" smtClean="0"/>
              <a:t>System templates </a:t>
            </a:r>
            <a:r>
              <a:rPr lang="ko-KR" altLang="en-US" dirty="0" smtClean="0"/>
              <a:t>중 하나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External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ExternalSystemArray</a:t>
            </a:r>
            <a:endParaRPr lang="en-US" dirty="0" smtClean="0"/>
          </a:p>
          <a:p>
            <a:pPr lvl="1"/>
            <a:r>
              <a:rPr lang="en-US" dirty="0" smtClean="0"/>
              <a:t>External System</a:t>
            </a:r>
            <a:r>
              <a:rPr lang="ko-KR" altLang="en-US" dirty="0" smtClean="0"/>
              <a:t>의 배열</a:t>
            </a:r>
            <a:endParaRPr lang="en-US" dirty="0"/>
          </a:p>
          <a:p>
            <a:r>
              <a:rPr lang="en-US" dirty="0" err="1" smtClean="0"/>
              <a:t>ExternalSystem</a:t>
            </a:r>
            <a:endParaRPr lang="en-US" dirty="0" smtClean="0"/>
          </a:p>
          <a:p>
            <a:pPr lvl="1"/>
            <a:r>
              <a:rPr lang="ko-KR" altLang="en-US" dirty="0" smtClean="0"/>
              <a:t>외부 시스템과 통신을 담당하는 객체</a:t>
            </a:r>
            <a:endParaRPr lang="en-US" dirty="0"/>
          </a:p>
          <a:p>
            <a:r>
              <a:rPr lang="en-US" dirty="0" err="1" smtClean="0"/>
              <a:t>ExternalSystemRole</a:t>
            </a:r>
            <a:endParaRPr lang="en-US" dirty="0" smtClean="0"/>
          </a:p>
          <a:p>
            <a:pPr lvl="1"/>
            <a:r>
              <a:rPr lang="ko-KR" altLang="en-US" dirty="0" smtClean="0"/>
              <a:t>외부 시스템이 행하는 행위를 담은 객체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7" y="239833"/>
            <a:ext cx="8895826" cy="63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7" y="218333"/>
            <a:ext cx="8895826" cy="642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Parallel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System </a:t>
            </a:r>
            <a:r>
              <a:rPr lang="ko-KR" altLang="en-US" dirty="0" smtClean="0"/>
              <a:t>을 확장</a:t>
            </a:r>
            <a:endParaRPr lang="en-US" dirty="0"/>
          </a:p>
          <a:p>
            <a:r>
              <a:rPr lang="ko-KR" altLang="en-US" dirty="0" smtClean="0"/>
              <a:t>병렬처리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5741"/>
            <a:ext cx="9144000" cy="371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4" y="606335"/>
            <a:ext cx="8852851" cy="571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Parallel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ParallelSystemArray</a:t>
            </a:r>
            <a:endParaRPr lang="en-US" dirty="0" smtClean="0"/>
          </a:p>
          <a:p>
            <a:r>
              <a:rPr lang="en-US" dirty="0" err="1" smtClean="0"/>
              <a:t>ParallelSystem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ParallelSystemArrayMediator</a:t>
            </a:r>
            <a:endParaRPr lang="en-US" dirty="0" smtClean="0"/>
          </a:p>
          <a:p>
            <a:r>
              <a:rPr lang="en-US" dirty="0" err="1" smtClean="0"/>
              <a:t>MediatorSystem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/</a:t>
            </a:r>
            <a:r>
              <a:rPr lang="ko-KR" altLang="en-US" dirty="0"/>
              <a:t> </a:t>
            </a:r>
            <a:r>
              <a:rPr lang="ko-KR" altLang="en-US" dirty="0" smtClean="0"/>
              <a:t>병렬처리 예제</a:t>
            </a:r>
            <a:endParaRPr lang="en-US" altLang="ko-KR" dirty="0" smtClean="0"/>
          </a:p>
          <a:p>
            <a:r>
              <a:rPr lang="ko-KR" altLang="en-US" dirty="0" smtClean="0"/>
              <a:t>일부러 복잡하게 그림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143</TotalTime>
  <Words>213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맑은 고딕</vt:lpstr>
      <vt:lpstr>Corbel</vt:lpstr>
      <vt:lpstr>Basis</vt:lpstr>
      <vt:lpstr>interaction</vt:lpstr>
      <vt:lpstr>1. External System</vt:lpstr>
      <vt:lpstr>1. External System</vt:lpstr>
      <vt:lpstr>PowerPoint Presentation</vt:lpstr>
      <vt:lpstr>PowerPoint Presentation</vt:lpstr>
      <vt:lpstr>2. Parallel System</vt:lpstr>
      <vt:lpstr>PowerPoint Presentation</vt:lpstr>
      <vt:lpstr>2. Parallel System</vt:lpstr>
      <vt:lpstr>3. Interaction</vt:lpstr>
      <vt:lpstr>PowerPoint Presentation</vt:lpstr>
      <vt:lpstr>3. Interaction</vt:lpstr>
      <vt:lpstr>3. Interaction</vt:lpstr>
      <vt:lpstr>3. Interaction</vt:lpstr>
      <vt:lpstr>PowerPoint Presentation</vt:lpstr>
      <vt:lpstr>소스</vt:lpstr>
      <vt:lpstr>Q &amp; 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</dc:title>
  <dc:creator>Jeongho Nam</dc:creator>
  <cp:lastModifiedBy>Jeongho Nam</cp:lastModifiedBy>
  <cp:revision>8</cp:revision>
  <dcterms:created xsi:type="dcterms:W3CDTF">2016-07-23T04:43:39Z</dcterms:created>
  <dcterms:modified xsi:type="dcterms:W3CDTF">2016-07-23T07:06:41Z</dcterms:modified>
</cp:coreProperties>
</file>