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300" r:id="rId5"/>
    <p:sldId id="302" r:id="rId6"/>
    <p:sldId id="258" r:id="rId7"/>
    <p:sldId id="285" r:id="rId8"/>
    <p:sldId id="303" r:id="rId9"/>
    <p:sldId id="305" r:id="rId10"/>
    <p:sldId id="304" r:id="rId11"/>
    <p:sldId id="286" r:id="rId12"/>
    <p:sldId id="259" r:id="rId13"/>
    <p:sldId id="294" r:id="rId14"/>
    <p:sldId id="295" r:id="rId15"/>
    <p:sldId id="306" r:id="rId16"/>
    <p:sldId id="299" r:id="rId17"/>
    <p:sldId id="296" r:id="rId18"/>
    <p:sldId id="297" r:id="rId19"/>
    <p:sldId id="298" r:id="rId20"/>
    <p:sldId id="265" r:id="rId21"/>
    <p:sldId id="290" r:id="rId22"/>
    <p:sldId id="291" r:id="rId23"/>
    <p:sldId id="264" r:id="rId24"/>
    <p:sldId id="260" r:id="rId25"/>
    <p:sldId id="287" r:id="rId26"/>
    <p:sldId id="288" r:id="rId27"/>
    <p:sldId id="283" r:id="rId28"/>
    <p:sldId id="270" r:id="rId29"/>
    <p:sldId id="289" r:id="rId30"/>
    <p:sldId id="284" r:id="rId31"/>
    <p:sldId id="282" r:id="rId32"/>
    <p:sldId id="277" r:id="rId33"/>
    <p:sldId id="275" r:id="rId34"/>
    <p:sldId id="271" r:id="rId35"/>
    <p:sldId id="278" r:id="rId36"/>
    <p:sldId id="274" r:id="rId37"/>
    <p:sldId id="279" r:id="rId38"/>
    <p:sldId id="276" r:id="rId39"/>
    <p:sldId id="262" r:id="rId40"/>
    <p:sldId id="263" r:id="rId41"/>
    <p:sldId id="29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B88C6-D6B0-4EEC-A714-5E81BA3D5525}" type="doc">
      <dgm:prSet loTypeId="urn:microsoft.com/office/officeart/2005/8/layout/vList4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257F2C0-B327-49FC-AF45-B107DED4A310}">
      <dgm:prSet phldrT="[Text]"/>
      <dgm:spPr/>
      <dgm:t>
        <a:bodyPr/>
        <a:lstStyle/>
        <a:p>
          <a:pPr latinLnBrk="1"/>
          <a:r>
            <a:rPr lang="en-US" altLang="ko-KR" b="1" dirty="0" smtClean="0"/>
            <a:t>Outline</a:t>
          </a:r>
          <a:endParaRPr lang="ko-KR" altLang="en-US" b="1" dirty="0"/>
        </a:p>
      </dgm:t>
    </dgm:pt>
    <dgm:pt modelId="{48CA691C-F3F1-45A0-9540-991FD8A1F97D}" type="par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1D4BA230-D8EF-4565-8BC7-C0FDD64D4233}" type="sib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2C00B47A-3BBB-4D73-8271-6FFA21D6C328}">
      <dgm:prSet/>
      <dgm:spPr/>
      <dgm:t>
        <a:bodyPr/>
        <a:lstStyle/>
        <a:p>
          <a:pPr latinLnBrk="1"/>
          <a:r>
            <a:rPr lang="en-US" altLang="ko-KR" dirty="0" smtClean="0"/>
            <a:t>SDN Framework</a:t>
          </a:r>
          <a:endParaRPr lang="ko-KR" altLang="en-US" b="1" dirty="0"/>
        </a:p>
      </dgm:t>
    </dgm:pt>
    <dgm:pt modelId="{EB6FD201-70BE-468F-987E-C1BCEF3F6A8A}" type="sibTrans" cxnId="{99C6F11B-FAED-44B1-BA52-8506D16396BC}">
      <dgm:prSet/>
      <dgm:spPr/>
      <dgm:t>
        <a:bodyPr/>
        <a:lstStyle/>
        <a:p>
          <a:endParaRPr lang="en-US"/>
        </a:p>
      </dgm:t>
    </dgm:pt>
    <dgm:pt modelId="{46271FB2-39C1-480E-923F-67658C63B665}" type="parTrans" cxnId="{99C6F11B-FAED-44B1-BA52-8506D16396BC}">
      <dgm:prSet/>
      <dgm:spPr/>
      <dgm:t>
        <a:bodyPr/>
        <a:lstStyle/>
        <a:p>
          <a:endParaRPr lang="en-US"/>
        </a:p>
      </dgm:t>
    </dgm:pt>
    <dgm:pt modelId="{6A536515-6A9C-4DDA-A3BD-FF7EDAE8BADA}">
      <dgm:prSet phldrT="[Text]"/>
      <dgm:spPr/>
      <dgm:t>
        <a:bodyPr/>
        <a:lstStyle/>
        <a:p>
          <a:pPr latinLnBrk="1"/>
          <a:r>
            <a:rPr lang="en-US" altLang="ko-KR" b="1" dirty="0" smtClean="0"/>
            <a:t>Modules</a:t>
          </a:r>
          <a:endParaRPr lang="ko-KR" altLang="en-US" b="1" dirty="0"/>
        </a:p>
      </dgm:t>
    </dgm:pt>
    <dgm:pt modelId="{B82AD5BC-0822-4023-A3EB-D667521B94D7}" type="sib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FD80FA05-C088-4634-B169-FE15710A2441}" type="par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6F7769D9-F047-4E31-8FDB-198A8B61FADD}">
      <dgm:prSet phldrT="[Text]"/>
      <dgm:spPr/>
      <dgm:t>
        <a:bodyPr/>
        <a:lstStyle/>
        <a:p>
          <a:pPr latinLnBrk="1"/>
          <a:r>
            <a:rPr lang="en-US" altLang="ko-KR" b="1" dirty="0" smtClean="0"/>
            <a:t>Future Plan</a:t>
          </a:r>
          <a:endParaRPr lang="ko-KR" altLang="en-US" b="1" dirty="0"/>
        </a:p>
      </dgm:t>
    </dgm:pt>
    <dgm:pt modelId="{8F90178D-139F-4CCC-8E69-938F6583ED99}" type="sib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EDA30B02-AD6D-454A-8FD5-D25BA075155C}" type="par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624C31F0-C913-4C64-B35E-71D2AD6BF338}">
      <dgm:prSet phldrT="[Text]"/>
      <dgm:spPr/>
      <dgm:t>
        <a:bodyPr/>
        <a:lstStyle/>
        <a:p>
          <a:pPr latinLnBrk="1"/>
          <a:r>
            <a:rPr lang="en-US" altLang="ko-KR" dirty="0" smtClean="0"/>
            <a:t>July</a:t>
          </a:r>
          <a:endParaRPr lang="ko-KR" altLang="en-US" dirty="0"/>
        </a:p>
      </dgm:t>
    </dgm:pt>
    <dgm:pt modelId="{D11D45B4-64F3-4710-8AC5-6EA850EE7B60}" type="sib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ACCEB9DD-9F7D-420D-84A5-D2725AA0393A}" type="par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A4744DBB-0381-4A5F-89F9-1D0ECF9C5419}">
      <dgm:prSet/>
      <dgm:spPr/>
      <dgm:t>
        <a:bodyPr/>
        <a:lstStyle/>
        <a:p>
          <a:r>
            <a:rPr lang="en-US" altLang="ko-KR" dirty="0" smtClean="0"/>
            <a:t>Purpose of Samchon Framework</a:t>
          </a:r>
        </a:p>
      </dgm:t>
    </dgm:pt>
    <dgm:pt modelId="{E0938405-1BA7-4B44-A378-6153302985C5}" type="parTrans" cxnId="{8634442F-B9BE-45E4-BEF9-45F24FB69FE4}">
      <dgm:prSet/>
      <dgm:spPr/>
      <dgm:t>
        <a:bodyPr/>
        <a:lstStyle/>
        <a:p>
          <a:endParaRPr lang="en-US"/>
        </a:p>
      </dgm:t>
    </dgm:pt>
    <dgm:pt modelId="{8E7525AD-955D-4CC2-9665-7C1B04847775}" type="sibTrans" cxnId="{8634442F-B9BE-45E4-BEF9-45F24FB69FE4}">
      <dgm:prSet/>
      <dgm:spPr/>
      <dgm:t>
        <a:bodyPr/>
        <a:lstStyle/>
        <a:p>
          <a:endParaRPr lang="en-US"/>
        </a:p>
      </dgm:t>
    </dgm:pt>
    <dgm:pt modelId="{EDD57E9C-AE54-4F06-8160-E2289D9AC574}">
      <dgm:prSet/>
      <dgm:spPr/>
      <dgm:t>
        <a:bodyPr/>
        <a:lstStyle/>
        <a:p>
          <a:r>
            <a:rPr lang="en-US" altLang="ko-KR" dirty="0" smtClean="0"/>
            <a:t>Have implemented</a:t>
          </a:r>
        </a:p>
      </dgm:t>
    </dgm:pt>
    <dgm:pt modelId="{1FCE066C-9C7C-4229-B5F2-3D79D12098B8}" type="parTrans" cxnId="{472CDA88-5354-491E-9B51-77F401BC6BC7}">
      <dgm:prSet/>
      <dgm:spPr/>
      <dgm:t>
        <a:bodyPr/>
        <a:lstStyle/>
        <a:p>
          <a:endParaRPr lang="en-US"/>
        </a:p>
      </dgm:t>
    </dgm:pt>
    <dgm:pt modelId="{3454D7AE-F202-4732-90C2-E1D247FB67F9}" type="sibTrans" cxnId="{472CDA88-5354-491E-9B51-77F401BC6BC7}">
      <dgm:prSet/>
      <dgm:spPr/>
      <dgm:t>
        <a:bodyPr/>
        <a:lstStyle/>
        <a:p>
          <a:endParaRPr lang="en-US"/>
        </a:p>
      </dgm:t>
    </dgm:pt>
    <dgm:pt modelId="{86EB05B2-6882-43F2-8403-0B52CACCCE84}">
      <dgm:prSet/>
      <dgm:spPr/>
      <dgm:t>
        <a:bodyPr/>
        <a:lstStyle/>
        <a:p>
          <a:r>
            <a:rPr lang="en-US" altLang="ko-KR" dirty="0" smtClean="0"/>
            <a:t>August</a:t>
          </a:r>
        </a:p>
      </dgm:t>
    </dgm:pt>
    <dgm:pt modelId="{5720F0C5-C165-4C06-B00F-887612BC31BC}" type="parTrans" cxnId="{E0F444B2-AB05-4358-A156-305320DA41A4}">
      <dgm:prSet/>
      <dgm:spPr/>
      <dgm:t>
        <a:bodyPr/>
        <a:lstStyle/>
        <a:p>
          <a:endParaRPr lang="en-US"/>
        </a:p>
      </dgm:t>
    </dgm:pt>
    <dgm:pt modelId="{0ABF073F-278A-45ED-AF37-9975CF73DA36}" type="sibTrans" cxnId="{E0F444B2-AB05-4358-A156-305320DA41A4}">
      <dgm:prSet/>
      <dgm:spPr/>
      <dgm:t>
        <a:bodyPr/>
        <a:lstStyle/>
        <a:p>
          <a:endParaRPr lang="en-US"/>
        </a:p>
      </dgm:t>
    </dgm:pt>
    <dgm:pt modelId="{9BF9C7BD-EC98-429B-9446-6177B19C65F2}">
      <dgm:prSet/>
      <dgm:spPr/>
      <dgm:t>
        <a:bodyPr/>
        <a:lstStyle/>
        <a:p>
          <a:r>
            <a:rPr lang="en-US" altLang="ko-KR" dirty="0" smtClean="0"/>
            <a:t>September</a:t>
          </a:r>
        </a:p>
      </dgm:t>
    </dgm:pt>
    <dgm:pt modelId="{D08B5495-D679-43E2-8D7C-A7D99731A3D8}" type="parTrans" cxnId="{3CA25A57-B617-45F2-9D7F-FC73772D5859}">
      <dgm:prSet/>
      <dgm:spPr/>
      <dgm:t>
        <a:bodyPr/>
        <a:lstStyle/>
        <a:p>
          <a:endParaRPr lang="en-US"/>
        </a:p>
      </dgm:t>
    </dgm:pt>
    <dgm:pt modelId="{F9EF1971-E8D7-4003-88FD-4F9FA17AF77A}" type="sibTrans" cxnId="{3CA25A57-B617-45F2-9D7F-FC73772D5859}">
      <dgm:prSet/>
      <dgm:spPr/>
      <dgm:t>
        <a:bodyPr/>
        <a:lstStyle/>
        <a:p>
          <a:endParaRPr lang="en-US"/>
        </a:p>
      </dgm:t>
    </dgm:pt>
    <dgm:pt modelId="{15E17AD6-79B2-4890-BAB2-1D8415AD3227}">
      <dgm:prSet/>
      <dgm:spPr/>
      <dgm:t>
        <a:bodyPr/>
        <a:lstStyle/>
        <a:p>
          <a:r>
            <a:rPr lang="en-US" altLang="ko-KR" dirty="0" smtClean="0"/>
            <a:t>Templates</a:t>
          </a:r>
        </a:p>
      </dgm:t>
    </dgm:pt>
    <dgm:pt modelId="{06271559-AD3A-45DB-B98C-2F9087E5165F}" type="parTrans" cxnId="{1DBB81CB-AF9F-41B5-9912-9796D9D38E37}">
      <dgm:prSet/>
      <dgm:spPr/>
      <dgm:t>
        <a:bodyPr/>
        <a:lstStyle/>
        <a:p>
          <a:endParaRPr lang="en-US"/>
        </a:p>
      </dgm:t>
    </dgm:pt>
    <dgm:pt modelId="{9DD98D04-12F4-4048-8AA3-FA2EE95D8F91}" type="sibTrans" cxnId="{1DBB81CB-AF9F-41B5-9912-9796D9D38E37}">
      <dgm:prSet/>
      <dgm:spPr/>
      <dgm:t>
        <a:bodyPr/>
        <a:lstStyle/>
        <a:p>
          <a:endParaRPr lang="en-US"/>
        </a:p>
      </dgm:t>
    </dgm:pt>
    <dgm:pt modelId="{34D95BCA-17F0-46CC-B94E-1F171E312777}">
      <dgm:prSet/>
      <dgm:spPr/>
      <dgm:t>
        <a:bodyPr/>
        <a:lstStyle/>
        <a:p>
          <a:r>
            <a:rPr lang="en-US" altLang="ko-KR" dirty="0" smtClean="0"/>
            <a:t>Message Protocol</a:t>
          </a:r>
        </a:p>
      </dgm:t>
    </dgm:pt>
    <dgm:pt modelId="{4284762E-3EB7-4C8E-896E-0E9BA6E8B339}" type="parTrans" cxnId="{1D88D0F4-4F98-452F-BBE7-B348547A7179}">
      <dgm:prSet/>
      <dgm:spPr/>
    </dgm:pt>
    <dgm:pt modelId="{C7D20A38-DC28-40FB-BB19-A6BEC458DCEE}" type="sibTrans" cxnId="{1D88D0F4-4F98-452F-BBE7-B348547A7179}">
      <dgm:prSet/>
      <dgm:spPr/>
    </dgm:pt>
    <dgm:pt modelId="{52BB3D73-1717-43C9-B2E9-A24321ED28B1}">
      <dgm:prSet/>
      <dgm:spPr/>
      <dgm:t>
        <a:bodyPr/>
        <a:lstStyle/>
        <a:p>
          <a:r>
            <a:rPr lang="en-US" altLang="ko-KR" dirty="0" smtClean="0"/>
            <a:t>Components</a:t>
          </a:r>
        </a:p>
      </dgm:t>
    </dgm:pt>
    <dgm:pt modelId="{90AD96F4-19DD-45A3-98C3-C16D53193726}" type="parTrans" cxnId="{573B0062-BDC1-4B67-BFB6-998A2E288191}">
      <dgm:prSet/>
      <dgm:spPr/>
      <dgm:t>
        <a:bodyPr/>
        <a:lstStyle/>
        <a:p>
          <a:endParaRPr lang="en-US"/>
        </a:p>
      </dgm:t>
    </dgm:pt>
    <dgm:pt modelId="{DB424121-18C0-4A8C-A669-85A11E1E12C8}" type="sibTrans" cxnId="{573B0062-BDC1-4B67-BFB6-998A2E288191}">
      <dgm:prSet/>
      <dgm:spPr/>
      <dgm:t>
        <a:bodyPr/>
        <a:lstStyle/>
        <a:p>
          <a:endParaRPr lang="en-US"/>
        </a:p>
      </dgm:t>
    </dgm:pt>
    <dgm:pt modelId="{3A0D5CA4-A458-4D53-9F79-398CF3C9339A}" type="pres">
      <dgm:prSet presAssocID="{B9BB88C6-D6B0-4EEC-A714-5E81BA3D552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F1B9F-6F3F-4C06-AB53-2547A0C01587}" type="pres">
      <dgm:prSet presAssocID="{E257F2C0-B327-49FC-AF45-B107DED4A310}" presName="comp" presStyleCnt="0"/>
      <dgm:spPr/>
      <dgm:t>
        <a:bodyPr/>
        <a:lstStyle/>
        <a:p>
          <a:endParaRPr lang="en-US"/>
        </a:p>
      </dgm:t>
    </dgm:pt>
    <dgm:pt modelId="{0F0DA5A6-F942-4A3F-8FC8-77DD2FAE74C3}" type="pres">
      <dgm:prSet presAssocID="{E257F2C0-B327-49FC-AF45-B107DED4A310}" presName="box" presStyleLbl="node1" presStyleIdx="0" presStyleCnt="3" custLinFactNeighborX="-7580" custLinFactNeighborY="-3089"/>
      <dgm:spPr/>
      <dgm:t>
        <a:bodyPr/>
        <a:lstStyle/>
        <a:p>
          <a:pPr latinLnBrk="1"/>
          <a:endParaRPr lang="ko-KR" altLang="en-US"/>
        </a:p>
      </dgm:t>
    </dgm:pt>
    <dgm:pt modelId="{357C26FE-AB6E-4A16-8E4D-3D4B617AC47B}" type="pres">
      <dgm:prSet presAssocID="{E257F2C0-B327-49FC-AF45-B107DED4A31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BC43E29-EC70-4C2D-B36B-F8B1B8A16A4E}" type="pres">
      <dgm:prSet presAssocID="{E257F2C0-B327-49FC-AF45-B107DED4A31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68121-1288-49A1-9173-5C5982DFF41D}" type="pres">
      <dgm:prSet presAssocID="{1D4BA230-D8EF-4565-8BC7-C0FDD64D4233}" presName="spacer" presStyleCnt="0"/>
      <dgm:spPr/>
      <dgm:t>
        <a:bodyPr/>
        <a:lstStyle/>
        <a:p>
          <a:endParaRPr lang="en-US"/>
        </a:p>
      </dgm:t>
    </dgm:pt>
    <dgm:pt modelId="{D390A7CA-7ABE-4D46-8852-B09330607FC7}" type="pres">
      <dgm:prSet presAssocID="{6A536515-6A9C-4DDA-A3BD-FF7EDAE8BADA}" presName="comp" presStyleCnt="0"/>
      <dgm:spPr/>
      <dgm:t>
        <a:bodyPr/>
        <a:lstStyle/>
        <a:p>
          <a:endParaRPr lang="en-US"/>
        </a:p>
      </dgm:t>
    </dgm:pt>
    <dgm:pt modelId="{8C1D184F-6AD7-438E-BCA9-4EDBAB1635F0}" type="pres">
      <dgm:prSet presAssocID="{6A536515-6A9C-4DDA-A3BD-FF7EDAE8BADA}" presName="box" presStyleLbl="node1" presStyleIdx="1" presStyleCnt="3" custLinFactNeighborX="-6357" custLinFactNeighborY="2317"/>
      <dgm:spPr/>
      <dgm:t>
        <a:bodyPr/>
        <a:lstStyle/>
        <a:p>
          <a:pPr latinLnBrk="1"/>
          <a:endParaRPr lang="ko-KR" altLang="en-US"/>
        </a:p>
      </dgm:t>
    </dgm:pt>
    <dgm:pt modelId="{6C505080-7649-4046-BE2C-748A4CBE8066}" type="pres">
      <dgm:prSet presAssocID="{6A536515-6A9C-4DDA-A3BD-FF7EDAE8BADA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6697370-77AC-4F8F-A51A-4EBE10BFF6E2}" type="pres">
      <dgm:prSet presAssocID="{6A536515-6A9C-4DDA-A3BD-FF7EDAE8BAD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94F2D-B74D-494F-9C92-969BAED2A13F}" type="pres">
      <dgm:prSet presAssocID="{B82AD5BC-0822-4023-A3EB-D667521B94D7}" presName="spacer" presStyleCnt="0"/>
      <dgm:spPr/>
      <dgm:t>
        <a:bodyPr/>
        <a:lstStyle/>
        <a:p>
          <a:endParaRPr lang="en-US"/>
        </a:p>
      </dgm:t>
    </dgm:pt>
    <dgm:pt modelId="{E824AA75-F9B1-4CCC-A11B-D008263813DC}" type="pres">
      <dgm:prSet presAssocID="{6F7769D9-F047-4E31-8FDB-198A8B61FADD}" presName="comp" presStyleCnt="0"/>
      <dgm:spPr/>
      <dgm:t>
        <a:bodyPr/>
        <a:lstStyle/>
        <a:p>
          <a:endParaRPr lang="en-US"/>
        </a:p>
      </dgm:t>
    </dgm:pt>
    <dgm:pt modelId="{19FFCAFB-668A-4665-B171-99E21307EB02}" type="pres">
      <dgm:prSet presAssocID="{6F7769D9-F047-4E31-8FDB-198A8B61FADD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1ADAC8-999F-43EF-8DAA-9E64EF9FB28A}" type="pres">
      <dgm:prSet presAssocID="{6F7769D9-F047-4E31-8FDB-198A8B61FADD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F0F7DC14-E296-408B-9D27-F5A5CB0E2479}" type="pres">
      <dgm:prSet presAssocID="{6F7769D9-F047-4E31-8FDB-198A8B61FAD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9DD06AC-1E9A-4928-BEA2-A8B1D95583B3}" type="presOf" srcId="{15E17AD6-79B2-4890-BAB2-1D8415AD3227}" destId="{8C1D184F-6AD7-438E-BCA9-4EDBAB1635F0}" srcOrd="0" destOrd="1" presId="urn:microsoft.com/office/officeart/2005/8/layout/vList4"/>
    <dgm:cxn modelId="{EDFD0CF8-46AD-43E3-933D-85971AD73120}" type="presOf" srcId="{15E17AD6-79B2-4890-BAB2-1D8415AD3227}" destId="{46697370-77AC-4F8F-A51A-4EBE10BFF6E2}" srcOrd="1" destOrd="1" presId="urn:microsoft.com/office/officeart/2005/8/layout/vList4"/>
    <dgm:cxn modelId="{538C5EF2-6C24-4EBC-92DF-BF7ABDE50997}" type="presOf" srcId="{6A536515-6A9C-4DDA-A3BD-FF7EDAE8BADA}" destId="{8C1D184F-6AD7-438E-BCA9-4EDBAB1635F0}" srcOrd="0" destOrd="0" presId="urn:microsoft.com/office/officeart/2005/8/layout/vList4"/>
    <dgm:cxn modelId="{D475700A-7317-4D49-B369-665C9F9A6938}" type="presOf" srcId="{2C00B47A-3BBB-4D73-8271-6FFA21D6C328}" destId="{DBC43E29-EC70-4C2D-B36B-F8B1B8A16A4E}" srcOrd="1" destOrd="1" presId="urn:microsoft.com/office/officeart/2005/8/layout/vList4"/>
    <dgm:cxn modelId="{6723D4DC-03A7-4420-97B4-A5EF287BDD74}" type="presOf" srcId="{A4744DBB-0381-4A5F-89F9-1D0ECF9C5419}" destId="{0F0DA5A6-F942-4A3F-8FC8-77DD2FAE74C3}" srcOrd="0" destOrd="2" presId="urn:microsoft.com/office/officeart/2005/8/layout/vList4"/>
    <dgm:cxn modelId="{8D7FFEC3-613B-4F5F-BAF3-8CAE0D5FDCF0}" type="presOf" srcId="{6F7769D9-F047-4E31-8FDB-198A8B61FADD}" destId="{F0F7DC14-E296-408B-9D27-F5A5CB0E2479}" srcOrd="1" destOrd="0" presId="urn:microsoft.com/office/officeart/2005/8/layout/vList4"/>
    <dgm:cxn modelId="{DD616139-E2E9-45A2-91ED-2F71D3EB6EC1}" srcId="{B9BB88C6-D6B0-4EEC-A714-5E81BA3D5525}" destId="{6F7769D9-F047-4E31-8FDB-198A8B61FADD}" srcOrd="2" destOrd="0" parTransId="{EDA30B02-AD6D-454A-8FD5-D25BA075155C}" sibTransId="{8F90178D-139F-4CCC-8E69-938F6583ED99}"/>
    <dgm:cxn modelId="{027A0A1B-1B2F-4C16-8356-331B5F15F98B}" type="presOf" srcId="{624C31F0-C913-4C64-B35E-71D2AD6BF338}" destId="{19FFCAFB-668A-4665-B171-99E21307EB02}" srcOrd="0" destOrd="1" presId="urn:microsoft.com/office/officeart/2005/8/layout/vList4"/>
    <dgm:cxn modelId="{55C31896-FFDD-4077-B179-72A0EB87BE77}" srcId="{B9BB88C6-D6B0-4EEC-A714-5E81BA3D5525}" destId="{6A536515-6A9C-4DDA-A3BD-FF7EDAE8BADA}" srcOrd="1" destOrd="0" parTransId="{FD80FA05-C088-4634-B169-FE15710A2441}" sibTransId="{B82AD5BC-0822-4023-A3EB-D667521B94D7}"/>
    <dgm:cxn modelId="{95D6A83D-5B70-44D3-ABF3-B9655BB90C15}" type="presOf" srcId="{86EB05B2-6882-43F2-8403-0B52CACCCE84}" destId="{19FFCAFB-668A-4665-B171-99E21307EB02}" srcOrd="0" destOrd="2" presId="urn:microsoft.com/office/officeart/2005/8/layout/vList4"/>
    <dgm:cxn modelId="{0CB116C5-6CFF-4634-B18C-6CA6DD3DFB09}" type="presOf" srcId="{34D95BCA-17F0-46CC-B94E-1F171E312777}" destId="{8C1D184F-6AD7-438E-BCA9-4EDBAB1635F0}" srcOrd="0" destOrd="2" presId="urn:microsoft.com/office/officeart/2005/8/layout/vList4"/>
    <dgm:cxn modelId="{6EC757F8-6EDC-4735-B9CF-1DA4A8C135D9}" type="presOf" srcId="{52BB3D73-1717-43C9-B2E9-A24321ED28B1}" destId="{46697370-77AC-4F8F-A51A-4EBE10BFF6E2}" srcOrd="1" destOrd="3" presId="urn:microsoft.com/office/officeart/2005/8/layout/vList4"/>
    <dgm:cxn modelId="{686E64EC-2B0E-4351-8737-FB87BF4D45CB}" type="presOf" srcId="{EDD57E9C-AE54-4F06-8160-E2289D9AC574}" destId="{DBC43E29-EC70-4C2D-B36B-F8B1B8A16A4E}" srcOrd="1" destOrd="3" presId="urn:microsoft.com/office/officeart/2005/8/layout/vList4"/>
    <dgm:cxn modelId="{8634442F-B9BE-45E4-BEF9-45F24FB69FE4}" srcId="{E257F2C0-B327-49FC-AF45-B107DED4A310}" destId="{A4744DBB-0381-4A5F-89F9-1D0ECF9C5419}" srcOrd="1" destOrd="0" parTransId="{E0938405-1BA7-4B44-A378-6153302985C5}" sibTransId="{8E7525AD-955D-4CC2-9665-7C1B04847775}"/>
    <dgm:cxn modelId="{34C90260-320C-4F1E-9C37-92617C39C680}" srcId="{B9BB88C6-D6B0-4EEC-A714-5E81BA3D5525}" destId="{E257F2C0-B327-49FC-AF45-B107DED4A310}" srcOrd="0" destOrd="0" parTransId="{48CA691C-F3F1-45A0-9540-991FD8A1F97D}" sibTransId="{1D4BA230-D8EF-4565-8BC7-C0FDD64D4233}"/>
    <dgm:cxn modelId="{2576D20A-AF0B-4C0E-8A8F-8B315BF21246}" type="presOf" srcId="{52BB3D73-1717-43C9-B2E9-A24321ED28B1}" destId="{8C1D184F-6AD7-438E-BCA9-4EDBAB1635F0}" srcOrd="0" destOrd="3" presId="urn:microsoft.com/office/officeart/2005/8/layout/vList4"/>
    <dgm:cxn modelId="{1DBB81CB-AF9F-41B5-9912-9796D9D38E37}" srcId="{6A536515-6A9C-4DDA-A3BD-FF7EDAE8BADA}" destId="{15E17AD6-79B2-4890-BAB2-1D8415AD3227}" srcOrd="0" destOrd="0" parTransId="{06271559-AD3A-45DB-B98C-2F9087E5165F}" sibTransId="{9DD98D04-12F4-4048-8AA3-FA2EE95D8F91}"/>
    <dgm:cxn modelId="{3CA25A57-B617-45F2-9D7F-FC73772D5859}" srcId="{6F7769D9-F047-4E31-8FDB-198A8B61FADD}" destId="{9BF9C7BD-EC98-429B-9446-6177B19C65F2}" srcOrd="2" destOrd="0" parTransId="{D08B5495-D679-43E2-8D7C-A7D99731A3D8}" sibTransId="{F9EF1971-E8D7-4003-88FD-4F9FA17AF77A}"/>
    <dgm:cxn modelId="{3313C03E-933A-4DA1-9D32-2C2C8AC6AE12}" type="presOf" srcId="{A4744DBB-0381-4A5F-89F9-1D0ECF9C5419}" destId="{DBC43E29-EC70-4C2D-B36B-F8B1B8A16A4E}" srcOrd="1" destOrd="2" presId="urn:microsoft.com/office/officeart/2005/8/layout/vList4"/>
    <dgm:cxn modelId="{DFD105BA-1639-44F0-ABDC-D83FAF3BD631}" type="presOf" srcId="{B9BB88C6-D6B0-4EEC-A714-5E81BA3D5525}" destId="{3A0D5CA4-A458-4D53-9F79-398CF3C9339A}" srcOrd="0" destOrd="0" presId="urn:microsoft.com/office/officeart/2005/8/layout/vList4"/>
    <dgm:cxn modelId="{790CA0AC-EC93-481B-B5CC-89C19463F69F}" type="presOf" srcId="{EDD57E9C-AE54-4F06-8160-E2289D9AC574}" destId="{0F0DA5A6-F942-4A3F-8FC8-77DD2FAE74C3}" srcOrd="0" destOrd="3" presId="urn:microsoft.com/office/officeart/2005/8/layout/vList4"/>
    <dgm:cxn modelId="{99C6F11B-FAED-44B1-BA52-8506D16396BC}" srcId="{E257F2C0-B327-49FC-AF45-B107DED4A310}" destId="{2C00B47A-3BBB-4D73-8271-6FFA21D6C328}" srcOrd="0" destOrd="0" parTransId="{46271FB2-39C1-480E-923F-67658C63B665}" sibTransId="{EB6FD201-70BE-468F-987E-C1BCEF3F6A8A}"/>
    <dgm:cxn modelId="{21A54F88-C0DB-4F3B-86CD-0380BB1D09CA}" type="presOf" srcId="{9BF9C7BD-EC98-429B-9446-6177B19C65F2}" destId="{F0F7DC14-E296-408B-9D27-F5A5CB0E2479}" srcOrd="1" destOrd="3" presId="urn:microsoft.com/office/officeart/2005/8/layout/vList4"/>
    <dgm:cxn modelId="{6847AD8B-B09D-48DB-B721-ED3ADAB2E7A2}" type="presOf" srcId="{E257F2C0-B327-49FC-AF45-B107DED4A310}" destId="{0F0DA5A6-F942-4A3F-8FC8-77DD2FAE74C3}" srcOrd="0" destOrd="0" presId="urn:microsoft.com/office/officeart/2005/8/layout/vList4"/>
    <dgm:cxn modelId="{D5FA54E9-19F8-4EED-8000-44705A7EA394}" type="presOf" srcId="{6A536515-6A9C-4DDA-A3BD-FF7EDAE8BADA}" destId="{46697370-77AC-4F8F-A51A-4EBE10BFF6E2}" srcOrd="1" destOrd="0" presId="urn:microsoft.com/office/officeart/2005/8/layout/vList4"/>
    <dgm:cxn modelId="{9954FCFD-5317-48F2-9465-68B4BDCA1BCF}" type="presOf" srcId="{86EB05B2-6882-43F2-8403-0B52CACCCE84}" destId="{F0F7DC14-E296-408B-9D27-F5A5CB0E2479}" srcOrd="1" destOrd="2" presId="urn:microsoft.com/office/officeart/2005/8/layout/vList4"/>
    <dgm:cxn modelId="{9CC1F88A-F0DB-4C0C-8E43-BE569A38DDC9}" type="presOf" srcId="{2C00B47A-3BBB-4D73-8271-6FFA21D6C328}" destId="{0F0DA5A6-F942-4A3F-8FC8-77DD2FAE74C3}" srcOrd="0" destOrd="1" presId="urn:microsoft.com/office/officeart/2005/8/layout/vList4"/>
    <dgm:cxn modelId="{9A426736-6554-42E4-9D8B-C62E3276739B}" srcId="{6F7769D9-F047-4E31-8FDB-198A8B61FADD}" destId="{624C31F0-C913-4C64-B35E-71D2AD6BF338}" srcOrd="0" destOrd="0" parTransId="{ACCEB9DD-9F7D-420D-84A5-D2725AA0393A}" sibTransId="{D11D45B4-64F3-4710-8AC5-6EA850EE7B60}"/>
    <dgm:cxn modelId="{D5750EA9-C6C2-40F1-A66D-7F798709EA33}" type="presOf" srcId="{34D95BCA-17F0-46CC-B94E-1F171E312777}" destId="{46697370-77AC-4F8F-A51A-4EBE10BFF6E2}" srcOrd="1" destOrd="2" presId="urn:microsoft.com/office/officeart/2005/8/layout/vList4"/>
    <dgm:cxn modelId="{472CDA88-5354-491E-9B51-77F401BC6BC7}" srcId="{E257F2C0-B327-49FC-AF45-B107DED4A310}" destId="{EDD57E9C-AE54-4F06-8160-E2289D9AC574}" srcOrd="2" destOrd="0" parTransId="{1FCE066C-9C7C-4229-B5F2-3D79D12098B8}" sibTransId="{3454D7AE-F202-4732-90C2-E1D247FB67F9}"/>
    <dgm:cxn modelId="{AEADD1C7-7E2C-433B-80C7-568B520F962A}" type="presOf" srcId="{E257F2C0-B327-49FC-AF45-B107DED4A310}" destId="{DBC43E29-EC70-4C2D-B36B-F8B1B8A16A4E}" srcOrd="1" destOrd="0" presId="urn:microsoft.com/office/officeart/2005/8/layout/vList4"/>
    <dgm:cxn modelId="{1D88D0F4-4F98-452F-BBE7-B348547A7179}" srcId="{6A536515-6A9C-4DDA-A3BD-FF7EDAE8BADA}" destId="{34D95BCA-17F0-46CC-B94E-1F171E312777}" srcOrd="1" destOrd="0" parTransId="{4284762E-3EB7-4C8E-896E-0E9BA6E8B339}" sibTransId="{C7D20A38-DC28-40FB-BB19-A6BEC458DCEE}"/>
    <dgm:cxn modelId="{ABB6D25B-4404-4B94-9E0C-9286F89533E0}" type="presOf" srcId="{9BF9C7BD-EC98-429B-9446-6177B19C65F2}" destId="{19FFCAFB-668A-4665-B171-99E21307EB02}" srcOrd="0" destOrd="3" presId="urn:microsoft.com/office/officeart/2005/8/layout/vList4"/>
    <dgm:cxn modelId="{573B0062-BDC1-4B67-BFB6-998A2E288191}" srcId="{6A536515-6A9C-4DDA-A3BD-FF7EDAE8BADA}" destId="{52BB3D73-1717-43C9-B2E9-A24321ED28B1}" srcOrd="2" destOrd="0" parTransId="{90AD96F4-19DD-45A3-98C3-C16D53193726}" sibTransId="{DB424121-18C0-4A8C-A669-85A11E1E12C8}"/>
    <dgm:cxn modelId="{DDDFC2B2-8008-41B1-9436-DBD9A07F0A02}" type="presOf" srcId="{6F7769D9-F047-4E31-8FDB-198A8B61FADD}" destId="{19FFCAFB-668A-4665-B171-99E21307EB02}" srcOrd="0" destOrd="0" presId="urn:microsoft.com/office/officeart/2005/8/layout/vList4"/>
    <dgm:cxn modelId="{E0F444B2-AB05-4358-A156-305320DA41A4}" srcId="{6F7769D9-F047-4E31-8FDB-198A8B61FADD}" destId="{86EB05B2-6882-43F2-8403-0B52CACCCE84}" srcOrd="1" destOrd="0" parTransId="{5720F0C5-C165-4C06-B00F-887612BC31BC}" sibTransId="{0ABF073F-278A-45ED-AF37-9975CF73DA36}"/>
    <dgm:cxn modelId="{24D96A0F-19D9-43E1-969D-5156450C8BE4}" type="presOf" srcId="{624C31F0-C913-4C64-B35E-71D2AD6BF338}" destId="{F0F7DC14-E296-408B-9D27-F5A5CB0E2479}" srcOrd="1" destOrd="1" presId="urn:microsoft.com/office/officeart/2005/8/layout/vList4"/>
    <dgm:cxn modelId="{0514F64F-FE73-4688-ABAE-4CBA1CB3AEC1}" type="presParOf" srcId="{3A0D5CA4-A458-4D53-9F79-398CF3C9339A}" destId="{037F1B9F-6F3F-4C06-AB53-2547A0C01587}" srcOrd="0" destOrd="0" presId="urn:microsoft.com/office/officeart/2005/8/layout/vList4"/>
    <dgm:cxn modelId="{BEE4D987-D0B3-40E1-8353-546BEEF06F4E}" type="presParOf" srcId="{037F1B9F-6F3F-4C06-AB53-2547A0C01587}" destId="{0F0DA5A6-F942-4A3F-8FC8-77DD2FAE74C3}" srcOrd="0" destOrd="0" presId="urn:microsoft.com/office/officeart/2005/8/layout/vList4"/>
    <dgm:cxn modelId="{4A7C3CAD-7653-4DC9-B8C8-D4BE0FA4C150}" type="presParOf" srcId="{037F1B9F-6F3F-4C06-AB53-2547A0C01587}" destId="{357C26FE-AB6E-4A16-8E4D-3D4B617AC47B}" srcOrd="1" destOrd="0" presId="urn:microsoft.com/office/officeart/2005/8/layout/vList4"/>
    <dgm:cxn modelId="{096D7237-D9FB-4466-8B0A-591EC051B57F}" type="presParOf" srcId="{037F1B9F-6F3F-4C06-AB53-2547A0C01587}" destId="{DBC43E29-EC70-4C2D-B36B-F8B1B8A16A4E}" srcOrd="2" destOrd="0" presId="urn:microsoft.com/office/officeart/2005/8/layout/vList4"/>
    <dgm:cxn modelId="{3384A139-352F-40FD-90BB-3B941345160A}" type="presParOf" srcId="{3A0D5CA4-A458-4D53-9F79-398CF3C9339A}" destId="{BB668121-1288-49A1-9173-5C5982DFF41D}" srcOrd="1" destOrd="0" presId="urn:microsoft.com/office/officeart/2005/8/layout/vList4"/>
    <dgm:cxn modelId="{F56FDD3D-C899-4C10-AEBC-7CDA5616208C}" type="presParOf" srcId="{3A0D5CA4-A458-4D53-9F79-398CF3C9339A}" destId="{D390A7CA-7ABE-4D46-8852-B09330607FC7}" srcOrd="2" destOrd="0" presId="urn:microsoft.com/office/officeart/2005/8/layout/vList4"/>
    <dgm:cxn modelId="{5F254B27-B869-4053-AA5F-FBE152ACB674}" type="presParOf" srcId="{D390A7CA-7ABE-4D46-8852-B09330607FC7}" destId="{8C1D184F-6AD7-438E-BCA9-4EDBAB1635F0}" srcOrd="0" destOrd="0" presId="urn:microsoft.com/office/officeart/2005/8/layout/vList4"/>
    <dgm:cxn modelId="{99E886D4-CA14-47D4-AF2F-B1B50F9C2037}" type="presParOf" srcId="{D390A7CA-7ABE-4D46-8852-B09330607FC7}" destId="{6C505080-7649-4046-BE2C-748A4CBE8066}" srcOrd="1" destOrd="0" presId="urn:microsoft.com/office/officeart/2005/8/layout/vList4"/>
    <dgm:cxn modelId="{AEE2B9F9-A117-4DB2-862E-6DB99B489461}" type="presParOf" srcId="{D390A7CA-7ABE-4D46-8852-B09330607FC7}" destId="{46697370-77AC-4F8F-A51A-4EBE10BFF6E2}" srcOrd="2" destOrd="0" presId="urn:microsoft.com/office/officeart/2005/8/layout/vList4"/>
    <dgm:cxn modelId="{1FA00367-CB6F-4AFB-B3BD-C568919D3326}" type="presParOf" srcId="{3A0D5CA4-A458-4D53-9F79-398CF3C9339A}" destId="{6A294F2D-B74D-494F-9C92-969BAED2A13F}" srcOrd="3" destOrd="0" presId="urn:microsoft.com/office/officeart/2005/8/layout/vList4"/>
    <dgm:cxn modelId="{72A3D4E3-F1FA-4490-BF31-AA3B5D884192}" type="presParOf" srcId="{3A0D5CA4-A458-4D53-9F79-398CF3C9339A}" destId="{E824AA75-F9B1-4CCC-A11B-D008263813DC}" srcOrd="4" destOrd="0" presId="urn:microsoft.com/office/officeart/2005/8/layout/vList4"/>
    <dgm:cxn modelId="{15EDAB83-C8C3-40B1-A860-3DB15DAA1734}" type="presParOf" srcId="{E824AA75-F9B1-4CCC-A11B-D008263813DC}" destId="{19FFCAFB-668A-4665-B171-99E21307EB02}" srcOrd="0" destOrd="0" presId="urn:microsoft.com/office/officeart/2005/8/layout/vList4"/>
    <dgm:cxn modelId="{1F094B7B-1FC0-4CB7-BE62-1BF72BACE467}" type="presParOf" srcId="{E824AA75-F9B1-4CCC-A11B-D008263813DC}" destId="{4A1ADAC8-999F-43EF-8DAA-9E64EF9FB28A}" srcOrd="1" destOrd="0" presId="urn:microsoft.com/office/officeart/2005/8/layout/vList4"/>
    <dgm:cxn modelId="{A6AFE47C-D53C-4B1B-AAFD-D860044B0685}" type="presParOf" srcId="{E824AA75-F9B1-4CCC-A11B-D008263813DC}" destId="{F0F7DC14-E296-408B-9D27-F5A5CB0E247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A5A6-F942-4A3F-8FC8-77DD2FAE74C3}">
      <dsp:nvSpPr>
        <dsp:cNvPr id="0" name=""/>
        <dsp:cNvSpPr/>
      </dsp:nvSpPr>
      <dsp:spPr>
        <a:xfrm>
          <a:off x="0" y="0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Outline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SDN Framework</a:t>
          </a:r>
          <a:endParaRPr lang="ko-KR" alt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Purpose of Samchon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Have implemented</a:t>
          </a:r>
        </a:p>
      </dsp:txBody>
      <dsp:txXfrm>
        <a:off x="1607026" y="0"/>
        <a:ext cx="5797073" cy="1262062"/>
      </dsp:txXfrm>
    </dsp:sp>
    <dsp:sp modelId="{357C26FE-AB6E-4A16-8E4D-3D4B617AC47B}">
      <dsp:nvSpPr>
        <dsp:cNvPr id="0" name=""/>
        <dsp:cNvSpPr/>
      </dsp:nvSpPr>
      <dsp:spPr>
        <a:xfrm>
          <a:off x="126206" y="126206"/>
          <a:ext cx="1480820" cy="1009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1D184F-6AD7-438E-BCA9-4EDBAB1635F0}">
      <dsp:nvSpPr>
        <dsp:cNvPr id="0" name=""/>
        <dsp:cNvSpPr/>
      </dsp:nvSpPr>
      <dsp:spPr>
        <a:xfrm>
          <a:off x="0" y="1417510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284886"/>
                <a:satOff val="8781"/>
                <a:lumOff val="4117"/>
                <a:alphaOff val="0"/>
              </a:schemeClr>
            </a:gs>
            <a:gs pos="90000">
              <a:schemeClr val="accent4">
                <a:hueOff val="-4284886"/>
                <a:satOff val="8781"/>
                <a:lumOff val="4117"/>
                <a:alphaOff val="0"/>
                <a:shade val="100000"/>
                <a:satMod val="105000"/>
              </a:schemeClr>
            </a:gs>
            <a:gs pos="100000">
              <a:schemeClr val="accent4">
                <a:hueOff val="-4284886"/>
                <a:satOff val="8781"/>
                <a:lumOff val="411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284886"/>
              <a:satOff val="8781"/>
              <a:lumOff val="4117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Modules</a:t>
          </a:r>
          <a:endParaRPr lang="ko-KR" alt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Templates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Message Protocol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Components</a:t>
          </a:r>
        </a:p>
      </dsp:txBody>
      <dsp:txXfrm>
        <a:off x="1607026" y="1417510"/>
        <a:ext cx="5797073" cy="1262062"/>
      </dsp:txXfrm>
    </dsp:sp>
    <dsp:sp modelId="{6C505080-7649-4046-BE2C-748A4CBE8066}">
      <dsp:nvSpPr>
        <dsp:cNvPr id="0" name=""/>
        <dsp:cNvSpPr/>
      </dsp:nvSpPr>
      <dsp:spPr>
        <a:xfrm>
          <a:off x="126206" y="1514475"/>
          <a:ext cx="1480820" cy="100965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4502194"/>
              <a:satOff val="11539"/>
              <a:lumOff val="1533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FFCAFB-668A-4665-B171-99E21307EB02}">
      <dsp:nvSpPr>
        <dsp:cNvPr id="0" name=""/>
        <dsp:cNvSpPr/>
      </dsp:nvSpPr>
      <dsp:spPr>
        <a:xfrm>
          <a:off x="0" y="2776537"/>
          <a:ext cx="7404100" cy="1262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569773"/>
                <a:satOff val="17563"/>
                <a:lumOff val="8235"/>
                <a:alphaOff val="0"/>
              </a:schemeClr>
            </a:gs>
            <a:gs pos="90000">
              <a:schemeClr val="accent4">
                <a:hueOff val="-8569773"/>
                <a:satOff val="17563"/>
                <a:lumOff val="8235"/>
                <a:alphaOff val="0"/>
                <a:shade val="100000"/>
                <a:satMod val="105000"/>
              </a:schemeClr>
            </a:gs>
            <a:gs pos="100000">
              <a:schemeClr val="accent4">
                <a:hueOff val="-8569773"/>
                <a:satOff val="17563"/>
                <a:lumOff val="823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569773"/>
              <a:satOff val="17563"/>
              <a:lumOff val="823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/>
            <a:t>Future Plan</a:t>
          </a:r>
          <a:endParaRPr lang="ko-KR" altLang="en-US" sz="1900" b="1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July</a:t>
          </a:r>
          <a:endParaRPr lang="ko-KR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August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September</a:t>
          </a:r>
        </a:p>
      </dsp:txBody>
      <dsp:txXfrm>
        <a:off x="1607026" y="2776537"/>
        <a:ext cx="5797073" cy="1262062"/>
      </dsp:txXfrm>
    </dsp:sp>
    <dsp:sp modelId="{4A1ADAC8-999F-43EF-8DAA-9E64EF9FB28A}">
      <dsp:nvSpPr>
        <dsp:cNvPr id="0" name=""/>
        <dsp:cNvSpPr/>
      </dsp:nvSpPr>
      <dsp:spPr>
        <a:xfrm>
          <a:off x="126206" y="2902743"/>
          <a:ext cx="1480820" cy="10096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tint val="50000"/>
              <a:hueOff val="-9004388"/>
              <a:satOff val="23078"/>
              <a:lumOff val="3065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39.44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1D54D5-87B5-40F6-B831-418AD7778708}" emma:medium="tactile" emma:mode="ink">
          <msink:context xmlns:msink="http://schemas.microsoft.com/ink/2010/main" type="inkDrawing" rotatedBoundingBox="9745,6052 12759,6301 12566,8629 9552,8380" hotPoints="12552,7409 11234,8727 9916,7409 11234,6091" semanticType="enclosure" shapeName="Circle">
            <msink:destinationLink direction="with" ref="{AD229B20-F8AF-4E83-A701-DF1383950CD1}"/>
          </msink:context>
        </emma:interpretation>
      </emma:emma>
    </inkml:annotationXML>
    <inkml:trace contextRef="#ctx0" brushRef="#br0">2125 162 0,'-23'0'0,"-23"0"16,23-23 0,0-1-1,0 24-15,-24-46 16,24 46-16,-46-23 16,23 0-16,-23 0 15,-24 23-15,-22 0 16,45 0-16,1 0 15,0 23-15,-47 0 16,24 0-16,0 0 16,-139 47-16,138-24 15,47-23-15,-23 23 16,46-46-16,-23 69 16,0-46-1,-24 24-15,24 22 16,0-23-16,0 0 15,23 0-15,23-22 16,-23-1-16,-1 23 16,-45 46-16,23-46 15,23 1-15,0-1 16,0 0-16,23 46 16,0-69-16,0 24 15,0 22-15,0-23 16,0 23-16,0-46 15,0 0-15,0 1 16,0-1-16,23-23 16,-23 23-16,0 23 15,23-46-15,-23 23 16,23 0-16,46 69 16,-23-68-16,-22-1 15,22 23-15,0-23 16,0 69-16,0-92 15,-46 46-15,46-46 16,-22 70-16,22-70 16,-46 23-1,23-23-15,0 0 16,-23 23-16,23 0 16,23 0-16,-46 0 15,46-23-15,-23 0 16,1 23-16,22 0 15,-23-23-15,0 0 16,23 23-16,23 24 16,24-47-16,-47 23 15,23 0-15,0-23 16,47 46-16,-47-46 16,-46 0-16,0 23 15,24-23-15,-1 0 16,23 23-16,0-23 15,-23 0-15,-22 0 16,-1 0-16,23 0 16,-23 0-16,0 0 15,0 0-15,23 0 16,0-23-16,-22 23 16,45 0-16,-23-23 15,0 23-15,0-46 16,47 46-16,-47-23 15,-23 23 1,0-46-16,0 46 16,23 0-16,1-24 15,-24 1-15,46 23 16,-46-23-16,23-23 16,0 0-16,1 0 15,-47 23 1,23 0-1,0-24 1,0 1 0,0 46-16,0-46 15,0 0-15,0 23 16,0-23-16,0 22 16,-23 1-16,0-23 15,0-23-15,23 46 16,1-70-16,-24 70 15,0-23-15,0 0 16,0 0-16,0 0 16,0 23-16,0-47 15,-24 24-15,1 23 16,0-23-16,0-23 16,-23 22-1,23 1-15,-46-23 16,22 0-16,24 46 15,-46-47-15,0 47 16,0-69-16,-1 69 16,1 0-16,23-24 15,0 47-15,-24-23 16,1 0-16,-116 0 16,24 23-16,68-23 15,-68 23-15,45-23 16,-45 0-16,91 23 15,1 0-15,46 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40:06.5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4976 6396 0,'23'0'62,"0"0"-62,0 0 16,23 23-16,47 0 15,-70-23 1,0 46 15,0-46-15,0 23-16,0 1 16,0-1-1,0-23 1,-23 23-16,23-23 15,-23 23 17,0 0-17,23-23-15,1 0 16,-24 23 0,0 0 46,23-23-62,0 23 31,0-69 282,-23-23-298,0 23-15,0-24 16,0 24-16,0-23 16,0 23-16,0 23 15,0-1-15,23 24 63,-23-23-48,0 0 1,0-23 0,0 23-1,23 0-15,0 0 16,-23 0 0,0 0 62,0 0-78,0-1 15,0 1 1,0-23-16,0 23 16,0 0-16,0 0 15,23-23 1,-23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2:02:29.81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0 150 0,'23'0'93,"0"0"-77,47 0 0,22 0-16,0 0 15,24 23-15,-1 0 16,1-23-16,22 0 15,-22 0-15,-24 0 16,-23 0-16,1 0 16,-1 0-16,23 0 15,-22 0-15,-1 0 16,23 0-16,-22 0 16,-1 0-1,23-23-15,-46 23 16,1 0-16,-1 0 15,0 0 1,-23 0-16,23 0 16,-23 0-1,23 0-15,1 0 16,-1 0-16,0 0 16,0 0-16,0 0 15,1 0-15,68 0 16,-46 0-16,1 0 15,22 0-15,0 0 16,70 23-16,-93-23 16,0 0-16,-45 0 15,-1 0-15,0 0 16,0 0 15,0 0-15,23 0-1,0 0-15,47 0 16,-24 0-16,69 0 16,-68 0-1,-24 0-15,-23 0 16,23 0-16,-23 0 16,23 0-16,-22 0 15,-1 0-15,0 0 16,0 0-1,0 0 32,0 0-31,0 0-16,69 0 16,1 0-16,161-46 15,-162 46-15,47 0 16,-47 0-16,-46 0 15,24 0-15,-47 0 47,0 0-31,0 0 0,23 0-16,0 0 15,0 0-15,1 0 16,22 0-1,23 0-15,-46 0 16,1 0-16,-1 0 16,-23 0-1,-23-23 17,23 23-17,0 0 16,0 0-31,0 0 16,23 0-16,24 0 16,-24 0-16,0 0 15,23 0-15,-23 0 16,24 0-16,22 0 16,-23 0-16,-22 0 15,-1 0-15,0 0 16,46 0-16,-46 0 15,24 0-15,-24 0 16,0 0-16,0 0 16,-23 0-16,0 0 15,24 0-15,-1 0 16,23 0-16,0 0 16,24 0-1,22-23-15,24 23 16,-47 0-16,-23 0 15,47 0-15,-47 0 16,-23 0-16,0 0 16,-22 0-16,-1 0 15,23 0-15,23 0 16,-23 0-16,0-24 16,-22 24-16,-1 0 15,0 0-15,0 0 16,0 0-1,0 0 1,0 0-16,23 0 16,24 0-16,-1 0 15,-23 0-15,0 0 16,0 0-16,-23 0 16,1 0-16,22 0 15,-23 0-15,0 0 16,0 0-1,0 0 1,0 0 0,0 0-16,0 0 15,0 0 1,1 0-16,-1 0 31,0 0-15,46-23-1,0 23-15,47-23 16,-24 23-16,-23 0 16,93 0-16,-93 0 15,-23 0-15,-22 0 16,-1 0-16,0 0 16,0 0 15,-23-23-16,46 23 1,-23 0-16,0 0 16,23 0-16,24 0 15,22 0-15,-23 0 16,-23 0-16,1 0 16,-1 0-1,0 0-15,23 0 16,-46 0-16,0 0 15,24 0-15,-1 0 16,0 0-16,-23 0 16,0 0-16,0 0 15,0 0 63,0 0-62,93 23-16,-24-23 16,47 0-1,-47 23-15,24 0 16,22 1-16,-69-1 16,-45-23-16,-1 0 15,0 0 110,0 0-109,0 0-1,0 0-15,0 0 63,0 0-47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1:57:28.23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 0,'23'0'141,"0"0"-141,0 0 15,23 0-15,24 0 16,-24 0 0,0 0-16,0 0 15,47 0-15,-70 0 16,46 0-16,-46 0 16,0 0-1,0 0-15,23 0 16,-23 0-16,24 0 15,-1 0-15,23 0 16,-23 0-16,0 0 16,1 0-16,-1 0 15,0 0-15,69 46 16,-22-46-16,-24 0 16,0 24-16,1-24 15,-47 0-15,0 0 16,46 0 156,-23 0-157,0 0 1,24 0-16,91 0 16,-91 0-16,-1 23 15,0-23-15,0 23 16,1-23-16,22 0 15,-46 0-15,-23 0 16,24 0 0,-24 0 46,0 0-46,0 0-16,23 0 15,0 0-15,70 0 16,-93 0-16,23-23 16,-23 23-16,0 0 15,0 0 17,23 0-17,47 0-15,-47 0 16,23 0-16,-23 0 15,24-23-15,-24 23 16,0 0 0,93 0-16,-93 0 15,23 0-15,46 0 16,-22 0-16,-24-24 16,-23 24-16,-23 0 15,0 0 16,1 0 1,22 0-32,0 0 15,0 0 1,23 0-16,1 0 16,-24 0-16,0 0 15,-23 0-15,23 0 16,24 24-16,-47-24 15,0 0 1,0 0 0,0 0-16,0 0 62,0 0-62,0 0 16,23 0-16,24 0 15,-1 0-15,-23 0 16,-23 0 0,0 0-1,0 0-15,24 0 47,-24 0-47,23 0 16,23 0-16,-46 23 15,23-23-15,1 0 16,-24 0 0,0 0-1,0 0-15,0 0 16,0 0 0,0 0-1,0 0-15,0 0 16,0 0-1,0 0-15,1 0 16,22 0-16,0 0 16,-23 0-16,0 0 15,0 0-15,23 0 16,-23 0 0,1 0 15,-1 0 109,0 0-140,23 0 16,-23 0-16,23 0 16,139 0-16,-70 0 15,1 0-15,22-23 16,-68 23-16,-1 0 16,23-24-16,-69 24 15,0 0-15,1 0 203,-1 0-187,23 0-16,-23 0 16,0 0-16,23 0 15,23 0-15,1 0 16,-1 0-16,-23 0 15,0 0-15,-23 0 16,70 0-16,-47 0 16,0 0-16,0 0 15,-23 0 1,1 0 0,-1 0 62,0 0-63,0-23-15,0 23 16,0-23 0,0 23-16,0 0 15,0 0-15,0 0 16,0 0-16,-23-23 15,24 23 1,-1 0-16,0 0 16,23 0-1,-23 0 1,0 0 15,0 0 0,0 0-31,0 0 32,0 0 124,24 0-140,-24 0-1,23 0-15,0 0 16,0 0-16,-23 0 15,0 0-15,1 0 16,-1 0 0,-23 23-16,23-23 15,0 0 360,0 0-375,23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41.3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229B20-F8AF-4E83-A701-DF1383950CD1}" emma:medium="tactile" emma:mode="ink">
          <msink:context xmlns:msink="http://schemas.microsoft.com/ink/2010/main" type="inkDrawing" rotatedBoundingBox="10292,4405 12010,5122 11332,6746 9615,6029" semanticType="callout" shapeName="Other">
            <msink:sourceLink direction="with" ref="{FD1D54D5-87B5-40F6-B831-418AD7778708}"/>
          </msink:context>
        </emma:interpretation>
      </emma:emma>
    </inkml:annotationXML>
    <inkml:trace contextRef="#ctx0" brushRef="#br0">0 0 0,'23'23'62,"46"46"-62,70 69 16,-47-22-16,-22-24 15,-1 1-15,-23-47 16,0 0-16,-23 0 16,0-23 15,-23 0-15,-23-23 109,-23 0-125,23 0 15,-46 23-15,46-23 16,-24 24-1,24-24-15,0 0 16,-46 23-16,-46 0 16,68 0-16,24-23 15,0 23 1</inkml:trace>
    <inkml:trace contextRef="#ctx0" brushRef="#br0" timeOffset="-737.957">-508 1685 0,'-23'0'16,"-23"-69"46,0-162-46,22 92-16,-22 24 15,0-116-15,-23 46 16,-24-69-16,47 116 16,0-1-1,-23 70-15,23-23 16,46 69-16,0-1 16,46 71 124,0-24-140,93 23 16,-93-23-16,0 0 15,-23 0-15,0-23 16,23 0-16,-23 0 16,0 23-16,-23 0 15,47-23-15,-24 23 16,0-23 0,0 0-16,0 0 15,23 0 1,-23 0-16,0 0 15,0 0 1,1 24-16,-1-24 16,0 0-1,0 0-15,23 23 16,0-23 0,0 0-16,-23 0 15,1 0-15,22 0 16,-46 23-16,23-23 15,0 0-15,0 0 16,23 0-16,-23 0 16,0 0 77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7:58.41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05F9B9-86AE-45B1-B4B9-73F0735FE804}" emma:medium="tactile" emma:mode="ink">
          <msink:context xmlns:msink="http://schemas.microsoft.com/ink/2010/main" type="inkDrawing" rotatedBoundingBox="5769,8258 16459,8346 16429,11997 5740,11910" hotPoints="16143,8432 16197,11575 5946,11749 5893,8606" semanticType="enclosure" shapeName="Rectangle"/>
        </emma:interpretation>
      </emma:emma>
    </inkml:annotationXML>
    <inkml:trace contextRef="#ctx0" brushRef="#br0">1877 23 0,'23'0'0,"-23"-23"31,-23 23-15,0 0-1,-46 0-15,-70 0 16,70 0-16,-70 0 16,24 23-16,-1 23 15,47-22-15,0-24 16,23 0-16,23 0 15,-24 0-15,1 0 16,23 23-16,0-23 16,-23 23-16,23-23 15,-23 23-15,-1-23 16,24 0-16,23 23 16,-23-23-1,0 0 1,0 23 15,0 0-15,0-23-16,0 23 15,0 0-15,23 0 16,-23 0-16,23 1 16,-47 45-16,24-46 15,23 0-15,-23 0 16,0 23-16,0-23 15,23 0-15,-23 1 16,0-24 0,23 46-16,0-23 15,-23 23 1,0 0-16,0-23 16,0 47-16,-24-47 15,47 0-15,-46-23 16,46 23-16,-23 0 15,23 0 1,0 0 0,-23 0-1,23 0 1,0 0-16,0 0 31,0 24-15,0-1-16,0 0 15,0-23-15,0 46 16,0-22-16,0-24 16,0 23-16,-23-46 15,23 46-15,0-23 16,0 0-16,-23 0 16,23 0-1,0 0 16,0 24-15,0-24 0,0 23-16,0 0 15,0 23-15,0-22 16,0-24-16,0 23 16,0 0-16,0 0 15,0-23 1,0 0-16,0 0 0,0 1 15,0-1 1,0 0 0,0 0-1,0 0-15,0 0 47,0 0-16,0 0-15,0 0 0,0 0-1,0 24-15,0-24 16,0 0 0,0 0-1,0 0 1,0 0 15,0 0-15,0 0 15,0 0-15,0 0-16,0 0 15,0 1 1,0-1-1,0 0 64,0 0-64,0 0-15,0 0 16,23-23-16,0 46 15,-23-23 1,46 0 0,-46 0-16,23 1 15,0-1 48,0 0-63,1 0 15,-1-23 1,0 23 0,-23 0-16,23-23 15,0 0-15,0 0 78,69 23-62,-45-23-16,22 23 16,0-23-16,0 0 15,1 23-15,-47-23 16,0 0-16,0 0 16,0 0-16,23 0 15,0 0 1,-23 0-16,1 0 15,-1 0-15,0 0 16,0 0 0,23 0-1,23 0-15,-23 0 16,-22 0-16,22-23 16,0 23-16,0-23 15,0 23-15,24 0 16,-47 0-16,0 0 15,46 0-15,-23 0 16,-23 0-16,23-23 16,1 23-16,-24 0 15,0 0 1,0 0-16,0 0 16,0 0-16,23 0 15,-23 0-15,24 0 16,-24 0-16,0 0 15,69 0-15,-23 0 16,1 0-16,-1 0 16,0 0-16,24 0 15,-1 0 1,-23 0-16,-23 0 16,24 0-16,-1 0 15,0 0-15,-46 0 16,0 0-16,0 0 15,1 0-15,22 0 16,0 0-16,-23 0 16,23 0-16,0 0 15,1 0-15,-47 23 16,23-23-16,0 0 16,0 0-16,0 0 15,0 0 1,23 23-16,23-23 15,24 0-15,-1 0 16,-46 23-16,24-23 16,-47 0-16,23 0 15,23 23-15,0-23 16,-22 23-16,-1-23 16,-23 0-16,69 0 15,-46 0-15,1 0 16,-24 0-16,0 0 15,23 0-15,0 0 16,0 24 0,1-24-16,-1 0 15,46 0-15,-46 0 16,0 0-16,1 0 16,-1 0-16,0 0 15,-23 23-15,23-23 16,0 0-16,1 0 15,-24 0 1,0-23-16,0 23 16,0 0-16,0 0 15,0 0-15,0 0 16,23 0-16,24 0 16,22 0-16,70 0 15,-47 0-15,1 0 16,-47 0-16,0-24 15,47 24-15,-70 0 16,0 0-16,23 0 16,1 0-16,68 0 15,-92 0-15,24 0 16,-1 0-16,-23 0 16,0 0-16,0 0 15,1 0 1,-24 0-16,0 0 15,0 0 17,0 0-17,0 0 1,23 0-16,-23 0 16,0 0-16,47 0 15,-24 0-15,23 0 16,-23 0-16,-23 0 15,0 0-15,1 0 16,22 0-16,-23 0 16,0 0-16,46-23 15,0 23-15,-22 0 16,22 0-16,-46 0 16,23 0-1,0 0-15,1 0 16,-1 0-16,23 0 15,46 0-15,-68 0 16,22 0 0,0 0-16,24 0 15,45-23-15,-46 23 16,-22 0-16,-1 0 16,-23 0-16,70 0 15,-47 0-15,-46 0 16,46 0-16,-23 0 15,1 0-15,-24 0 16,0 0-16,23 0 16,-23 0-16,46 0 15,-46 0-15,1 0 16,22 0-16,0 0 16,-23 0-16,0 0 15,0 0-15,0 0 16,0 0 109,0 0-110,70-23-15,-47 23 16,23-23-16,-23 23 16,1-23-16,-1 23 15,0 0-15,-23 0 16,0 0-16,0 0 16,23 0-16,-46-23 15,24 23 1,-1 0 31,0-46 0,0 46-47,0 0 15,-23-23-15,46 23 16,-46-23-16,46-1 15,-23-22-15,0 46 16,1-46 0,-1 23-16,0 0 15,-23-23-15,23 0 16,0 22-16,-23 1 16,0-23-1,23 23-15,-23 0 16,23 23-16,-23-23 15,0 0 1,23 0 0,-23 0-1,0 0 1,0-1 0,0-22-1,0 23 1,0-23-1,0 23 1,0 0 0,0 0-16,0-47 15,0 24-15,0 23 16,0 0-16,-23-23 16,23 0-16,0 23 15,-23-24-15,23 24 16,-23-23-16,23 0 15,-23 0-15,0 0 16,23-1-16,-23-22 16,23 23-1,0 0-15,0 23 16,-23-23-16,23-1 16,-24 1-16,1 0 15,23 23-15,0-23 16,0 0-16,0 22 15,-23-22-15,0 0 16,23 23-16,-23 0 16,23 0-1,0 0-15,0 0 16,0 0-16,0-1 16,-23-22-16,23 23 15,0 0-15,-23-23 16,23 23-1,0 0-15,0 0 16,0 0 0,-23-1-16,0 24 15,23-23-15,0 0 16,0 0-16,0 0 16,-23 0-16,23 0 15,0 0-15,0 0 31,-23 23-31,23-23 16,-24 23 47,-22-47-63,-23 47 15,46-23-15,0 0 16,-23 23-16,23 0 15,-1 0-15,1-23 16,0 23-16,0-23 16,0 23-16,-23 0 15,23 0 1,0-23-16,-23 23 16,-70-23-16,47 23 15,-24 0-15,-22-23 16,0 23-16,68 0 15,24 0-15,-23 0 16,0 0-16,23 0 16,-23 0-16,-1 0 15,1 0 1,0 0-16,-69 0 16,45 0-1,-22 0-15,0 0 16,45 0-16,1 0 15,-46 23-15,69-23 16,0 0 0,0 0-16,0 23 15,-47-23-15,24 0 16,-23 0-16,0 0 16,-24 0-16,-22 0 15,-47 0-15,24-23 16,-1 23-16,-115 0 15,92 23-15,93-23 16,-23 0 0,-1 0-16,1 0 15,46 0-15,-23 0 16,45 0-16,1 0 16,0 0-16,-23 0 15,23 0-15,0 0 16,0 0-1,0 0-15,0 0 16,0 0-16,-1 0 16,-22 0-16,-69 23 15,22-23-15,-45 0 16,69 0-16,22 0 16,-45 0-16,46 0 15,23 0-15,-23 0 16,-1 0-16,-22 0 15,46 0-15,-23 0 16,0 0-16,23 0 16,0 0-16,-1 0 15,1 0-15,0 0 16,0 23 0,-23-23-1,23 0-15,-23 23 16,0-23-16,-1 0 15,-22 0-15,23 0 16,0 0-16,0 0 16,-24 0-1,24 0-15,0 0 16,-23 0-16,-1 0 16,-68 0-16,69 0 15,22 0-15,-22 0 16,0 0-16,0-23 15,-47 0-15,47 23 16,46 0-16,-23-23 16,-24 23-1,1 0-15,23 0 16,0-23-16,23 23 16,-70-23-16,24 23 15,-23-23-15,22 23 16,24 0-16,0 0 15,23 0-15,0 0 47,-23 0-47,22 0 16,24-23-16,-23 23 16,0 0-1,0 0 1,-23-23-1,0 23 1,0 0-16,-1 0 16,1 0-16,-23 0 15,23 0-15,23 0 16,-23 0-16,-24 0 16,1 0-16,46 0 62,0 0-15,-23 0-31,-24 0-16,47 0 15,0 0-15,0 0 16,0 0-1,-23 0-15,23 0 16,-23 0-16,22 0 16,1 0-16</inkml:trace>
    <inkml:trace contextRef="#ctx0" brushRef="#br1" timeOffset="11023.9807">953-231 0,'0'23'31,"0"24"-15,-23-47-16,0 23 15,0 0-15,-46 0 16,0 23-16,46-46 16,-24 46-16,1-46 15,23 0 48,23 23-63,-46-23 15,-23 46-15,46-46 16,-1 0-16,-22 0 16,23 24 46,0-1-46,0-23-1,0 46-15,0 23 16,0-46-16,-23 23 16,46 24-16,-47-1 15,24-23 1,0-23-16,23 23 16,0-23-1,0 1 1,0-1-16,0 0 15,0 0 1,0 0-16,0 23 16,0 0-16,-23 47 15,0-70 1,23 23-16,-23-23 16,23 0-1,-23-23-15,23 23 16,0 0-1,-23 0 17,23 24-17,0-24 1,0 23-16,0-23 16,0 23-16,0-23 15,0 23-15,0 1 16,0-1-1,-23 0-15,23 0 16,0-23-16,0 0 16,0 47-16,0-24 15,-23 0-15,23 0 16,-24-23 0,24 23-1,0-23 1,0 1-1,0-1 1,0 0-16,0 0 16,0 0-16,0 23 15,0 0-15,0-23 16,0 0-16,0 1 16,0-1-1,0 0-15,0 0 16,0 0-16,0 23 15,-23 0 1,23-23-16,0 24 16,0-24-16,0 46 15,0-46-15,0 0 16,0 0-16,0 0 16,0 0-16,0 0 15,0 1-15,0 22 16,0-23-16,0 23 15,0-23-15,0 0 16,0 0-16,0 0 16,0 0-16,0 1 15,0-1 17,0 23-32,23-46 15,-23 23 1,0 23-16,0-23 15,24 0-15,-24 0 16,23 0-16,-23 1 16,0-1-1,23-23-15,0 23 32,23-23-32,0 0 15,0 23-15,1-23 16,-24 0-1,-23 23 1,23 0 0,-23 0-1,23-23-15,0 23 16,0 0-16,0 0 16,0-23-16,0 0 15,-23 23 1,46-23-16,-22 0 15,-1 24-15,23-24 16,-23 0 0,0 0-16,69 0 0,-22-24 15,-24 24-15,0 0 16,-23 0 0,0 0-1,0 0 1,47 0-1,22 0-15,0 0 16,47-46-16,-1 46 16,1 0-16,-1-23 15,24 0-15,-70 23 16,1 0-16,-1-23 16,47 0-16,-116 23 15,0 0-15,0-23 16,0 23-1,23 0-15,24 0 16,-24 0-16,23 0 16,0 0-16,1 0 15,-24 0-15,0 0 16,0 0-16,0-23 16,0 23-16,-22 0 15,-1 0 1,0 0-1,0 0-15,23 0 16,0 0 0,23 0-1,-45 0-15,22 23 16,-23-23-16,0 0 16,23 23-16,0-23 15,-23 0-15,0 23 16,24-23-16,45 0 15,-69 0-15,23 0 16,-23 0-16,24 0 16,-1 0-16,-23 23 15,23-23-15,0 0 16,23 23-16,-22 0 16,-1-23-16,0 0 15,-23 0-15,46 0 16,1 0-16,68 0 15,-69 23-15,1-23 16,-1 23-16,0-23 16,24 24-16,-47-24 15,23 0-15,-23 23 16,24-23 0,45 0-16,-69 0 15,70 0-15,-1 0 16,-46 0-16,70-23 15,-1 23-15,-68 0 16,-1 0-16,0 0 16,24 0-16,-47 0 15,-23 0-15,0 0 16,23 0-16,0 0 16,47 0-16,-1-24 15,-23 24-15,1-23 16,68 0-16,24 23 15,-70 0-15,-23 0 16,-22 23-16,-1-23 16,46 23-16,-46-23 15,1 0-15,-24 0 16,23 0-16,0 0 16,0 0-16,0 0 15,24 0-15,-24 0 16,0 0-16,-23 0 15,0 24-15,23-24 16,1 0-16,-24 0 16,0 0-1,23 0-15,-23 0 16,0 0-16,23 0 16,24 0-16,-24 0 15,0 0-15,0 0 16,0 0-16,0 0 15,1 0-15,22 0 16,0 0-16,0 0 16,24 0-16,-24 0 15,0 0-15,1 0 16,22 0-16,-23 0 16,-46 0-1,0 0 1,24 0-1,-1 0-15,0 0 16,0 0-16,0 0 16,-23 0-16,47 0 15,-1 0-15,-23-24 16,47 24-16,-24 0 16,23-23-16,-23 0 15,-22 23-15,-1 0 16,-23 0-16,0 0 15,0 0-15,-23-23 16,23 23-16,23 0 16,-23-23-1,1 23-15,-1 0 16,-23-23 0,23 23 15,0-46-16,0 46-15,-23-46 16,23 46-16,23-47 16,-23 24-1,0 0-15,0 23 16,-23-23 0,24 23-16,-24-23 15,23 0 1,0-23-1,0 23-15,0 23 32,-23-23-32,0 0 31,23 23-15,-23-24-16,0 1 31,0 0-31,23 0 15,-23 0 1,0 0-16,23 0 16,-23 0-1,0 0-15,23 23 16,-23-23 0,0 0-1,0-1 1,0 1-16,23 0 31,-23 0-15,0-23-16,0 23 15,0 0-15,0 0 16,0 0 0,0 0-16,0-1 15,0-22-15,0 23 16,0 0-16,23-23 15,-23 23 1,0 0-16,0 0 16,0 0-16,0-24 15,0 24-15,0 0 16,0 0-16,0-46 16,0 23-1,0-1-15,0 1 16,0 0-16,-23 0 15,23 23-15,-23-23 16,0-1-16,23 24 16,0-23-16,0 0 15,-23 23-15,23 0 16,-23-23-16,23 23 16,0-1-1,-23-22-15,0 23 16,23 0-16,-23-46 15,0 23-15,0-1 16,-1 1-16,1 0 16,23-23-16,-23 23 15,0-1 1,23 24-16,0 0 16,0 0-16,-23-23 15,23 23-15,-23 0 16,23 0-16,0-23 15,-23 46-15,23-24 16,-23 1-16,23 0 16,0 0-1,0 0-15,-23 23 16,23-23 0,0 0-16,-23 0 15,0-23-15,23 23 16,-24-1-1,24 1-15,0 0 16,0 0 15,-23 23-31,0-23 63,23 0-63,0 0 15,-23 23 1,23-46-16,-46 23 16,0 0-1,23-1-15,0 1 16,-24 0-16,1 0 16,23 0 30,-23 23-30,23-23 0,0 23-16,-23-46 15,23 46-15,-1 0 16,-45-23-16,46 0 16,0 23-16,-23-23 15,23 23-15,0 0 16,-47 0-16,24-24 15,0 24 1,23 0-16,-23 0 16,-47 0-16,47 0 15,-46 0-15,46 0 16,-1 0-16,1 0 16,23 0-16,-23 0 15,-23 0-15,-24 0 16,-91 0-16,114 0 15,24 0-15,0 0 16,0 0-16,0 0 16,-47 0-16,47 24 15,0-24-15,-23 0 16,-1 0-16,-22 0 16,46 0-16,-47 0 15,1 23-15,23-23 16,-24 0-16,47 0 15,0 23-15,0-23 16,23 0 0,0 0 15,0 0-31,-24 0 16,1 0-1,-23 0-15,-23 0 16,22 23-16,-22-23 15,23 0-15,-24 23 16,24-23-16,0 0 16,-24 0-16,47 0 15,0 23-15,23-23 16,-23 0-16,-23 0 16,22 0-16,47 23 15,-23-23-15,-23 0 16,0 0-16,0 0 15,23 0-15,-24 0 16,1 0-16,-23 0 16,23 23-16,23-23 62,-23 0-46,-93 0-16,47 0 15,-47 0-15,47 0 16,-24 0-16,-45 0 16,138 0-16,-24 0 15,24 0 1,0 0 0,0 0 15,-23 0-31,23 0 15,-23 0-15,23 0 16,-24 0 0,24 0-16,0 0 15,-23 0-15,0 0 16,23 0-16,0 0 16,0 0 30,-1-23-30,-45 0 0,23 23-16,-23 0 15,-1 0-15,-22-23 16,-93 23-16,70 0 16,23 0-16,-70 0 15,46-23-15,24 23 16,0 0-16,46 0 15,-1 0-15,24 0 16,-46 0 0,23 0-16,0 0 15,23 0-15,-1 0 16,-22 0 15,23 0-15,-138 0-16,68 0 15,-22 0-15,45 0 16,-45 0-16,-24 0 16,47 0-16,23 0 15,0 0-15,22 0 16,-22 0-16,23 0 16,23 0-1,0 0 48,0 0-48,0 0 1,-1 0-16,1 0 16,0 0 46,-46-23-46,23 23-16,23 0 15,0 0 79,-24 0-94,1 0 16,-23 0-16,23 0 15,0-23-15,-1 23 16,24 0-16,-69 0 16,46 0-16,0 0 15,-1 0-15,71 0 110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4:18:11.598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1061E1-B968-4FDA-A836-A54E3E9D9746}" emma:medium="tactile" emma:mode="ink">
          <msink:context xmlns:msink="http://schemas.microsoft.com/ink/2010/main" type="writingRegion" rotatedBoundingBox="16265,11489 16398,8755 17889,8828 17755,11561"/>
        </emma:interpretation>
      </emma:emma>
    </inkml:annotationXML>
    <inkml:traceGroup>
      <inkml:annotationXML>
        <emma:emma xmlns:emma="http://www.w3.org/2003/04/emma" version="1.0">
          <emma:interpretation id="{DF40A1E8-A435-44B5-95D1-0161535F7A7E}" emma:medium="tactile" emma:mode="ink">
            <msink:context xmlns:msink="http://schemas.microsoft.com/ink/2010/main" type="paragraph" rotatedBoundingBox="16265,11489 16398,8755 17889,8828 17755,11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1C1AC0-953A-418B-B1E3-281FCA50A5DD}" emma:medium="tactile" emma:mode="ink">
              <msink:context xmlns:msink="http://schemas.microsoft.com/ink/2010/main" type="line" rotatedBoundingBox="16265,11489 16398,8755 17889,8828 17755,11561"/>
            </emma:interpretation>
          </emma:emma>
        </inkml:annotationXML>
        <inkml:traceGroup>
          <inkml:annotationXML>
            <emma:emma xmlns:emma="http://www.w3.org/2003/04/emma" version="1.0">
              <emma:interpretation id="{684163CE-4B0B-45FC-A9CD-A0FC5607D8B2}" emma:medium="tactile" emma:mode="ink">
                <msink:context xmlns:msink="http://schemas.microsoft.com/ink/2010/main" type="inkWord" rotatedBoundingBox="16344,11492 16403,10286 17814,10355 17755,11561"/>
              </emma:interpretation>
            </emma:emma>
          </inkml:annotationXML>
          <inkml:trace contextRef="#ctx0" brushRef="#br0">139 0 0,'23'0'47,"-23"23"-31,92 47-16,-22-24 16,-47-46-16,23 23 15,-46 0-15,0 0 141,0 0-141,0 0 15,-23 47-15,-47 68 16,1 24-16,-46 92 16,92-139-16,-24-45 15,24-1-15,23-46 16,-23 23-16</inkml:trace>
          <inkml:trace contextRef="#ctx0" brushRef="#br0" timeOffset="-670.8089">-1039 601 0,'23'0'63,"23"0"-48,70 0-15,-1 0 16,24-23-16,23 0 16,-24-1-16,-46 1 15,-22 0-15,-47 0 16,0 23-16,0 0 16,0-23-1,0 23 1,23 0-16,1-23 15,-24 0-15,0 23 16,0 0 0,0 0-16,0 0 15,0 0 1</inkml:trace>
        </inkml:traceGroup>
        <inkml:traceGroup>
          <inkml:annotationXML>
            <emma:emma xmlns:emma="http://www.w3.org/2003/04/emma" version="1.0">
              <emma:interpretation id="{70692AE7-0DD9-4A16-9C68-958E6C1A01A0}" emma:medium="tactile" emma:mode="ink">
                <msink:context xmlns:msink="http://schemas.microsoft.com/ink/2010/main" type="inkWord" rotatedBoundingBox="17144,9968 17202,8794 17728,8820 17670,9994"/>
              </emma:interpretation>
            </emma:emma>
          </inkml:annotationXML>
          <inkml:trace contextRef="#ctx0" brushRef="#br1" timeOffset="4200.1458">-208-1547 0,'47'0'94,"-1"46"-94,23-22 15,70 45-15,-70-23 16,-46-46-16,-23 23 78,23-23-78,0 0 16,-23 46-16,23-46 15,-23 23 1,23-23 0,0 0-1,-23 23 1,0 24 109,0-1-110,-23 23-15,-23-23 16,23 24-16,-23-1 16,23 0-16,-46 23 15,-24 47-15,47-24 16,23-91-16,-23 45 16,46-46-1</inkml:trace>
        </inkml:traceGroup>
        <inkml:traceGroup>
          <inkml:annotationXML>
            <emma:emma xmlns:emma="http://www.w3.org/2003/04/emma" version="1.0">
              <emma:interpretation id="{CADA0BC8-C71B-4273-9925-9A0FD07E5FEB}" emma:medium="tactile" emma:mode="ink">
                <msink:context xmlns:msink="http://schemas.microsoft.com/ink/2010/main" type="inkWord" rotatedBoundingBox="16371,9327 16378,9183 17456,9235 17448,9380"/>
              </emma:interpretation>
            </emma:emma>
          </inkml:annotationXML>
          <inkml:trace contextRef="#ctx0" brushRef="#br1" timeOffset="3347.8795">-1039-1016 0,'46'0'47,"116"-23"-31,0 0-16,-47 23 15,47-23-15,-1 0 16,47 23-16,-162 0 16,-23 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39:48.0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3059 254 0,'-46'-23'0,"-23"0"16,0-47-16,-93 24 15,93 46-15,46-23 16,-1 23-16,1 0 16,-46-23-16,46 23 15,-46 0-15,-1 0 16,47 0-16,-92 0 15,23 0-15,22 0 16,1 23-16,0 0 16,-70 0-16,24-23 15,22 23 1,-22 0-16,-1 1 0,24-24 16,-70 46-1,116-46-15,0 23 16,0 0-16,0-23 15,23 46-15,0-23 16,-24 0-16,47 0 16,0 0-16,-46 1 15,0 22-15,23 0 16,-23 0-16,-24 0 16,-22 24-16,23-1 15,23-46-15,-24 23 16,24 0-16,0 0 15,46-22 1,-23-1-16,0 23 16,23-23-1,-23 0-15,23 23 16,0 0 0,-23-23-1,23 1-15,-23 22 16,23 0-16,0 0 15,0 46-15,-24 1 16,24-24-16,-23 0 16,0-22-1,23 22-15,0-23 16,0-23-16,0 23 16,0 0-16,0 1 15,0-24-15,0 0 16,0 0-16,0 0 15,0 0-15,0 23 16,0-23 0,23 24-1,-23-24-15,0 0 16,23 0-16,-23 0 16,0 0-16,24 46 15,-1-46 1,-23 0-1,23-23-15,-23 24 16,0-1-16,23-23 16,-23 23-16,23-23 31,-23 23-15,23-23 30,0 23-30,0 23-16,0-46 16,23 46-16,-22-23 15,-24 0-15,23-23 16,0 0 0,-23 24-16,23-1 15,0 0 1,0-23-16,0 0 15,0 23-15,0-23 16,-23 23 15,0 0-15,23-23-16,0 0 16,1 23 109,-1 0-110,0-23 1,0 0-1,-23 23 1,23-23-16,-23 23 16,23-23-16,0 0 15,-23 23-15,23-23 16,0 24-16,0-1 16,0-23-16,24 0 15,-47 23 1,23-23-16,0 0 15,-23 23 1,46 0-16,-23-23 16,0 23-16,0-23 15,23 0 79,-46 23-94,24 0 16,45-23-16,-23 23 15,0 0-15,0-23 16,24 0-16,-24 0 16,0 0-16,23 0 15,47 0-15,-70 0 16,-23 0-16,23 0 15,-23 0-15,47 0 16,-24 0-16,0 0 16,-23 0-16,0 0 15,23 0-15,-23 0 16,0 0-16,1 0 16,-1 0-1,0 0 1,0 0-1,0 0 1,23-23-16,-23 23 16,23 0-16,1-23 62,-24 23-46,23 0-16,0-23 15,0 23-15,23-23 16,93-23-16,-116 46 16,24-23-16,-24 23 15,-23-23-15,0 0 16,0 23-16,-23-24 31,23 1 0,0 23-31,-23-23 16,23 0 0,0 0-16,-23 0 15,23 23-15,1-46 16,-1 23 0,-23 0-1,23 0 1,-23-1-16,23 1 15,-23 0-15,23-23 16,-23 23-16,0 0 16,23 0-16,-23-23 15,0 23-15,0-24 16,23-22-16,-23 23 16,0 23-16,0 0 15,0-23-15,0-24 16,0 47-16,0 0 15,0-23-15,0 0 16,0-24-16,0 47 16,0-23-16,0 23 15,0-23-15,0 23 16,0 0-16,0 0 16,0 0-16,0-1 15,0-22-15,23-23 16,-23 0-1,0 23-15,0-1 16,23 24-16,-23 0 16,0 0-16,0 0 15,0 0 1,0 0 0,0 0-16,0-23 15,0 22-15,0 1 16,0 0-16,-23-46 15,23 23-15,0 23 16,-23-23-16,0-24 16,23 47-16,0 0 15,0 0 1,-23 23-16,23-23 109,-23 0-93,23 0 0,-23 0-1,0 0 1,0 23-16,-1-24 15,24 1-15,-23 23 16,0-46-16,0 23 16,23 0-16,-23 23 15,0-23 1,23 0 0,-23 23-1,23-23-15,-46 0 16,23-24-16,0 47 15,-24-46-15,24 46 16,0-23-16,-46 0 16,46 0-16,0 23 15,0 0 1,0 0 15,23-23-15,-24 23-1,1 0 17,0 0-17,0-23 32,-23 23-16,23 0-31,0 0 16,0-23 0,0 23-16,23-23 15,-23 23 1,-24 0-16,24 0 16,0 0-16,0-23 15,0 23-15,0 0 16,0-24-1,0 24-15,23-23 16,-23 23-16,0 0 16,-1 0 15,1 0-15,23-23-1,-46 23-15,-23 0 16,0-23-16,-1 0 15,1 0-15,46 23 16,-23 0-16,23 0 16,0 0-1,23-23 1,-23 23 0,-1 0-1,1 0 16,23-23 16,-23 23-31,0 0 15</inkml:trace>
  <inkml:trace contextRef="#ctx0" brushRef="#br0" timeOffset="1088.2978">3313 623 0,'70'23'63,"68"-23"-63,-22 0 15,68 0-15,-22 0 16,0 0-16,-70-23 16,0 23-16,1-23 15,-1 0-15,23 0 16,-91 23-16,22 0 15,0 0-15,-23-23 32,0 23-17,0 0 1,0 0 15,0 0 0,0 0-15,1 0 0</inkml:trace>
  <inkml:trace contextRef="#ctx0" brushRef="#br0" timeOffset="1999.8186">4699-69 0,'46'46'63,"0"-23"-48,23 69-15,47 24 16,45-1-16,-68-69 15,-47 24-15,46-1 16,-45 0-16,-24-23 16,23-23-16,-46 0 15,23 1 1,-23-1 31,23-23-32,-23 23 64,-23-23-64,0 23 1,-70 46-16,-22-46 15,69 0-15,0 23 16,-24-22-16,1 22 16,-69 23-16,22-46 15,47 46-15,46-69 16,-23 70-16,-1-47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40:02.59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2785 47 0,'0'-23'16,"0"0"15,-23 23-15,0 0 30,0 0-46,-24 0 16,-45 0-16,23 23 16,0-23-16,-1 23 15,1-23-15,23 24 16,23-24-16,0 0 16,0 23 15,-24-23-16,24 0 1,0 23-16,0-23 16,0 0-16,0 0 15,0 23 1,23 0-16,-23-23 31,0 0-15,23 23-1,-23-23-15,23 23 16,-24-23 0,24 23-16,-23 0 15,0 0-15,0 0 16,0 1 0,0-24-1,0 0 1,0 23 15,0-23-15,23 23-1,-23 0 1,23 0 0,-47-23-1,47 23-15,-46 0 16,46 0-1,-23 0-15,23 0 16,-46 0-16,23 1 16,0-24-1,23 23 1,-23-23 0,23 46 77,-23-46-93,23 23 16,-23 23-16,-1-46 16,24 23-16,-23-23 15,23 23-15,0 0 78,0 0-78,0 1 16,0-1 0,-23 0-1,23 0 1,0 0-16,0 0 15,-23 0 1,0 23-16,23-23 16,0 0-1,0 1 1,-23-24-16,23 23 16,0 0 15,-23 0-16,0 0-15,0 0 16,23 0 0,-23 0-1,23 0-15,-23 0 16,23 0-16,-24-23 16,24 24-16,0 22 46,-23-46-30,0 23-16,23 23 16,-23 0-1,23-23-15,0 0 16,-23 0-16,0 24 16,23-24-16,0 0 15,0 0-15,-23-23 16,23 46-16,-23-23 31,0 23-15,23-23-16,-23 24 15,0-24 1,-1 0-16,-22 23 16,46 0-16,-23-23 15,0 23-15,0-22 16,23-1-16,-23 23 15,0-23-15,0 0 16,0 23-16,0-23 16,23 23-1,-24-46 1,24 24-16,-23 22 16,0-23-16,23 23 15,-46 0-15,23-23 16,23 23-16,-23 24 15,0-70-15,23 23 16,0 0-16,0 0 16,-23 0-16,23 0 31,0 0-15,0 0-1,-23 0-15,23 1 16,-23-1-16,23 23 15,-24-46-15,24 46 16,-23-23-16,-23 23 31,46 0-31,-23-22 16,0 22-16,0-23 16,23 0-16,-23 0 15,23 0 1,0 0-16,-23 23 15,23 1-15,0-24 16,-23 0-16,23 0 16,0 0-16,-23 23 15,-1-23 1,24 0-16,-23 0 16,23 24-16,-23-1 15,23 0-15,-23-23 16,0 23-16,23 0 15,0-23-15,0 1 16,0-1-16,-23 0 16,23 23-16,0-23 15,0 0 17,0 0-17,0 0 1,0 23-1,0-22 1,0-1-16,0 0 16,0 23-16,0 23 15,0-23-15,0 24 16,0-24-16,0-23 16,0 23-16,0-23 15,0 23-15,0 1 16,23-24-16,-23 23 15,23 0-15,0-23 16,-23 0-16,0 0 31,0 0 1,23 0-32,-23 1 15,23-24 1,1 23-16,-24 0 15,46 23-15,-46 0 16,23-23-16,0 0 16,-23 23-16,69-22 15,-69-1 1,23 0-16,-23 0 16,23-23-16,0 46 15,24-23-15,-47 0 16,23-23-16,0 46 15,0-23 1,-23 1 47,0-1-48,23-23-15,-23 23 16,23 0-1,-23 0 1,23 0-16,-23 23 16,23 0-1,0-46-15,24 23 16,-24 24-16,0-24 16,23 0-16,-23 0 15,0-23-15,0 0 16,0 0-16,0 23 15,0-23-15,24 23 16,-24-23-16,46 0 16,-23 0-16,0 23 15,47-23-15,-70 0 16,23 0-16,23 0 16,-23 0-16,24 0 15,22 0-15,-23-23 16,1 23-16,-24 0 15,23 0-15,23 0 16,-22 0-16,-47 0 16,0 0-16,23 0 15,0 0-15,0 0 32,-22 0-32,22 0 15,-23 0-15,46 23 16,-46-23-16,0 0 15,47 0-15,-24 0 16,46 0-16,-23 0 16,1 0-16,-1 0 15,-23 0-15,93 0 16,-116 0 0,0 0 77,23 0-77,-23 0-16,23 0 16,24 0-16,22 0 15,116 0-15,-70 0 16,-22 0-16,22 0 15,-68 0-15,-24 0 16,-23 0 156,0 0-172,23-23 16,-23 0-16,0 23 15,-23-23 1,23 23-1,0-23 1,-23-23 15,24 46-31,-24-23 16,23-1 0,-23 1-1,0 0 1,0 0-1,23-23 17,-23 23-17,23-23 1,-23 23-16,0 0 16,0-1-1,23 1 1,-23 0-16,0 0 15,0 0 1,23 0 0,-23-23 15,0 23-15,0 0-1,0 0-15,0-1 16,0-22-16,0 23 15,23 0-15,-23 0 16,0 0-16,0-23 16,0 0-16,0 22 15,0-22 1,0 0 0,23 23-1,-23 0 1,0-23-1,23 23 1,-23-24 0,0 1-16,0 23 15,0-23 1,0 23 0,0 0-16,0 0 15,0 0-15,0-24 16,0 24-1,23 23 1,-23-23-16,0-23 16,0 23-1,0 0-15,0 0 16,0-23 0,0 23-16,0-1 15,0 1 1,23-23-16,-23 23 15,0 0-15,24 0 16,-24 0 0,0 0-16,0 0 15,0 0 1,23-1-16,-23 1 16,0 0-16,0 0 15,0 0 1,0 0-1,23 23-15,-23-23 32,23 0-1,-23 0-15,0 0-1,23 23 1,-23-23-1,23-1 1,-23 1 0,23 0-1,0 0 1,-23 0-16,23 23 16,-23-23-1,23 23 1,-23-23-1,0 0 1,0 0-16,23 23 16,-23-23-16,24 23 15,-24-23-15,0-1 16,23 24 0,-23-23-16,0 0 15,23 23 1,-23-23-16,0 0 15,23 23 32,-23-46-31,23 46 0,-23-46-16,23 23 15,-23 0 1,23 23-16,0-24 15,-23 1-15,23 23 32,-23-23-17,23 23 1,0 0 15,1 0-15,-24-23-1,23 23-15,0-23 16,0 23 0,0 0 31,23 0-32,0 0-15,0 0 16,47-23-16,45 0 15,70 0-15,-115 0 16,68 23-16,-22 0 16,-47 0-16,0 0 15,-45 0-15,-1-23 16,-23 23-16,0 0 78,0 0-62,23 0-1,24 0-15,-1 0 16,23 0-16,-23 0 16,1 0-16,-1-23 15,23 23-15,-69 0 16,1 0-16,-1 0 15,0 0-15,0 0 16,0 0 15,0 0-31,0 0 16,0 0 15,0 0 0,0 0-15,47 0-16,-1 0 16,69 0-16,1 0 15,46 0-15,92 0 16,-92 0-16,-116 0 16,0 0-16,-46-24 125,23 24-110,-23 0-15,1-23 16,22 0-16,-23 0 15,0 23 1,-23-23 0,46 0-16,-23 23 15,-23-23 1,23 23 0,-23-23-1,23 23-15,-23-46 16,23-1-1,-23 1 1,24 23-16,-24 0 16,23-23-16,-23 23 15,0 0-15,0 0 16,0 0-16,0-24 16,23 24-16,-23 0 15,0-23-15,0 23 16,0 0-16,0 0 15,0 0-15,0 0 16,0-70-16,0 47 16,0 0-16,0 0 15,0-1-15,0 1 16,0 23-16,0-23 16,0 23-16,0 0 15,0 0-15,0 0 16,0 0-1,0-1-15,0 1 16,0 0-16,0-23 16,0 23-1,0 0-15,0 0 16,0 0-16,0 0 16,-23 0-16,23-1 15,0 1-15,0 0 16,0 0-16,0 0 15,0 0-15,0-23 32,0 23-17,-23 0 1,23 0-16,0-1 16,-24 1-16,24 0 15,0-23-15,-23-23 16,0 46-1,23 0-15,0 0 16,0-1 62,-23 1-78,23 0 16,-23 0-1,0 0 1,23 0-16,-23 0 16,-23 0-16,23 23 15,0-23-15,-1 0 16,-22 0-16,0-1 16,46 1-1,-23 23-15,0 0 16,0 0-16,0-23 15,-23 0-15,-24 0 16,47 23-16,0 0 16,0 0-16,0 0 31,23-23-15,-23 23-16,0 0 15,0 0-15,-24 0 16,1 0-1,-23 0-15,23 0 16,0 0 0,23 0-1,-1 0-15,1 0 16,-23 0-16,0 0 16,0 0-16,23 0 15,0 0-15,0 0 16,-1 0-16,1 0 15,0 0 1,0 0 0,0 0-1,0 0-15,0 0 16,0 0 0,0 0-16,0 0 15,0 0 1,-47 0-16,-22-23 15,23 0-15,-1 0 16,24 23-16,0 0 16,-23-23-16,46 23 15,0 0-15,-24-23 16,1 23 0,23 0-16,-23 0 15,0-24-15,-24 24 16,1-23-16,23 0 15,23 23 1,0 0-16,0 0 47,0 0-31,-24 0-16,24 0 15,-23 0-15,-23 0 16,23 0-16,0 0 15,22 0-15,1 0 16,0 0-16,0 0 16,0 0-1,0 0-15,0 0 16,0 0-16,0 0 16,0 0 15,0 0-31,-1 0 15,-45 0-15,0 0 16,23 0-16,0 0 16,-1 0-16,24 0 15,0 0-15,0 0 16,0 0-16,-23 0 16,23 0-1,0 0 1,0 0-16,-1 0 15,-22 0-15,0 0 16,23 0 0,-23 0-16,-70 0 15,47 0-15,0-23 16,-24 23-16,47 0 16,-23 0-16,0 0 15,23 0-15,-1 0 16,24 0-16,0 0 15,0 0 1,0 0 15,0 0-15,0 0 0,-23 0-16,46-23 15,-23 23-15,-1 0 16,1 0-1,-69-23-15,23 0 16,-1 23-16,1 0 16,23-23-1,-69 23-15,68 0 16,47-23-16,-23 23 16,-23-23-1,23 0-15,-23 23 16,-23-24-16,22 24 15,-22 0-15,46-23 16,0 23-16,0 0 16,23-23 15,-23 23-15,-23 0-1,22 0 16,-22 0 1,23 0-17,0 0 1,0 0 62,0 0-78,0 0 16,-23 0-1,23 0 1,23 23 0,-24-23-16,1 0 31,0 0-16,0 0 17,0 0-17,0 0 1,-23 0-16,23 0 16,0 0-16,0 0 15,-1 0 110,-22 0-109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40:30.070"/>
    </inkml:context>
    <inkml:brush xml:id="br0">
      <inkml:brushProperty name="width" value="0.13333" units="cm"/>
      <inkml:brushProperty name="height" value="0.13333" units="cm"/>
      <inkml:brushProperty name="color" value="#9966CC"/>
      <inkml:brushProperty name="fitToCurve" value="1"/>
    </inkml:brush>
  </inkml:definitions>
  <inkml:trace contextRef="#ctx0" brushRef="#br0">1409 420 0,'-23'0'31,"-23"0"16,23-23-47,-24 0 15,24 0-15,-23 0 16,23 0-16,-23-1 16,0 1-16,0 0 15,22-23-15,1 46 16,0-23-16,-23 0 16,46 0-1,-23 23 1,23-23-16,-23 23 15,23-23-15,-23 23 16,0-23 0,0 23 15,23-24-31,-23 24 16,-1 0-16,1 0 15,-23-23-15,23 23 16,0 0-16,-23 0 15,23 0 1,-23 0 0,22 0-1,1 0 48,0 0-48,0 0-15,0 0 16,0 0-16,0 23 16,0-23-1,0 0 32,23 24-31,-46-24-1,-1 46-15,24-23 16,0 0-16,0 0 16,0 0-16,0 0 15,23 23-15,-23-23 16,23 1 46,0-1-62,0 0 16,-23-23 0,0 46-1,23-23 1,-23-23 0,23 23-1,-24 0 1</inkml:trace>
  <inkml:trace contextRef="#ctx0" brushRef="#br0" timeOffset="1857.2021">-138-19 0,'0'23'47,"0"0"-32,0 47-15,0-24 16,23 0 31,0 0-32,0-23 1,-23 0 93,23-23-93,-23 24-16,0-1 16,23 0 31,-23 0-32,23-23-15,-23 23 78,24 0-78,-24 0 16,0 0-16,0 0 16,0 0-1,23-23 235,23 0-234,23 0-1,-23 0-15,-23 0 16,24 0-16,-24 0 16,0 0-1,0 0-15,0 0 16,0 0 15,0 0 32,0 0-63,0 0 31,0 0 63,0 0-79,1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40:28.258"/>
    </inkml:context>
    <inkml:brush xml:id="br0">
      <inkml:brushProperty name="width" value="0.13333" units="cm"/>
      <inkml:brushProperty name="height" value="0.13333" units="cm"/>
      <inkml:brushProperty name="color" value="#9966CC"/>
      <inkml:brushProperty name="fitToCurve" value="1"/>
    </inkml:brush>
  </inkml:definitions>
  <inkml:trace contextRef="#ctx0" brushRef="#br0">-381 3325 0,'-23'0'47,"-47"0"-31,1 0-16,23 0 16,0 0-16,0 0 15,-1 23 1,1-23-16,0 0 15,0 0-15,-23 0 16,45 0-16,-22 0 16,23 0-16,0 0 15,-23 0-15,0 0 16,23 0 0,0 0-1,-1 0-15,-22 0 16,23 0-1,0 0-15,0 0 47,0 0-47,0 23 16,0-23 0,0 0-16,0 23 15,-1 0-15,1-23 16,23 23-16,-46-23 15,46 23-15,-23 1 16,-46 22-16,46-46 16,-23 69-16,-1-69 15,47 23-15,-46 0 16,23 0 0,23 0-16,-46-23 15,23 47-15,0-1 16,-47-23-16,70 46 15,-46-46-15,23 0 16,23 0-16,-23 0 31,23 1-31,0-1 16,0 0 0,0 0-1,-23 0-15,0 46 16,23-46-16,0 0 15,0 0-15,-23 24 16,0-1-16,23-23 16,0 23-16,-23-46 15,23 23-15,0 0 16,-23 0-16,23 0 16,0 1-1,0 22 1,0-23-1,0 23 1,0-23 0,0 23-16,0 0 15,0-22 1,0-1-16,0 0 16,-24 0-16,24 0 15,0 0-15,0 0 16,0 0-16,0 0 31,0 0-15,0 24-1,0-24-15,0 0 16,0 23-16,0 0 16,0-23-1,0 0 1,0 0-16,24-23 15,-24 23 1,0 1 15,0 22-15,23-46 0,-23 23-16,0 0 15,0 0-15,0 0 16,0 0-16,0 0 15,23-23-15,-23 23 16,23 24 0,0-1-16,-23-23 15,23 23 1,0-23 0,-23 0-16,0 0 15,0 0 1,46 0-16,-46 1 15,23-24 1,-23 46-16,47-46 16,-24 23-16,0 0 15,0-23-15,23 23 16,-23 23-16,23-46 16,0 46-16,-22-46 15,-1 47-15,23-24 16,23 0-16,-46 0 15,23-23-15,-23 23 16,24 0 0,-24-23-16,0 0 15,0 0 32,0 0-31,0 0-16,0 0 15,0 0 1,0 0-16,0 0 47,1 0-31,-1 0-1,23 0-15,0 0 16,23 0-1,-23 0-15,1 0 16,-24 0-16,46 0 16,0-23-16,-23 23 15,1-23-15,-24 23 16,0 0-16,0 0 16,0-23-16,0 23 15,23 0 1,-23 0-1,24 0 32,-47-23-47,23 23 16,-23-23-16,23 23 78,0 0-62,0 0-1,0-24 48,0 24-48,-23-23-15,23 23 16,0 0-16,0 0 47,-23-23-16,23 23-15,1-23 31,-1 23-32,0 0 17,23 0 77,-23 0-93,0 0-1,23 0 63,-23 0-62,0 23 0,1-23-16,-1 0 15,0 0-15,0 0 16,0 0-1,0 0 110,0 0-125,0-46 16,-23 23 0,0 0-16,23 0 15,0 0-15,-23 0 16,0 0-16,0-1 16,0 1-1,0 0 1,0 0-16,0 0 15,0-23 1,0 0-16,0 0 16,0 22-16,0-22 15,0 0-15,0-23 16,0 46-16,0-23 16,0 22-16,-23 24 15,23-23-15,0 0 31,-23 0 1,23 0-32,0 0 15,-23 0 1,0 0-16,23-23 16,0 23-16,0-24 15,0 1-15,-23 0 16,23 23-16,0-23 15,-23 23-15,23-47 16,0 24 0,0 0-1,0 23-15,0-23 16,0-24-16,0 47 16,-23 0-16,23-23 15,-23 23-15,23-23 16,0 0-16,0 23 15,0-24 1,-23 24-16,23 0 16,-24-23-16,24 23 15,0 0-15,0 0 16,0 0-16,0 0 16,0-1-1,0 1 1,-23 23-1,23-23 1,-23 0-16,23 0 31,0 0-15,-23 0-16,0-23 16,23 23-16,-23-24 15,0 24-15,23 0 16,0-23-1,-23 23 1,23 0 0,-23 23 15,23-23-31,0 0 16,-23 23-16,23-23 15,0 0 1,-23-24 62,-1 47-78,1-23 16,23 0-1,-23 23 32,0-23-16,-23 0-15,0 23 0,23 0-1,0 0 1,0-23-1,-1 23 1,1-23 0,0 23-1,0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6-07-09T03:40:04.45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8027 2495 0,'23'46'94,"0"24"-79,0-1-15,46 69 16,-69-91-16,23 22 16,-23-46-16,23 0 15,-23 23-15,0-23 110,23-23-110,-23 23 15,23-23-15,-23 23 16,0 1 0,24-1-16,-24 23 15,23-23-15,-23 0 16,23 0-16,-23 0 94,23 0-79,-23 0 1,23-23-16,-23 23 15,0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49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8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E54DED-9CEB-4D8A-957A-D0E4C8F214F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52BC41-4DAA-411A-8075-08DF1785F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chon/framework/tree/master/ts/src/samchon/protocol/ser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framework/blob/master/ts/src/samchon/protocol/slave/SlaveSystem.ts" TargetMode="External"/><Relationship Id="rId2" Type="http://schemas.openxmlformats.org/officeDocument/2006/relationships/hyperlink" Target="https://github.com/samchon/framework/tree/master/ts/src/samchon/protocol/externa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2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8.xml"/><Relationship Id="rId1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framework/blob/master/ts/src/samchon/protocol/slave/SlaveSystem.ts" TargetMode="External"/><Relationship Id="rId2" Type="http://schemas.openxmlformats.org/officeDocument/2006/relationships/hyperlink" Target="https://github.com/samchon/framework/tree/master/ts/src/samchon/protocol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wiki/Tutorial-TypeScript-Libraries#x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tterwaysystems/packer/blob/master/ts/src/bws/packer/Product.ts" TargetMode="External"/><Relationship Id="rId2" Type="http://schemas.openxmlformats.org/officeDocument/2006/relationships/hyperlink" Target="https://github.com/samchon/framework/wiki/Tutorial-TypeScript-Libraries#using-entity-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tterwaysystems/packer/blob/master/ts/src/bws/packer/Wrapper.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chon/framework/blob/master/ts/src/samchon/protocol/service/Server.ts#L47-L8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Samchon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Orientation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Outline</a:t>
            </a:r>
          </a:p>
          <a:p>
            <a:pPr marL="342900" indent="-342900">
              <a:buAutoNum type="arabicPeriod"/>
            </a:pPr>
            <a:r>
              <a:rPr lang="en-US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US" dirty="0" smtClean="0"/>
              <a:t>Plan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4" y="2057400"/>
            <a:ext cx="4857432" cy="4038600"/>
          </a:xfrm>
        </p:spPr>
      </p:pic>
    </p:spTree>
    <p:extLst>
      <p:ext uri="{BB962C8B-B14F-4D97-AF65-F5344CB8AC3E}">
        <p14:creationId xmlns:p14="http://schemas.microsoft.com/office/powerpoint/2010/main" val="33629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Have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r>
              <a:rPr lang="ko-KR" altLang="en-US" dirty="0" smtClean="0"/>
              <a:t>은 구현되었고</a:t>
            </a:r>
            <a:endParaRPr lang="en-US" altLang="ko-KR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(JavaScript) </a:t>
            </a:r>
            <a:r>
              <a:rPr lang="ko-KR" altLang="en-US" dirty="0" smtClean="0"/>
              <a:t>를 만들어야 함</a:t>
            </a:r>
            <a:endParaRPr lang="en-US" dirty="0" smtClean="0"/>
          </a:p>
          <a:p>
            <a:endParaRPr lang="en-US" dirty="0" smtClean="0"/>
          </a:p>
          <a:p>
            <a:r>
              <a:rPr lang="ko-KR" altLang="en-US" dirty="0" smtClean="0"/>
              <a:t>추가적으로 필요한 것</a:t>
            </a:r>
            <a:endParaRPr lang="en-US" dirty="0" smtClean="0"/>
          </a:p>
          <a:p>
            <a:pPr lvl="1"/>
            <a:r>
              <a:rPr lang="ko-KR" altLang="en-US" dirty="0" smtClean="0"/>
              <a:t>가이드 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예제 프로젝트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173938"/>
          </a:xfrm>
        </p:spPr>
        <p:txBody>
          <a:bodyPr/>
          <a:lstStyle/>
          <a:p>
            <a:pPr marL="342900" indent="-342900">
              <a:buFont typeface="Corbel" pitchFamily="34" charset="0"/>
              <a:buAutoNum type="arabicPeriod"/>
            </a:pPr>
            <a:r>
              <a:rPr lang="en-US" dirty="0" smtClean="0"/>
              <a:t>Templates</a:t>
            </a:r>
          </a:p>
          <a:p>
            <a:pPr marL="342900" indent="-342900">
              <a:buAutoNum type="arabicPeriod"/>
            </a:pPr>
            <a:r>
              <a:rPr lang="en-US" dirty="0" smtClean="0"/>
              <a:t>Message Protocol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40080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598746"/>
            <a:ext cx="8620298" cy="5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– 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2"/>
            <a:r>
              <a:rPr lang="en-US" sz="1400" dirty="0">
                <a:hlinkClick r:id="rId2"/>
              </a:rPr>
              <a:t>https://github.com/samchon/framework/tree/master/ts/src/samchon/protocol/service</a:t>
            </a:r>
            <a:endParaRPr lang="en-US" dirty="0"/>
          </a:p>
          <a:p>
            <a:r>
              <a:rPr lang="ko-KR" altLang="en-US" dirty="0" smtClean="0"/>
              <a:t>역할</a:t>
            </a:r>
            <a:endParaRPr lang="en-US" dirty="0" smtClean="0"/>
          </a:p>
          <a:p>
            <a:pPr lvl="1"/>
            <a:r>
              <a:rPr lang="en-US" b="1" dirty="0" smtClean="0"/>
              <a:t>Server</a:t>
            </a:r>
          </a:p>
          <a:p>
            <a:pPr lvl="2"/>
            <a:r>
              <a:rPr lang="ko-KR" altLang="en-US" dirty="0"/>
              <a:t>문자 그대로의 서버</a:t>
            </a:r>
            <a:endParaRPr lang="en-US" altLang="ko-KR" dirty="0"/>
          </a:p>
          <a:p>
            <a:pPr lvl="2"/>
            <a:r>
              <a:rPr lang="ko-KR" altLang="en-US" dirty="0"/>
              <a:t>서버를 열어 클라이언트를 </a:t>
            </a:r>
            <a:r>
              <a:rPr lang="ko-KR" altLang="en-US" dirty="0" smtClean="0"/>
              <a:t>받는다</a:t>
            </a:r>
            <a:endParaRPr lang="en-US" dirty="0" smtClean="0"/>
          </a:p>
          <a:p>
            <a:pPr lvl="1"/>
            <a:r>
              <a:rPr lang="en-US" b="1" dirty="0" smtClean="0"/>
              <a:t>User</a:t>
            </a:r>
          </a:p>
          <a:p>
            <a:pPr lvl="2"/>
            <a:r>
              <a:rPr lang="ko-KR" altLang="en-US" dirty="0"/>
              <a:t>세션을 관리하는 객체</a:t>
            </a:r>
            <a:endParaRPr lang="en-US" altLang="ko-KR" dirty="0"/>
          </a:p>
          <a:p>
            <a:pPr lvl="2"/>
            <a:r>
              <a:rPr lang="ko-KR" altLang="en-US" dirty="0"/>
              <a:t>여럿의 클라이언트를 가짐</a:t>
            </a:r>
            <a:endParaRPr lang="en-US" altLang="ko-KR" dirty="0"/>
          </a:p>
          <a:p>
            <a:pPr lvl="3"/>
            <a:r>
              <a:rPr lang="ko-KR" altLang="en-US" dirty="0"/>
              <a:t>사용자</a:t>
            </a:r>
            <a:r>
              <a:rPr lang="en-US" altLang="ko-KR" dirty="0"/>
              <a:t>: User</a:t>
            </a:r>
          </a:p>
          <a:p>
            <a:pPr lvl="3"/>
            <a:r>
              <a:rPr lang="ko-KR" altLang="en-US" dirty="0"/>
              <a:t>한 사용자가 킨 브라우저들</a:t>
            </a:r>
            <a:r>
              <a:rPr lang="en-US" altLang="ko-KR" dirty="0"/>
              <a:t>: Client(s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  <p:pic>
        <p:nvPicPr>
          <p:cNvPr id="4" name="Picture 3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74" y="40316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74" y="41840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74" y="43364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 descr="Description Gpe-2.7-browser-sharp-zaurus-c1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74" y="4488873"/>
            <a:ext cx="2583827" cy="19378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 descr="Description Person-exclaiming.sv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3" y="3462234"/>
            <a:ext cx="1335752" cy="28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-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Client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와의 통신을 담당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Client</a:t>
            </a:r>
            <a:r>
              <a:rPr lang="ko-KR" altLang="en-US" dirty="0"/>
              <a:t>는 하나의 </a:t>
            </a:r>
            <a:r>
              <a:rPr lang="en-US" altLang="ko-KR" dirty="0"/>
              <a:t>Service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en-US" b="1" dirty="0"/>
              <a:t>Service</a:t>
            </a:r>
          </a:p>
          <a:p>
            <a:pPr lvl="1"/>
            <a:r>
              <a:rPr lang="ko-KR" altLang="en-US" dirty="0"/>
              <a:t>유저</a:t>
            </a:r>
            <a:r>
              <a:rPr lang="en-US" altLang="ko-KR" dirty="0"/>
              <a:t>(User)</a:t>
            </a:r>
            <a:r>
              <a:rPr lang="ko-KR" altLang="en-US" dirty="0"/>
              <a:t>가 브라우저</a:t>
            </a:r>
            <a:r>
              <a:rPr lang="en-US" altLang="ko-KR" dirty="0"/>
              <a:t>(Client)</a:t>
            </a:r>
            <a:r>
              <a:rPr lang="ko-KR" altLang="en-US" dirty="0"/>
              <a:t>를 열면서</a:t>
            </a:r>
            <a:endParaRPr lang="en-US" altLang="ko-KR" dirty="0"/>
          </a:p>
          <a:p>
            <a:pPr lvl="1"/>
            <a:r>
              <a:rPr lang="ko-KR" altLang="en-US" dirty="0"/>
              <a:t>열은 웹 페이지 </a:t>
            </a:r>
            <a:r>
              <a:rPr lang="en-US" altLang="ko-KR" dirty="0"/>
              <a:t>(</a:t>
            </a:r>
            <a:r>
              <a:rPr lang="ko-KR" altLang="en-US" dirty="0"/>
              <a:t>다른 서비스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클라우드 서비스에서 목표했던</a:t>
            </a:r>
            <a:endParaRPr lang="en-US" altLang="ko-KR" dirty="0"/>
          </a:p>
          <a:p>
            <a:pPr lvl="1"/>
            <a:r>
              <a:rPr lang="ko-KR" altLang="en-US" dirty="0"/>
              <a:t>실질적인 기능을 수행함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26" y="2057400"/>
            <a:ext cx="2345974" cy="182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38" y="4474691"/>
            <a:ext cx="2337661" cy="15235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7997" y="3953865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Service 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4826" y="6089069"/>
            <a:ext cx="177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Service B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– External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</p:spPr>
      </p:pic>
      <p:sp>
        <p:nvSpPr>
          <p:cNvPr id="5" name="TextBox 4"/>
          <p:cNvSpPr txBox="1"/>
          <p:nvPr/>
        </p:nvSpPr>
        <p:spPr>
          <a:xfrm>
            <a:off x="6482633" y="3086793"/>
            <a:ext cx="17812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ExternalSystem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57593" y="1972378"/>
            <a:ext cx="23310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ExternalSystemArray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482633" y="3552122"/>
            <a:ext cx="1479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SlaveSystem</a:t>
            </a:r>
            <a:endParaRPr lang="en-US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474458" y="2227811"/>
              <a:ext cx="1083960" cy="839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178" y="2219531"/>
                <a:ext cx="11005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3649418" y="1720571"/>
              <a:ext cx="615240" cy="615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1138" y="1712291"/>
                <a:ext cx="63180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2066138" y="2984171"/>
              <a:ext cx="3853800" cy="13154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858" y="2975891"/>
                <a:ext cx="38703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5893658" y="3167051"/>
              <a:ext cx="516240" cy="989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5378" y="3158771"/>
                <a:ext cx="532800" cy="10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9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– External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dirty="0" err="1" smtClean="0"/>
              <a:t>ExternalSystemArray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시스템을 관장</a:t>
            </a:r>
            <a:endParaRPr lang="en-US" dirty="0" smtClean="0"/>
          </a:p>
          <a:p>
            <a:pPr lvl="1"/>
            <a:r>
              <a:rPr lang="en-US" dirty="0" err="1" smtClean="0"/>
              <a:t>ExternalSystem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시스템과의 통신을 담당</a:t>
            </a:r>
            <a:endParaRPr lang="en-US" dirty="0" smtClean="0"/>
          </a:p>
          <a:p>
            <a:pPr lvl="2"/>
            <a:r>
              <a:rPr lang="en-US" dirty="0" err="1" smtClean="0"/>
              <a:t>ExternalServer</a:t>
            </a:r>
            <a:endParaRPr lang="en-US" dirty="0" smtClean="0"/>
          </a:p>
          <a:p>
            <a:pPr lvl="3"/>
            <a:r>
              <a:rPr lang="ko-KR" altLang="en-US" dirty="0" smtClean="0"/>
              <a:t>외부 시스템이 서버라서 접속해야 함</a:t>
            </a:r>
            <a:endParaRPr lang="en-US" dirty="0" smtClean="0"/>
          </a:p>
          <a:p>
            <a:pPr lvl="1"/>
            <a:r>
              <a:rPr lang="en-US" dirty="0" err="1" smtClean="0"/>
              <a:t>ExternalSystemRole</a:t>
            </a:r>
            <a:endParaRPr lang="en-US" dirty="0" smtClean="0"/>
          </a:p>
          <a:p>
            <a:pPr lvl="2"/>
            <a:r>
              <a:rPr lang="ko-KR" altLang="en-US" dirty="0" smtClean="0"/>
              <a:t>외부 시스템이 행하는 역할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github.com/samchon/framework/tree/master/ts/src/samchon/protocol/external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github.com/samchon/framework/blob/master/ts/src/samchon/protocol/slave/SlaveSystem.ts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00588" y="1881931"/>
            <a:ext cx="4077652" cy="45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– Parallel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</p:spPr>
      </p:pic>
      <p:sp>
        <p:nvSpPr>
          <p:cNvPr id="5" name="TextBox 4"/>
          <p:cNvSpPr txBox="1"/>
          <p:nvPr/>
        </p:nvSpPr>
        <p:spPr>
          <a:xfrm>
            <a:off x="5544589" y="5453149"/>
            <a:ext cx="2258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slave.ParallelSystem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585774" y="3444240"/>
            <a:ext cx="29903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master.ParallelSystemArray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77091" y="4308764"/>
            <a:ext cx="371928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 err="1" smtClean="0"/>
              <a:t>slave.ParallelSystemArrayMediator</a:t>
            </a:r>
            <a:endParaRPr lang="en-US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892138" y="3009371"/>
              <a:ext cx="1991160" cy="117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0258" y="2997491"/>
                <a:ext cx="201492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3768938" y="4172531"/>
              <a:ext cx="3183840" cy="2117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7058" y="4160651"/>
                <a:ext cx="3207600" cy="21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3673898" y="4172891"/>
              <a:ext cx="557640" cy="191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9778" y="4148771"/>
                <a:ext cx="605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4088618" y="4222931"/>
              <a:ext cx="914040" cy="10306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4498" y="4198811"/>
                <a:ext cx="96228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6658658" y="5070731"/>
              <a:ext cx="124920" cy="3164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6778" y="5058851"/>
                <a:ext cx="1486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6683498" y="5120771"/>
              <a:ext cx="216360" cy="324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1618" y="5108891"/>
                <a:ext cx="240120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Templates – Parallel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github.com/samchon/framework/tree/master/ts/src/samchon/protocol/master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github.com/samchon/framework/blob/master/ts/src/samchon/protocol/slave/SlaveSystem.ts</a:t>
            </a:r>
            <a:endParaRPr lang="en-US" altLang="ko-KR" dirty="0" smtClean="0"/>
          </a:p>
          <a:p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dirty="0" smtClean="0"/>
              <a:t>master</a:t>
            </a:r>
          </a:p>
          <a:p>
            <a:pPr lvl="2"/>
            <a:r>
              <a:rPr lang="en-US" dirty="0" err="1" smtClean="0"/>
              <a:t>ParallelSystemArray</a:t>
            </a:r>
            <a:endParaRPr lang="en-US" dirty="0" smtClean="0"/>
          </a:p>
          <a:p>
            <a:pPr lvl="3"/>
            <a:r>
              <a:rPr lang="en-US" dirty="0" err="1" smtClean="0"/>
              <a:t>ParallelSystemArrayMediator</a:t>
            </a:r>
            <a:endParaRPr lang="en-US" dirty="0" smtClean="0"/>
          </a:p>
          <a:p>
            <a:pPr lvl="2"/>
            <a:r>
              <a:rPr lang="en-US" dirty="0" err="1" smtClean="0"/>
              <a:t>ParallelSystem</a:t>
            </a:r>
            <a:endParaRPr lang="en-US" dirty="0" smtClean="0"/>
          </a:p>
          <a:p>
            <a:pPr lvl="1"/>
            <a:r>
              <a:rPr lang="en-US" dirty="0" smtClean="0"/>
              <a:t>slave</a:t>
            </a:r>
          </a:p>
          <a:p>
            <a:pPr lvl="2"/>
            <a:r>
              <a:rPr lang="en-US" dirty="0" err="1" smtClean="0"/>
              <a:t>ParallelSystem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6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84876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</a:t>
            </a:r>
            <a:r>
              <a:rPr lang="en-US" dirty="0" err="1" smtClean="0"/>
              <a:t>IProtocol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interface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B0F0"/>
                </a:solidFill>
              </a:rPr>
              <a:t>IProtocol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sz="2400" dirty="0" smtClean="0"/>
              <a:t>{</a:t>
            </a:r>
          </a:p>
          <a:p>
            <a:pPr marL="3429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replyData</a:t>
            </a:r>
            <a:r>
              <a:rPr lang="en-US" sz="2400" dirty="0" smtClean="0"/>
              <a:t>(invoke: </a:t>
            </a:r>
            <a:r>
              <a:rPr lang="en-US" sz="2400" dirty="0" smtClean="0">
                <a:solidFill>
                  <a:srgbClr val="00B0F0"/>
                </a:solidFill>
              </a:rPr>
              <a:t>Invoke</a:t>
            </a:r>
            <a:r>
              <a:rPr lang="en-US" sz="2400" dirty="0" smtClean="0"/>
              <a:t>): </a:t>
            </a: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;</a:t>
            </a:r>
          </a:p>
          <a:p>
            <a:pPr marL="3429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sendData</a:t>
            </a:r>
            <a:r>
              <a:rPr lang="en-US" sz="2400" dirty="0" smtClean="0"/>
              <a:t>(invoke: </a:t>
            </a:r>
            <a:r>
              <a:rPr lang="en-US" sz="2400" dirty="0" smtClean="0">
                <a:solidFill>
                  <a:srgbClr val="00B0F0"/>
                </a:solidFill>
              </a:rPr>
              <a:t>Invoke</a:t>
            </a:r>
            <a:r>
              <a:rPr lang="en-US" sz="2400" dirty="0" smtClean="0"/>
              <a:t>): </a:t>
            </a:r>
            <a:r>
              <a:rPr lang="en-US" sz="2400" dirty="0" smtClean="0">
                <a:solidFill>
                  <a:srgbClr val="0070C0"/>
                </a:solidFill>
              </a:rPr>
              <a:t>void</a:t>
            </a:r>
            <a:r>
              <a:rPr lang="en-US" sz="2400" dirty="0" smtClean="0"/>
              <a:t>;</a:t>
            </a:r>
          </a:p>
          <a:p>
            <a:pPr marL="34290" indent="0">
              <a:buNone/>
            </a:pPr>
            <a:r>
              <a:rPr lang="en-US" sz="2400" dirty="0" smtClean="0"/>
              <a:t>}</a:t>
            </a:r>
          </a:p>
          <a:p>
            <a:pPr marL="34290" indent="0">
              <a:buNone/>
            </a:pPr>
            <a:endParaRPr lang="en-US" sz="2400" dirty="0"/>
          </a:p>
          <a:p>
            <a:r>
              <a:rPr lang="en-US" sz="2400" dirty="0" smtClean="0"/>
              <a:t>Communicator</a:t>
            </a:r>
            <a:r>
              <a:rPr lang="ko-KR" altLang="en-US" sz="2400" dirty="0" smtClean="0"/>
              <a:t>에겐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메시지 송수신</a:t>
            </a:r>
            <a:endParaRPr lang="en-US" altLang="ko-KR" sz="2400" dirty="0" smtClean="0"/>
          </a:p>
          <a:p>
            <a:r>
              <a:rPr lang="ko-KR" altLang="en-US" sz="2400" dirty="0" smtClean="0"/>
              <a:t>이와 연결된 요소들에겐 </a:t>
            </a:r>
            <a:r>
              <a:rPr lang="en-US" altLang="ko-KR" sz="2400" dirty="0" smtClean="0"/>
              <a:t>Message Chain</a:t>
            </a:r>
          </a:p>
        </p:txBody>
      </p:sp>
    </p:spTree>
    <p:extLst>
      <p:ext uri="{BB962C8B-B14F-4D97-AF65-F5344CB8AC3E}">
        <p14:creationId xmlns:p14="http://schemas.microsoft.com/office/powerpoint/2010/main" val="28913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</a:t>
            </a:r>
            <a:r>
              <a:rPr lang="en-US" dirty="0" err="1" smtClean="0"/>
              <a:t>IProtocol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메시지를 송수신하는 모든 객체는 </a:t>
            </a:r>
            <a:r>
              <a:rPr lang="en-US" altLang="ko-KR" b="1" dirty="0" err="1" smtClean="0"/>
              <a:t>IProtocol</a:t>
            </a:r>
            <a:r>
              <a:rPr lang="ko-KR" altLang="en-US" dirty="0" smtClean="0"/>
              <a:t>을 상속함</a:t>
            </a:r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00B0F0"/>
                </a:solidFill>
              </a:rPr>
              <a:t>Communicator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IProtocol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2"/>
            <a:r>
              <a:rPr lang="en-US" altLang="ko-KR" b="1" dirty="0" err="1" smtClean="0">
                <a:solidFill>
                  <a:srgbClr val="00B0F0"/>
                </a:solidFill>
              </a:rPr>
              <a:t>WebCommunicator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IProtocol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/>
              <a:t>네트워크 </a:t>
            </a:r>
            <a:r>
              <a:rPr lang="ko-KR" altLang="en-US" dirty="0"/>
              <a:t>통신을 직접 행하는 객체가 아니더라도</a:t>
            </a:r>
            <a:r>
              <a:rPr lang="en-US" altLang="ko-KR" dirty="0"/>
              <a:t> </a:t>
            </a:r>
            <a:r>
              <a:rPr lang="ko-KR" altLang="en-US" dirty="0"/>
              <a:t>네트워크 메시지를 주고 받는다면 </a:t>
            </a:r>
            <a:r>
              <a:rPr lang="en-US" altLang="ko-KR" dirty="0" err="1"/>
              <a:t>IProtocol</a:t>
            </a:r>
            <a:r>
              <a:rPr lang="ko-KR" altLang="en-US" dirty="0"/>
              <a:t>을 반드시 </a:t>
            </a:r>
            <a:r>
              <a:rPr lang="ko-KR" altLang="en-US" dirty="0" smtClean="0"/>
              <a:t>상속한다</a:t>
            </a:r>
            <a:endParaRPr lang="en-US" altLang="ko-KR" dirty="0" smtClean="0"/>
          </a:p>
          <a:p>
            <a:pPr lvl="2"/>
            <a:r>
              <a:rPr lang="en-US" altLang="ko-KR" b="1" dirty="0" err="1" smtClean="0">
                <a:solidFill>
                  <a:srgbClr val="00B0F0"/>
                </a:solidFill>
              </a:rPr>
              <a:t>ExternalSystem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IProtocol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lvl="2"/>
            <a:r>
              <a:rPr lang="en-US" altLang="ko-KR" b="1" dirty="0" smtClean="0">
                <a:solidFill>
                  <a:srgbClr val="00B0F0"/>
                </a:solidFill>
              </a:rPr>
              <a:t>Service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IProtocol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/>
              <a:t>활용법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메시지 수신 </a:t>
            </a:r>
            <a:r>
              <a:rPr lang="en-US" altLang="ko-KR" dirty="0" smtClean="0"/>
              <a:t>-&gt; </a:t>
            </a:r>
            <a:r>
              <a:rPr lang="en-US" altLang="ko-KR" b="1" dirty="0" err="1" smtClean="0"/>
              <a:t>sendData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네트워크 메시지 송신 </a:t>
            </a:r>
            <a:r>
              <a:rPr lang="en-US" altLang="ko-KR" dirty="0" smtClean="0"/>
              <a:t>-&gt; </a:t>
            </a:r>
            <a:r>
              <a:rPr lang="en-US" altLang="ko-KR" b="1" dirty="0" err="1" smtClean="0"/>
              <a:t>replyData</a:t>
            </a:r>
            <a:endParaRPr lang="en-US" altLang="ko-KR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Invoke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14" y="1808018"/>
            <a:ext cx="8629512" cy="4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Invoke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구조를 가진다</a:t>
            </a:r>
            <a:endParaRPr lang="en-US" altLang="ko-KR" dirty="0" smtClean="0"/>
          </a:p>
          <a:p>
            <a:r>
              <a:rPr lang="ko-KR" altLang="en-US" dirty="0" smtClean="0"/>
              <a:t>함수와 파라미터를 표현</a:t>
            </a:r>
            <a:endParaRPr lang="en-US" altLang="ko-KR" dirty="0"/>
          </a:p>
          <a:p>
            <a:endParaRPr lang="en-US" altLang="ko-KR" dirty="0" smtClean="0"/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&lt;?xml version="1.0" encoding="utf-8" ?&gt;</a:t>
            </a:r>
            <a:endParaRPr lang="en-US" dirty="0">
              <a:solidFill>
                <a:srgbClr val="696969"/>
              </a:solidFill>
              <a:latin typeface="Franklin Gothic Book" panose="020B05030201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 listener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function name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=“</a:t>
            </a:r>
            <a:r>
              <a:rPr lang="en-US" dirty="0">
                <a:solidFill>
                  <a:srgbClr val="7030A0"/>
                </a:solidFill>
                <a:latin typeface="Franklin Gothic Book" panose="020B0503020102020204" pitchFamily="34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dirty="0">
                <a:solidFill>
                  <a:srgbClr val="696969"/>
                </a:solidFill>
                <a:latin typeface="Franklin Gothic Book" panose="020B0503020102020204" pitchFamily="34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</a:t>
            </a:r>
            <a: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  <a:endParaRPr lang="en-US" dirty="0">
              <a:solidFill>
                <a:prstClr val="black"/>
              </a:solidFill>
              <a:latin typeface="Garamond" panose="0202040403030101080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Invoke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&lt;?xml version="1.0" encoding="utf-8" ?&gt;</a:t>
            </a:r>
            <a:endParaRPr lang="en-US" sz="1800" dirty="0">
              <a:solidFill>
                <a:srgbClr val="696969"/>
              </a:solidFill>
              <a:latin typeface="Franklin Gothic Book" panose="020B05030201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 listener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login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string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sz="1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jhnam88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string</a:t>
            </a:r>
            <a:r>
              <a:rPr lang="en-US" sz="1800" dirty="0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sz="1800" dirty="0" smtClean="0">
                <a:solidFill>
                  <a:srgbClr val="696969"/>
                </a:solidFill>
                <a:latin typeface="Franklin Gothic Book" panose="020B0503020102020204" pitchFamily="34" charset="0"/>
              </a:rPr>
              <a:t>abcd1234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number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  <a:r>
              <a:rPr lang="en-US" sz="1800" dirty="0">
                <a:solidFill>
                  <a:srgbClr val="696969"/>
                </a:solidFill>
                <a:latin typeface="Franklin Gothic Book" panose="020B0503020102020204" pitchFamily="34" charset="0"/>
              </a:rPr>
              <a:t>4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 type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XML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&lt;</a:t>
            </a:r>
            <a:r>
              <a:rPr lang="en-US" sz="1800" dirty="0" err="1">
                <a:solidFill>
                  <a:srgbClr val="C00000"/>
                </a:solidFill>
                <a:latin typeface="Franklin Gothic Book" panose="020B0503020102020204" pitchFamily="34" charset="0"/>
              </a:rPr>
              <a:t>memberList</a:t>
            </a:r>
            <a:r>
              <a:rPr lang="en-US" sz="1800" dirty="0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  <a:endParaRPr lang="en-US" sz="1800" dirty="0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guest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john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3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	&lt;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member id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samchon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 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authority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Franklin Gothic Book" panose="020B0503020102020204" pitchFamily="34" charset="0"/>
              </a:rPr>
              <a:t>5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"</a:t>
            </a:r>
            <a:r>
              <a:rPr lang="ko-KR" altLang="en-US" sz="1800" dirty="0">
                <a:solidFill>
                  <a:srgbClr val="0070C0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Franklin Gothic Book" panose="020B0503020102020204" pitchFamily="34" charset="0"/>
                <a:ea typeface="바탕" panose="02030600000101010101" pitchFamily="18" charset="-127"/>
              </a:rPr>
              <a:t>/&gt;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	&lt;/</a:t>
            </a:r>
            <a:r>
              <a:rPr lang="en-US" sz="1800" dirty="0" err="1">
                <a:solidFill>
                  <a:srgbClr val="C00000"/>
                </a:solidFill>
                <a:latin typeface="Franklin Gothic Book" panose="020B0503020102020204" pitchFamily="34" charset="0"/>
              </a:rPr>
              <a:t>memberList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	&lt;/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parameter</a:t>
            </a: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1800" dirty="0">
                <a:solidFill>
                  <a:srgbClr val="0070C0"/>
                </a:solidFill>
                <a:latin typeface="Franklin Gothic Book" panose="020B0503020102020204" pitchFamily="34" charset="0"/>
              </a:rPr>
              <a:t>&lt;/</a:t>
            </a:r>
            <a:r>
              <a:rPr lang="en-US" sz="18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invoke</a:t>
            </a:r>
            <a:r>
              <a:rPr lang="en-US" sz="1800" dirty="0" smtClean="0">
                <a:solidFill>
                  <a:srgbClr val="0070C0"/>
                </a:solidFill>
                <a:latin typeface="Franklin Gothic Book" panose="020B0503020102020204" pitchFamily="34" charset="0"/>
              </a:rPr>
              <a:t>&gt;</a:t>
            </a:r>
            <a:endParaRPr lang="en-US" sz="1800" dirty="0">
              <a:solidFill>
                <a:prstClr val="black"/>
              </a:solidFill>
              <a:latin typeface="Garamond" panose="02020404030301010803"/>
            </a:endParaRPr>
          </a:p>
        </p:txBody>
      </p:sp>
    </p:spTree>
    <p:extLst>
      <p:ext uri="{BB962C8B-B14F-4D97-AF65-F5344CB8AC3E}">
        <p14:creationId xmlns:p14="http://schemas.microsoft.com/office/powerpoint/2010/main" val="28818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Invoke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ko-KR" altLang="en-US" sz="2800" b="1" dirty="0" smtClean="0"/>
              <a:t>보낼 때</a:t>
            </a:r>
            <a:endParaRPr lang="en-US" b="1" dirty="0" smtClean="0"/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id: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= “</a:t>
            </a:r>
            <a:r>
              <a:rPr lang="en-US" dirty="0" err="1" smtClean="0">
                <a:solidFill>
                  <a:srgbClr val="C00000"/>
                </a:solidFill>
              </a:rPr>
              <a:t>samchon</a:t>
            </a:r>
            <a:r>
              <a:rPr lang="en-US" dirty="0" smtClean="0"/>
              <a:t>”;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pass: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= “</a:t>
            </a:r>
            <a:r>
              <a:rPr lang="en-US" dirty="0" smtClean="0">
                <a:solidFill>
                  <a:srgbClr val="C00000"/>
                </a:solidFill>
              </a:rPr>
              <a:t>abcd1234</a:t>
            </a:r>
            <a:r>
              <a:rPr lang="en-US" dirty="0" smtClean="0"/>
              <a:t>”;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authority: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= 4;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data: 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 = …;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invoke: </a:t>
            </a:r>
            <a:r>
              <a:rPr lang="en-US" dirty="0" smtClean="0">
                <a:solidFill>
                  <a:srgbClr val="00B0F0"/>
                </a:solidFill>
              </a:rPr>
              <a:t>Invoke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Invoke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C00000"/>
                </a:solidFill>
              </a:rPr>
              <a:t>login</a:t>
            </a:r>
            <a:r>
              <a:rPr lang="en-US" dirty="0" smtClean="0"/>
              <a:t>”, id, pass, authority, data);</a:t>
            </a:r>
          </a:p>
          <a:p>
            <a:pPr marL="3429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this</a:t>
            </a:r>
            <a:r>
              <a:rPr lang="en-US" dirty="0" err="1" smtClean="0"/>
              <a:t>.sendData</a:t>
            </a:r>
            <a:r>
              <a:rPr lang="en-US" dirty="0" smtClean="0"/>
              <a:t>(invoke);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Invoke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ko-KR" altLang="en-US" sz="3300" b="1" dirty="0" smtClean="0"/>
              <a:t>받을 때</a:t>
            </a:r>
            <a:endParaRPr lang="en-US" sz="3300" b="1" dirty="0"/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Something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IProtocol</a:t>
            </a:r>
            <a:endParaRPr lang="en-US" dirty="0" smtClean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 smtClean="0"/>
              <a:t>{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 </a:t>
            </a:r>
            <a:r>
              <a:rPr lang="en-US" dirty="0" err="1" smtClean="0"/>
              <a:t>replyData</a:t>
            </a:r>
            <a:r>
              <a:rPr lang="en-US" dirty="0" smtClean="0"/>
              <a:t>(invoke: </a:t>
            </a:r>
            <a:r>
              <a:rPr lang="en-US" dirty="0" smtClean="0">
                <a:solidFill>
                  <a:srgbClr val="00B0F0"/>
                </a:solidFill>
              </a:rPr>
              <a:t>Invoke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</a:p>
          <a:p>
            <a:pPr marL="34290" indent="0">
              <a:buNone/>
            </a:pPr>
            <a:r>
              <a:rPr lang="en-US" dirty="0" smtClean="0"/>
              <a:t>	{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invoke.apply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this</a:t>
            </a:r>
            <a:r>
              <a:rPr lang="en-US" dirty="0" smtClean="0"/>
              <a:t>);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private</a:t>
            </a:r>
            <a:r>
              <a:rPr lang="en-US" dirty="0" smtClean="0"/>
              <a:t> login(id: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, pass: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, authority: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, data: 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34290" indent="0">
              <a:buNone/>
            </a:pPr>
            <a:r>
              <a:rPr lang="en-US" dirty="0"/>
              <a:t>		</a:t>
            </a:r>
            <a:r>
              <a:rPr lang="en-US" dirty="0" smtClean="0"/>
              <a:t>// do something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9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>
                <a:solidFill>
                  <a:srgbClr val="0070C0"/>
                </a:solidFill>
              </a:rPr>
              <a:t>lass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XML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extends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HashMap</a:t>
            </a:r>
            <a:r>
              <a:rPr lang="en-US" altLang="ko-KR" dirty="0" smtClean="0"/>
              <a:t>&lt;string, </a:t>
            </a:r>
            <a:r>
              <a:rPr lang="en-US" altLang="ko-KR" dirty="0" err="1" smtClean="0">
                <a:solidFill>
                  <a:srgbClr val="00B0F0"/>
                </a:solidFill>
              </a:rPr>
              <a:t>XMLList</a:t>
            </a:r>
            <a:r>
              <a:rPr lang="en-US" altLang="ko-KR" dirty="0" smtClean="0"/>
              <a:t>&gt;</a:t>
            </a:r>
          </a:p>
          <a:p>
            <a:pPr marL="34290" indent="0">
              <a:buNone/>
            </a:pPr>
            <a:r>
              <a:rPr lang="en-US" altLang="ko-KR" dirty="0" smtClean="0"/>
              <a:t>{</a:t>
            </a:r>
          </a:p>
          <a:p>
            <a:pPr marL="3429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private</a:t>
            </a:r>
            <a:r>
              <a:rPr lang="en-US" altLang="ko-KR" dirty="0" smtClean="0"/>
              <a:t> properties: </a:t>
            </a:r>
            <a:r>
              <a:rPr lang="en-US" altLang="ko-KR" dirty="0" err="1" smtClean="0">
                <a:solidFill>
                  <a:srgbClr val="00B0F0"/>
                </a:solidFill>
              </a:rPr>
              <a:t>HasMap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00B0F0"/>
                </a:solidFill>
              </a:rPr>
              <a:t>sting</a:t>
            </a:r>
            <a:r>
              <a:rPr lang="en-US" altLang="ko-KR" dirty="0" smtClean="0"/>
              <a:t>, string&gt;;</a:t>
            </a:r>
          </a:p>
          <a:p>
            <a:pPr marL="34290" indent="0">
              <a:buNone/>
            </a:pPr>
            <a:endParaRPr lang="en-US" altLang="ko-KR" dirty="0" smtClean="0"/>
          </a:p>
          <a:p>
            <a:pPr marL="3429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hasProperty</a:t>
            </a:r>
            <a:r>
              <a:rPr lang="en-US" altLang="ko-KR" dirty="0" smtClean="0"/>
              <a:t>(key: </a:t>
            </a:r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r>
              <a:rPr lang="en-US" altLang="ko-KR" dirty="0" smtClean="0"/>
              <a:t>): </a:t>
            </a:r>
            <a:r>
              <a:rPr lang="en-US" altLang="ko-KR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dirty="0" smtClean="0"/>
              <a:t>;</a:t>
            </a:r>
          </a:p>
          <a:p>
            <a:pPr marL="3429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0070C0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(key: </a:t>
            </a:r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r>
              <a:rPr lang="en-US" altLang="ko-KR" dirty="0" smtClean="0"/>
              <a:t>): </a:t>
            </a:r>
            <a:r>
              <a:rPr lang="en-US" altLang="ko-KR" dirty="0" smtClean="0">
                <a:solidFill>
                  <a:srgbClr val="0070C0"/>
                </a:solidFill>
              </a:rPr>
              <a:t>string</a:t>
            </a:r>
            <a:r>
              <a:rPr lang="en-US" altLang="ko-KR" dirty="0" smtClean="0"/>
              <a:t>;</a:t>
            </a:r>
          </a:p>
          <a:p>
            <a:pPr marL="34290" indent="0">
              <a:buNone/>
            </a:pPr>
            <a:r>
              <a:rPr lang="en-US" altLang="ko-KR" dirty="0" smtClean="0"/>
              <a:t>}</a:t>
            </a:r>
          </a:p>
          <a:p>
            <a:pPr marL="34290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XMLList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extends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Vector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rgbClr val="00B0F0"/>
                </a:solidFill>
              </a:rPr>
              <a:t>XML</a:t>
            </a:r>
            <a:r>
              <a:rPr lang="en-US" altLang="ko-KR" dirty="0" smtClean="0"/>
              <a:t>&gt;;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Guidance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github.com/samchon/framework/wiki/Tutorial-TypeScript-Libraries#xml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표준화된 엔티티 표기형식</a:t>
            </a:r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과 상호변환이 가능한 클래스</a:t>
            </a:r>
            <a:endParaRPr lang="en-US" altLang="ko-KR" dirty="0" smtClean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nterface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IEntity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 smtClean="0"/>
              <a:t>{</a:t>
            </a:r>
          </a:p>
          <a:p>
            <a:pPr marL="34290" indent="0">
              <a:buNone/>
            </a:pPr>
            <a:r>
              <a:rPr lang="en-US" dirty="0" smtClean="0"/>
              <a:t>	construct(xml: </a:t>
            </a:r>
            <a:r>
              <a:rPr lang="en-US" dirty="0" smtClean="0">
                <a:solidFill>
                  <a:srgbClr val="00B0F0"/>
                </a:solidFill>
              </a:rPr>
              <a:t>library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70C0"/>
                </a:solidFill>
              </a:rPr>
              <a:t>void</a:t>
            </a:r>
            <a:r>
              <a:rPr lang="en-US" dirty="0" smtClean="0"/>
              <a:t>;</a:t>
            </a:r>
            <a:endParaRPr lang="en-US" dirty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/>
              <a:t>TAG():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err="1" smtClean="0"/>
              <a:t>toXML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00B0F0"/>
                </a:solidFill>
              </a:rPr>
              <a:t>library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XML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3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Entity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IEntity</a:t>
            </a:r>
            <a:endParaRPr lang="en-US" dirty="0" smtClean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 smtClean="0"/>
              <a:t>{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en-US" dirty="0" smtClean="0"/>
              <a:t> TAG(): string;</a:t>
            </a:r>
          </a:p>
          <a:p>
            <a:pPr marL="34290" indent="0">
              <a:buNone/>
            </a:pPr>
            <a:r>
              <a:rPr lang="en-US" dirty="0" smtClean="0"/>
              <a:t>}</a:t>
            </a:r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EntityArray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Entity</a:t>
            </a:r>
            <a:r>
              <a:rPr lang="en-US" dirty="0" smtClean="0"/>
              <a:t>&gt;</a:t>
            </a:r>
            <a:endParaRPr lang="en-US" dirty="0"/>
          </a:p>
          <a:p>
            <a:pPr marL="3429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std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F0"/>
                </a:solidFill>
              </a:rPr>
              <a:t>Vector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0070C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IEntity</a:t>
            </a:r>
            <a:endParaRPr lang="en-US" dirty="0" smtClean="0">
              <a:solidFill>
                <a:srgbClr val="00B0F0"/>
              </a:solidFill>
            </a:endParaRPr>
          </a:p>
          <a:p>
            <a:pPr marL="34290" indent="0">
              <a:buNone/>
            </a:pPr>
            <a:r>
              <a:rPr lang="en-US" dirty="0" smtClean="0"/>
              <a:t>{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protected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createChild</a:t>
            </a:r>
            <a:r>
              <a:rPr lang="en-US" dirty="0" smtClean="0"/>
              <a:t>(xml: </a:t>
            </a:r>
            <a:r>
              <a:rPr lang="en-US" dirty="0" smtClean="0">
                <a:solidFill>
                  <a:srgbClr val="00B0F0"/>
                </a:solidFill>
              </a:rPr>
              <a:t>library.XML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en-US" dirty="0" smtClean="0"/>
              <a:t> TAG():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en-US" dirty="0" smtClean="0"/>
              <a:t> CHILD_TAG():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;</a:t>
            </a:r>
          </a:p>
          <a:p>
            <a:pPr marL="3429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SDN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 of Samchon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Have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Message Protocol –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github.com/samchon/framework/wiki/Tutorial-TypeScript-Libraries#using-entity-module</a:t>
            </a:r>
            <a:endParaRPr lang="en-US" dirty="0" smtClean="0"/>
          </a:p>
          <a:p>
            <a:r>
              <a:rPr lang="ko-KR" altLang="en-US" dirty="0" smtClean="0"/>
              <a:t>예제 코드</a:t>
            </a:r>
            <a:endParaRPr lang="en-US" dirty="0" smtClean="0"/>
          </a:p>
          <a:p>
            <a:pPr lvl="2"/>
            <a:r>
              <a:rPr lang="en-US" dirty="0" smtClean="0"/>
              <a:t>Entity</a:t>
            </a:r>
          </a:p>
          <a:p>
            <a:pPr lvl="3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github.com/betterwaysystems/packer/blob/master/ts/src/bws/packer/Product.ts</a:t>
            </a:r>
            <a:endParaRPr lang="en-US" dirty="0" smtClean="0"/>
          </a:p>
          <a:p>
            <a:pPr lvl="2"/>
            <a:r>
              <a:rPr lang="en-US" dirty="0" err="1" smtClean="0"/>
              <a:t>EntityAray</a:t>
            </a:r>
            <a:endParaRPr lang="en-US" dirty="0" smtClean="0"/>
          </a:p>
          <a:p>
            <a:pPr lvl="3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github.com/betterwaysystems/packer/blob/master/ts/src/bws/packer/Wrapper.ts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835" y="1694369"/>
            <a:ext cx="7189470" cy="48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endParaRPr lang="en-US" b="1" dirty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 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open(port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addClient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WebServer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open(port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하나를 상속하여 만든다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NormalServer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WebServer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SharedWorker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 명령어로 서버를 열음</a:t>
            </a:r>
            <a:endParaRPr lang="en-US" altLang="ko-KR" dirty="0" smtClean="0"/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open(port: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다음을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하여 클라이언트에 대응한다</a:t>
            </a:r>
            <a:endParaRPr lang="en-US" altLang="ko-KR" dirty="0"/>
          </a:p>
          <a:p>
            <a:pPr lvl="2"/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addClient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5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83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</a:t>
            </a:r>
            <a:r>
              <a:rPr lang="en-US" dirty="0" err="1" smtClean="0"/>
              <a:t>ClientDriver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Communicator</a:t>
            </a: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3429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IProtocol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WebClientDriver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endParaRPr lang="en-US" dirty="0" smtClean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IProtocol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04258" y="5532253"/>
              <a:ext cx="4106520" cy="71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6378" y="5436493"/>
                <a:ext cx="4202640" cy="2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6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</a:t>
            </a:r>
            <a:r>
              <a:rPr lang="en-US" dirty="0" err="1" smtClean="0"/>
              <a:t>ClientDriver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서버에서 받은 </a:t>
            </a:r>
            <a:r>
              <a:rPr lang="en-US" altLang="ko-KR" dirty="0" err="1" smtClean="0"/>
              <a:t>ClientDriver</a:t>
            </a:r>
            <a:r>
              <a:rPr lang="ko-KR" altLang="en-US" dirty="0" smtClean="0"/>
              <a:t>의 메시지를</a:t>
            </a:r>
            <a:endParaRPr lang="en-US" altLang="ko-KR" dirty="0" smtClean="0"/>
          </a:p>
          <a:p>
            <a:r>
              <a:rPr lang="ko-KR" altLang="en-US" dirty="0" smtClean="0"/>
              <a:t>누가 들을까를 정해주어야 한다</a:t>
            </a:r>
            <a:r>
              <a:rPr lang="en-US" altLang="ko-KR" dirty="0" smtClean="0"/>
              <a:t>.</a:t>
            </a:r>
          </a:p>
          <a:p>
            <a:pPr marL="34290" indent="0">
              <a:buNone/>
            </a:pPr>
            <a:endParaRPr lang="en-US" altLang="ko-KR" dirty="0" smtClean="0"/>
          </a:p>
          <a:p>
            <a:pPr marL="34290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addClient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9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clientDriver.listen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(something);</a:t>
            </a:r>
            <a:endParaRPr lang="en-US" sz="1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Example: Cloud Server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hlinkClick r:id="rId2"/>
              </a:rPr>
              <a:t>https://github.com/samchon/framework/blob/master/ts/src/samchon/protocol/service/Server.ts#L47-L85</a:t>
            </a:r>
            <a:endParaRPr lang="en-US" altLang="ko-KR" sz="1600" dirty="0"/>
          </a:p>
          <a:p>
            <a:pPr marL="34290" indent="0">
              <a:buNone/>
            </a:pPr>
            <a:endParaRPr lang="en-US" sz="1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</a:t>
            </a:r>
            <a:r>
              <a:rPr lang="en-US" dirty="0" err="1" smtClean="0"/>
              <a:t>ServerConnector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ServerConnector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Communicator</a:t>
            </a:r>
            <a:endParaRPr lang="en-US" dirty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(listener: </a:t>
            </a:r>
            <a:r>
              <a:rPr lang="en-US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IProtocol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.listener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listener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WebServerConnector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ServerConnector</a:t>
            </a:r>
            <a:endParaRPr lang="en-US" dirty="0" smtClean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port: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</a:t>
            </a:r>
            <a:r>
              <a:rPr lang="en-US" dirty="0" err="1" smtClean="0"/>
              <a:t>ServerConnector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서버에 접속한다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클라이언트로써</a:t>
            </a:r>
            <a:endParaRPr lang="en-US" altLang="ko-KR" dirty="0"/>
          </a:p>
          <a:p>
            <a:r>
              <a:rPr lang="ko-KR" altLang="en-US" dirty="0" smtClean="0"/>
              <a:t>누가 들을 지를 생성자에 넣고</a:t>
            </a:r>
            <a:endParaRPr lang="en-US" altLang="ko-KR" dirty="0" smtClean="0"/>
          </a:p>
          <a:p>
            <a:r>
              <a:rPr lang="ko-KR" altLang="en-US" dirty="0" smtClean="0"/>
              <a:t>아이피와 포트번호를 기입해 접속함</a:t>
            </a:r>
            <a:endParaRPr lang="en-US" altLang="ko-KR" dirty="0" smtClean="0"/>
          </a:p>
          <a:p>
            <a:pPr marL="34290" indent="0">
              <a:buNone/>
            </a:pPr>
            <a:endParaRPr lang="en-US" altLang="ko-KR" dirty="0" smtClean="0"/>
          </a:p>
          <a:p>
            <a:pPr marL="3429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>
                <a:solidFill>
                  <a:srgbClr val="0070C0"/>
                </a:solidFill>
              </a:rPr>
              <a:t>lass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Something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IProtocol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marL="20574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</a:rPr>
              <a:t>this</a:t>
            </a:r>
            <a:r>
              <a:rPr lang="en-US" altLang="ko-KR" dirty="0" err="1" smtClean="0"/>
              <a:t>.communicator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0070C0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B0F0"/>
                </a:solidFill>
              </a:rPr>
              <a:t>NormalServerConnector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this</a:t>
            </a:r>
            <a:r>
              <a:rPr lang="en-US" altLang="ko-KR" dirty="0" smtClean="0"/>
              <a:t>);</a:t>
            </a:r>
          </a:p>
          <a:p>
            <a:pPr marL="20574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	</a:t>
            </a:r>
            <a:r>
              <a:rPr lang="en-US" altLang="ko-KR" dirty="0" err="1" smtClean="0">
                <a:solidFill>
                  <a:srgbClr val="0070C0"/>
                </a:solidFill>
              </a:rPr>
              <a:t>this</a:t>
            </a:r>
            <a:r>
              <a:rPr lang="en-US" altLang="ko-KR" dirty="0" err="1" smtClean="0"/>
              <a:t>.connect</a:t>
            </a:r>
            <a:r>
              <a:rPr lang="en-US" altLang="ko-KR" dirty="0" smtClean="0"/>
              <a:t>(“</a:t>
            </a:r>
            <a:r>
              <a:rPr lang="en-US" altLang="ko-KR" dirty="0" smtClean="0">
                <a:solidFill>
                  <a:srgbClr val="C00000"/>
                </a:solidFill>
              </a:rPr>
              <a:t>127.0.0.1</a:t>
            </a:r>
            <a:r>
              <a:rPr lang="en-US" altLang="ko-KR" dirty="0" smtClean="0"/>
              <a:t>”, 1234);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2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Components – Communicator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Communicator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IProtocol</a:t>
            </a:r>
            <a:endParaRPr lang="en-US" dirty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listener: </a:t>
            </a:r>
            <a:r>
              <a:rPr lang="en-US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IProtocol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socket: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marL="3429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(invoke: </a:t>
            </a:r>
            <a:r>
              <a:rPr lang="en-US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.listener.replyData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(invoke);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3429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71138" y="2699411"/>
              <a:ext cx="3034440" cy="52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258" y="2603651"/>
                <a:ext cx="313020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January</a:t>
            </a:r>
          </a:p>
          <a:p>
            <a:pPr marL="342900" indent="-342900">
              <a:buAutoNum type="arabicPeriod"/>
            </a:pPr>
            <a:r>
              <a:rPr lang="en-US" dirty="0" smtClean="0"/>
              <a:t>August</a:t>
            </a:r>
          </a:p>
          <a:p>
            <a:pPr marL="342900" indent="-342900">
              <a:buAutoNum type="arabicPeriod"/>
            </a:pPr>
            <a:r>
              <a:rPr lang="en-US" dirty="0" smtClean="0"/>
              <a:t>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SDN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Defined Network</a:t>
            </a:r>
          </a:p>
          <a:p>
            <a:r>
              <a:rPr lang="ko-KR" altLang="en-US" dirty="0"/>
              <a:t>소프트웨어 프로그래밍을 통해 </a:t>
            </a:r>
            <a:endParaRPr lang="en-US" altLang="ko-KR" dirty="0"/>
          </a:p>
          <a:p>
            <a:pPr lvl="1"/>
            <a:r>
              <a:rPr lang="ko-KR" altLang="en-US" dirty="0"/>
              <a:t>네트워크 경로설정과 제어 및 복잡한  운용관리를 </a:t>
            </a:r>
            <a:endParaRPr lang="en-US" altLang="ko-KR" dirty="0"/>
          </a:p>
          <a:p>
            <a:pPr lvl="1"/>
            <a:r>
              <a:rPr lang="ko-KR" altLang="en-US" dirty="0"/>
              <a:t>편리하게 처리할 수 있는 차세대 네트워킹 기술</a:t>
            </a:r>
            <a:endParaRPr lang="en-US" altLang="ko-KR" dirty="0"/>
          </a:p>
          <a:p>
            <a:r>
              <a:rPr lang="ko-KR" altLang="en-US" dirty="0"/>
              <a:t>과거에는 네트워크</a:t>
            </a:r>
            <a:r>
              <a:rPr lang="en-US" altLang="ko-KR" dirty="0"/>
              <a:t> </a:t>
            </a:r>
            <a:r>
              <a:rPr lang="ko-KR" altLang="en-US" dirty="0"/>
              <a:t>시스템을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 장비 위주로 구성하였으나</a:t>
            </a:r>
            <a:endParaRPr lang="en-US" altLang="ko-KR" dirty="0"/>
          </a:p>
          <a:p>
            <a:pPr lvl="1"/>
            <a:r>
              <a:rPr lang="ko-KR" altLang="en-US" dirty="0"/>
              <a:t>이제는 </a:t>
            </a:r>
            <a:r>
              <a:rPr lang="en-US" altLang="ko-KR" dirty="0"/>
              <a:t>S/W</a:t>
            </a:r>
            <a:r>
              <a:rPr lang="ko-KR" altLang="en-US" dirty="0"/>
              <a:t>가 중심이 되어 </a:t>
            </a:r>
            <a:r>
              <a:rPr lang="ko-KR" altLang="en-US" b="1" dirty="0" smtClean="0"/>
              <a:t>소켓 프로그래밍</a:t>
            </a:r>
            <a:r>
              <a:rPr lang="ko-KR" altLang="en-US" dirty="0" smtClean="0"/>
              <a:t>으로 구현함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3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1. 7</a:t>
            </a:r>
            <a:r>
              <a:rPr lang="ko-KR" altLang="en-US" dirty="0" smtClean="0"/>
              <a:t>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TypeScript</a:t>
            </a:r>
            <a:r>
              <a:rPr lang="ko-KR" altLang="en-US" dirty="0" smtClean="0"/>
              <a:t>에 익숙해지고</a:t>
            </a:r>
            <a:endParaRPr lang="en-US" altLang="ko-KR" dirty="0" smtClean="0"/>
          </a:p>
          <a:p>
            <a:r>
              <a:rPr lang="ko-KR" altLang="en-US" dirty="0" smtClean="0"/>
              <a:t>다음 라이브러리의 사용법을 익힌다</a:t>
            </a:r>
            <a:endParaRPr lang="en-US" altLang="ko-KR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-STL</a:t>
            </a:r>
          </a:p>
          <a:p>
            <a:pPr lvl="1"/>
            <a:r>
              <a:rPr lang="en-US" dirty="0" smtClean="0"/>
              <a:t>Samchon-Framework</a:t>
            </a:r>
            <a:endParaRPr lang="en-US" dirty="0"/>
          </a:p>
          <a:p>
            <a:r>
              <a:rPr lang="ko-KR" altLang="en-US" dirty="0" smtClean="0"/>
              <a:t>스스로 간단한 예제를 제작해본다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2. 8</a:t>
            </a:r>
            <a:r>
              <a:rPr lang="ko-KR" altLang="en-US" dirty="0" smtClean="0"/>
              <a:t>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본격적인 제작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3. 9</a:t>
            </a:r>
            <a:r>
              <a:rPr lang="ko-KR" altLang="en-US" dirty="0" smtClean="0"/>
              <a:t>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en-US" altLang="ko-KR" dirty="0" smtClean="0"/>
          </a:p>
          <a:p>
            <a:r>
              <a:rPr lang="ko-KR" altLang="en-US" dirty="0" smtClean="0"/>
              <a:t>가이드 문서 제작</a:t>
            </a:r>
            <a:endParaRPr lang="en-US" altLang="ko-KR" dirty="0" smtClean="0"/>
          </a:p>
          <a:p>
            <a:r>
              <a:rPr lang="ko-KR" altLang="en-US" dirty="0" smtClean="0"/>
              <a:t>시연 및 소개동영상 촬영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SDN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네트워크 장비를 중점으로 두면</a:t>
            </a:r>
            <a:endParaRPr lang="en-US" altLang="ko-KR" b="1" dirty="0"/>
          </a:p>
          <a:p>
            <a:pPr lvl="1"/>
            <a:r>
              <a:rPr lang="ko-KR" altLang="en-US" dirty="0"/>
              <a:t>개별 프로토콜에 종속되고</a:t>
            </a:r>
            <a:endParaRPr lang="en-US" altLang="ko-KR" dirty="0"/>
          </a:p>
          <a:p>
            <a:pPr lvl="1"/>
            <a:r>
              <a:rPr lang="ko-KR" altLang="en-US" dirty="0"/>
              <a:t>장비들 역시 벤더사에 종속되어 구성해야 함</a:t>
            </a:r>
            <a:endParaRPr lang="en-US" altLang="ko-KR" dirty="0"/>
          </a:p>
          <a:p>
            <a:pPr lvl="1"/>
            <a:r>
              <a:rPr lang="ko-KR" altLang="en-US" dirty="0"/>
              <a:t>때문에 다채로운 변화가 불가능함</a:t>
            </a:r>
            <a:endParaRPr lang="en-US" altLang="ko-KR" dirty="0"/>
          </a:p>
          <a:p>
            <a:r>
              <a:rPr lang="ko-KR" altLang="en-US" b="1" dirty="0"/>
              <a:t>클라우드 시대</a:t>
            </a:r>
            <a:endParaRPr lang="en-US" altLang="ko-KR" b="1" dirty="0"/>
          </a:p>
          <a:p>
            <a:pPr lvl="1"/>
            <a:r>
              <a:rPr lang="ko-KR" altLang="en-US" dirty="0"/>
              <a:t>이러한 제약들을 넘어서기 위해</a:t>
            </a:r>
            <a:endParaRPr lang="en-US" altLang="ko-KR" dirty="0"/>
          </a:p>
          <a:p>
            <a:pPr lvl="1"/>
            <a:r>
              <a:rPr lang="en-US" altLang="ko-KR" dirty="0"/>
              <a:t>SDN </a:t>
            </a:r>
            <a:r>
              <a:rPr lang="ko-KR" altLang="en-US" dirty="0"/>
              <a:t>대두하게 되었고</a:t>
            </a:r>
            <a:r>
              <a:rPr lang="en-US" altLang="ko-KR" dirty="0"/>
              <a:t>, </a:t>
            </a:r>
            <a:r>
              <a:rPr lang="ko-KR" altLang="en-US" dirty="0"/>
              <a:t>이게 클라우드 시대를 불러옴</a:t>
            </a:r>
            <a:endParaRPr lang="en-US" altLang="ko-KR" dirty="0"/>
          </a:p>
          <a:p>
            <a:r>
              <a:rPr lang="ko-KR" altLang="en-US" b="1" dirty="0"/>
              <a:t>결국에는 추상화와 유연화 때문이다</a:t>
            </a:r>
            <a:endParaRPr lang="en-US" altLang="ko-KR" b="1" dirty="0"/>
          </a:p>
          <a:p>
            <a:pPr lvl="1"/>
            <a:r>
              <a:rPr lang="ko-KR" altLang="en-US" dirty="0"/>
              <a:t>추상화 및 다채로운 패턴의 사용을 위해</a:t>
            </a:r>
            <a:endParaRPr lang="en-US" altLang="ko-KR" dirty="0"/>
          </a:p>
          <a:p>
            <a:pPr lvl="1"/>
            <a:r>
              <a:rPr lang="en-US" dirty="0"/>
              <a:t>SDN</a:t>
            </a:r>
            <a:r>
              <a:rPr lang="ko-KR" altLang="en-US" dirty="0"/>
              <a:t>이 쓰이는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SDN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</p:spPr>
      </p:pic>
    </p:spTree>
    <p:extLst>
      <p:ext uri="{BB962C8B-B14F-4D97-AF65-F5344CB8AC3E}">
        <p14:creationId xmlns:p14="http://schemas.microsoft.com/office/powerpoint/2010/main" val="14273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시스템 설계를</a:t>
            </a:r>
            <a:endParaRPr lang="en-US" altLang="ko-KR" dirty="0" smtClean="0"/>
          </a:p>
          <a:p>
            <a:r>
              <a:rPr lang="ko-KR" altLang="en-US" dirty="0" smtClean="0"/>
              <a:t>객체지향 관점에서 할 수 있도록 한다</a:t>
            </a:r>
            <a:r>
              <a:rPr lang="en-US" altLang="ko-KR" dirty="0" smtClean="0"/>
              <a:t>.</a:t>
            </a:r>
          </a:p>
          <a:p>
            <a:endParaRPr lang="en-US" dirty="0"/>
          </a:p>
          <a:p>
            <a:r>
              <a:rPr lang="ko-KR" altLang="en-US" dirty="0" smtClean="0"/>
              <a:t>마치 </a:t>
            </a:r>
            <a:r>
              <a:rPr lang="en-US" altLang="ko-KR" dirty="0" smtClean="0"/>
              <a:t>S/W Object</a:t>
            </a:r>
            <a:r>
              <a:rPr lang="ko-KR" altLang="en-US" dirty="0" smtClean="0"/>
              <a:t>를 다루듯이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무엇을 통해서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메시지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엔티티 표기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패턴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TypeScript</a:t>
            </a:r>
            <a:r>
              <a:rPr lang="ko-KR" altLang="en-US" dirty="0" smtClean="0"/>
              <a:t>의 통합</a:t>
            </a:r>
            <a:endParaRPr lang="en-US" altLang="ko-KR" dirty="0"/>
          </a:p>
          <a:p>
            <a:pPr lvl="1"/>
            <a:r>
              <a:rPr lang="ko-KR" altLang="en-US" dirty="0" smtClean="0"/>
              <a:t>표준화된 메시지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엔티티 표기법 및 패턴을 사용하는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&amp; </a:t>
            </a:r>
            <a:r>
              <a:rPr lang="en-US" altLang="ko-KR" dirty="0" err="1" smtClean="0"/>
              <a:t>TypeScript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통합시스템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이상적인 활용 모형</a:t>
            </a:r>
            <a:endParaRPr lang="en-US" dirty="0" smtClean="0"/>
          </a:p>
          <a:p>
            <a:pPr lvl="1"/>
            <a:r>
              <a:rPr lang="en-US" dirty="0" smtClean="0"/>
              <a:t>HTML + JavaScript</a:t>
            </a:r>
            <a:r>
              <a:rPr lang="ko-KR" altLang="en-US" dirty="0" smtClean="0"/>
              <a:t>로 클라우드 어플리케이션을 제작</a:t>
            </a:r>
            <a:endParaRPr lang="en-US" dirty="0" smtClean="0"/>
          </a:p>
          <a:p>
            <a:pPr lvl="1"/>
            <a:r>
              <a:rPr lang="en-US" dirty="0" smtClean="0"/>
              <a:t>Node</a:t>
            </a:r>
            <a:r>
              <a:rPr lang="ko-KR" altLang="en-US" dirty="0" smtClean="0"/>
              <a:t>로 클라우드 서버를 만들고</a:t>
            </a:r>
            <a:endParaRPr lang="en-US" dirty="0"/>
          </a:p>
          <a:p>
            <a:pPr lvl="1"/>
            <a:r>
              <a:rPr lang="ko-KR" altLang="en-US" dirty="0" smtClean="0"/>
              <a:t>연산이 많이 필요한 작업은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분산서버에 넘긴다</a:t>
            </a:r>
            <a:endParaRPr lang="en-US" altLang="ko-KR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Purpose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60" y="2057400"/>
            <a:ext cx="5520480" cy="4038600"/>
          </a:xfrm>
        </p:spPr>
      </p:pic>
    </p:spTree>
    <p:extLst>
      <p:ext uri="{BB962C8B-B14F-4D97-AF65-F5344CB8AC3E}">
        <p14:creationId xmlns:p14="http://schemas.microsoft.com/office/powerpoint/2010/main" val="25897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747</TotalTime>
  <Words>815</Words>
  <Application>Microsoft Office PowerPoint</Application>
  <PresentationFormat>On-screen Show (4:3)</PresentationFormat>
  <Paragraphs>346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Franklin Gothic Book</vt:lpstr>
      <vt:lpstr>맑은 고딕</vt:lpstr>
      <vt:lpstr>바탕</vt:lpstr>
      <vt:lpstr>Consolas</vt:lpstr>
      <vt:lpstr>Corbel</vt:lpstr>
      <vt:lpstr>Garamond</vt:lpstr>
      <vt:lpstr>Basis</vt:lpstr>
      <vt:lpstr>Samchon framework</vt:lpstr>
      <vt:lpstr>INDEX</vt:lpstr>
      <vt:lpstr>OUTLINE</vt:lpstr>
      <vt:lpstr>1. SDN Framework</vt:lpstr>
      <vt:lpstr>1. SDN Framework</vt:lpstr>
      <vt:lpstr>1. SDN Framework</vt:lpstr>
      <vt:lpstr>2. Purpose</vt:lpstr>
      <vt:lpstr>2. Purpose</vt:lpstr>
      <vt:lpstr>2. Purpose</vt:lpstr>
      <vt:lpstr>2. Purpose</vt:lpstr>
      <vt:lpstr>3. Have Implemented</vt:lpstr>
      <vt:lpstr>Modules</vt:lpstr>
      <vt:lpstr>PowerPoint Presentation</vt:lpstr>
      <vt:lpstr>1. Templates – Service</vt:lpstr>
      <vt:lpstr>1. Templates - Service</vt:lpstr>
      <vt:lpstr>1. Templates – External System</vt:lpstr>
      <vt:lpstr>1. Templates – External System</vt:lpstr>
      <vt:lpstr>1. Templates – Parallel System</vt:lpstr>
      <vt:lpstr>1. Templates – Parallel System</vt:lpstr>
      <vt:lpstr>2. Message Protocol – IProtocol</vt:lpstr>
      <vt:lpstr>2. Message Protocol – IProtocol</vt:lpstr>
      <vt:lpstr>2. Message Protocol – Invoke</vt:lpstr>
      <vt:lpstr>2. Message Protocol – Invoke</vt:lpstr>
      <vt:lpstr>2. Message Protocol – Invoke</vt:lpstr>
      <vt:lpstr>2. Message Protocol – Invoke</vt:lpstr>
      <vt:lpstr>2. Message Protocol – Invoke</vt:lpstr>
      <vt:lpstr>2. Message Protocol – XML</vt:lpstr>
      <vt:lpstr>2. Message Protocol – Entity</vt:lpstr>
      <vt:lpstr>2. Message Protocol – Entity</vt:lpstr>
      <vt:lpstr>2. Message Protocol – Entity</vt:lpstr>
      <vt:lpstr>3. Components</vt:lpstr>
      <vt:lpstr>3. Components – Server </vt:lpstr>
      <vt:lpstr>3. Components – Server </vt:lpstr>
      <vt:lpstr>3. Components – ClientDriver</vt:lpstr>
      <vt:lpstr>3. Components – ClientDriver</vt:lpstr>
      <vt:lpstr>3. Components – ServerConnector</vt:lpstr>
      <vt:lpstr>3. Components – ServerConnector</vt:lpstr>
      <vt:lpstr>3. Components – Communicator</vt:lpstr>
      <vt:lpstr>Future plan</vt:lpstr>
      <vt:lpstr>1. 7월</vt:lpstr>
      <vt:lpstr>2. 8월</vt:lpstr>
      <vt:lpstr>3. 9월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Samchon framework</dc:title>
  <dc:creator>Jeongho Nam</dc:creator>
  <cp:lastModifiedBy>Jeongho Nam</cp:lastModifiedBy>
  <cp:revision>39</cp:revision>
  <dcterms:created xsi:type="dcterms:W3CDTF">2016-07-08T04:58:34Z</dcterms:created>
  <dcterms:modified xsi:type="dcterms:W3CDTF">2016-07-15T16:37:21Z</dcterms:modified>
</cp:coreProperties>
</file>