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9" r:id="rId3"/>
    <p:sldId id="258" r:id="rId4"/>
    <p:sldId id="297" r:id="rId5"/>
    <p:sldId id="298" r:id="rId6"/>
    <p:sldId id="270" r:id="rId7"/>
    <p:sldId id="271" r:id="rId8"/>
    <p:sldId id="268" r:id="rId9"/>
    <p:sldId id="260" r:id="rId10"/>
    <p:sldId id="284" r:id="rId11"/>
    <p:sldId id="261" r:id="rId12"/>
    <p:sldId id="275" r:id="rId13"/>
    <p:sldId id="276" r:id="rId14"/>
    <p:sldId id="274" r:id="rId15"/>
    <p:sldId id="277" r:id="rId16"/>
    <p:sldId id="282" r:id="rId17"/>
    <p:sldId id="279" r:id="rId18"/>
    <p:sldId id="281" r:id="rId19"/>
    <p:sldId id="283" r:id="rId20"/>
    <p:sldId id="278" r:id="rId21"/>
    <p:sldId id="280" r:id="rId22"/>
    <p:sldId id="285" r:id="rId23"/>
    <p:sldId id="286" r:id="rId24"/>
    <p:sldId id="287" r:id="rId25"/>
    <p:sldId id="288" r:id="rId26"/>
    <p:sldId id="289" r:id="rId27"/>
    <p:sldId id="290" r:id="rId28"/>
    <p:sldId id="293" r:id="rId29"/>
    <p:sldId id="291" r:id="rId30"/>
    <p:sldId id="292" r:id="rId31"/>
    <p:sldId id="294" r:id="rId32"/>
    <p:sldId id="304" r:id="rId33"/>
    <p:sldId id="303" r:id="rId34"/>
    <p:sldId id="295" r:id="rId35"/>
    <p:sldId id="308" r:id="rId36"/>
    <p:sldId id="296" r:id="rId37"/>
    <p:sldId id="262" r:id="rId38"/>
    <p:sldId id="263" r:id="rId39"/>
    <p:sldId id="265" r:id="rId40"/>
    <p:sldId id="299" r:id="rId41"/>
    <p:sldId id="300" r:id="rId42"/>
    <p:sldId id="301" r:id="rId43"/>
    <p:sldId id="305" r:id="rId44"/>
    <p:sldId id="306" r:id="rId45"/>
    <p:sldId id="307" r:id="rId46"/>
    <p:sldId id="273" r:id="rId47"/>
    <p:sldId id="264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B88C6-D6B0-4EEC-A714-5E81BA3D5525}" type="doc">
      <dgm:prSet loTypeId="urn:microsoft.com/office/officeart/2005/8/layout/vList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257F2C0-B327-49FC-AF45-B107DED4A310}">
      <dgm:prSet phldrT="[Text]"/>
      <dgm:spPr/>
      <dgm:t>
        <a:bodyPr/>
        <a:lstStyle/>
        <a:p>
          <a:pPr latinLnBrk="1"/>
          <a:r>
            <a:rPr lang="en-US" altLang="ko-KR" b="1" dirty="0" smtClean="0"/>
            <a:t>Outline</a:t>
          </a:r>
          <a:endParaRPr lang="ko-KR" altLang="en-US" b="1" dirty="0"/>
        </a:p>
      </dgm:t>
    </dgm:pt>
    <dgm:pt modelId="{48CA691C-F3F1-45A0-9540-991FD8A1F97D}" type="parTrans" cxnId="{34C90260-320C-4F1E-9C37-92617C39C680}">
      <dgm:prSet/>
      <dgm:spPr/>
      <dgm:t>
        <a:bodyPr/>
        <a:lstStyle/>
        <a:p>
          <a:pPr latinLnBrk="1"/>
          <a:endParaRPr lang="ko-KR" altLang="en-US"/>
        </a:p>
      </dgm:t>
    </dgm:pt>
    <dgm:pt modelId="{1D4BA230-D8EF-4565-8BC7-C0FDD64D4233}" type="sibTrans" cxnId="{34C90260-320C-4F1E-9C37-92617C39C680}">
      <dgm:prSet/>
      <dgm:spPr/>
      <dgm:t>
        <a:bodyPr/>
        <a:lstStyle/>
        <a:p>
          <a:pPr latinLnBrk="1"/>
          <a:endParaRPr lang="ko-KR" altLang="en-US"/>
        </a:p>
      </dgm:t>
    </dgm:pt>
    <dgm:pt modelId="{2C00B47A-3BBB-4D73-8271-6FFA21D6C328}">
      <dgm:prSet/>
      <dgm:spPr/>
      <dgm:t>
        <a:bodyPr/>
        <a:lstStyle/>
        <a:p>
          <a:pPr latinLnBrk="1"/>
          <a:r>
            <a:rPr lang="en-US" altLang="ko-KR" dirty="0" smtClean="0"/>
            <a:t>SDN Framework</a:t>
          </a:r>
          <a:endParaRPr lang="ko-KR" altLang="en-US" b="1" dirty="0"/>
        </a:p>
      </dgm:t>
    </dgm:pt>
    <dgm:pt modelId="{EB6FD201-70BE-468F-987E-C1BCEF3F6A8A}" type="sibTrans" cxnId="{99C6F11B-FAED-44B1-BA52-8506D16396BC}">
      <dgm:prSet/>
      <dgm:spPr/>
      <dgm:t>
        <a:bodyPr/>
        <a:lstStyle/>
        <a:p>
          <a:endParaRPr lang="en-US"/>
        </a:p>
      </dgm:t>
    </dgm:pt>
    <dgm:pt modelId="{46271FB2-39C1-480E-923F-67658C63B665}" type="parTrans" cxnId="{99C6F11B-FAED-44B1-BA52-8506D16396BC}">
      <dgm:prSet/>
      <dgm:spPr/>
      <dgm:t>
        <a:bodyPr/>
        <a:lstStyle/>
        <a:p>
          <a:endParaRPr lang="en-US"/>
        </a:p>
      </dgm:t>
    </dgm:pt>
    <dgm:pt modelId="{6A536515-6A9C-4DDA-A3BD-FF7EDAE8BADA}">
      <dgm:prSet phldrT="[Text]"/>
      <dgm:spPr/>
      <dgm:t>
        <a:bodyPr/>
        <a:lstStyle/>
        <a:p>
          <a:pPr latinLnBrk="1"/>
          <a:r>
            <a:rPr lang="en-US" altLang="ko-KR" b="1" dirty="0" smtClean="0"/>
            <a:t>Modules</a:t>
          </a:r>
          <a:endParaRPr lang="ko-KR" altLang="en-US" b="1" dirty="0"/>
        </a:p>
      </dgm:t>
    </dgm:pt>
    <dgm:pt modelId="{B82AD5BC-0822-4023-A3EB-D667521B94D7}" type="sibTrans" cxnId="{55C31896-FFDD-4077-B179-72A0EB87BE77}">
      <dgm:prSet/>
      <dgm:spPr/>
      <dgm:t>
        <a:bodyPr/>
        <a:lstStyle/>
        <a:p>
          <a:pPr latinLnBrk="1"/>
          <a:endParaRPr lang="ko-KR" altLang="en-US"/>
        </a:p>
      </dgm:t>
    </dgm:pt>
    <dgm:pt modelId="{FD80FA05-C088-4634-B169-FE15710A2441}" type="parTrans" cxnId="{55C31896-FFDD-4077-B179-72A0EB87BE77}">
      <dgm:prSet/>
      <dgm:spPr/>
      <dgm:t>
        <a:bodyPr/>
        <a:lstStyle/>
        <a:p>
          <a:pPr latinLnBrk="1"/>
          <a:endParaRPr lang="ko-KR" altLang="en-US"/>
        </a:p>
      </dgm:t>
    </dgm:pt>
    <dgm:pt modelId="{6F7769D9-F047-4E31-8FDB-198A8B61FADD}">
      <dgm:prSet phldrT="[Text]"/>
      <dgm:spPr/>
      <dgm:t>
        <a:bodyPr/>
        <a:lstStyle/>
        <a:p>
          <a:pPr latinLnBrk="1"/>
          <a:r>
            <a:rPr lang="en-US" altLang="ko-KR" b="1" dirty="0" smtClean="0"/>
            <a:t>Guidance</a:t>
          </a:r>
          <a:endParaRPr lang="ko-KR" altLang="en-US" b="1" dirty="0"/>
        </a:p>
      </dgm:t>
    </dgm:pt>
    <dgm:pt modelId="{8F90178D-139F-4CCC-8E69-938F6583ED99}" type="sibTrans" cxnId="{DD616139-E2E9-45A2-91ED-2F71D3EB6EC1}">
      <dgm:prSet/>
      <dgm:spPr/>
      <dgm:t>
        <a:bodyPr/>
        <a:lstStyle/>
        <a:p>
          <a:pPr latinLnBrk="1"/>
          <a:endParaRPr lang="ko-KR" altLang="en-US"/>
        </a:p>
      </dgm:t>
    </dgm:pt>
    <dgm:pt modelId="{EDA30B02-AD6D-454A-8FD5-D25BA075155C}" type="parTrans" cxnId="{DD616139-E2E9-45A2-91ED-2F71D3EB6EC1}">
      <dgm:prSet/>
      <dgm:spPr/>
      <dgm:t>
        <a:bodyPr/>
        <a:lstStyle/>
        <a:p>
          <a:pPr latinLnBrk="1"/>
          <a:endParaRPr lang="ko-KR" altLang="en-US"/>
        </a:p>
      </dgm:t>
    </dgm:pt>
    <dgm:pt modelId="{624C31F0-C913-4C64-B35E-71D2AD6BF338}">
      <dgm:prSet phldrT="[Text]"/>
      <dgm:spPr/>
      <dgm:t>
        <a:bodyPr/>
        <a:lstStyle/>
        <a:p>
          <a:pPr latinLnBrk="1"/>
          <a:r>
            <a:rPr lang="en-US" altLang="ko-KR" dirty="0" smtClean="0"/>
            <a:t>July</a:t>
          </a:r>
          <a:endParaRPr lang="ko-KR" altLang="en-US" dirty="0"/>
        </a:p>
      </dgm:t>
    </dgm:pt>
    <dgm:pt modelId="{D11D45B4-64F3-4710-8AC5-6EA850EE7B60}" type="sibTrans" cxnId="{9A426736-6554-42E4-9D8B-C62E3276739B}">
      <dgm:prSet/>
      <dgm:spPr/>
      <dgm:t>
        <a:bodyPr/>
        <a:lstStyle/>
        <a:p>
          <a:pPr latinLnBrk="1"/>
          <a:endParaRPr lang="ko-KR" altLang="en-US"/>
        </a:p>
      </dgm:t>
    </dgm:pt>
    <dgm:pt modelId="{ACCEB9DD-9F7D-420D-84A5-D2725AA0393A}" type="parTrans" cxnId="{9A426736-6554-42E4-9D8B-C62E3276739B}">
      <dgm:prSet/>
      <dgm:spPr/>
      <dgm:t>
        <a:bodyPr/>
        <a:lstStyle/>
        <a:p>
          <a:pPr latinLnBrk="1"/>
          <a:endParaRPr lang="ko-KR" altLang="en-US"/>
        </a:p>
      </dgm:t>
    </dgm:pt>
    <dgm:pt modelId="{A4744DBB-0381-4A5F-89F9-1D0ECF9C5419}">
      <dgm:prSet/>
      <dgm:spPr/>
      <dgm:t>
        <a:bodyPr/>
        <a:lstStyle/>
        <a:p>
          <a:r>
            <a:rPr lang="en-US" altLang="ko-KR" dirty="0" smtClean="0"/>
            <a:t>Purpose of Samchon Framework</a:t>
          </a:r>
        </a:p>
      </dgm:t>
    </dgm:pt>
    <dgm:pt modelId="{E0938405-1BA7-4B44-A378-6153302985C5}" type="parTrans" cxnId="{8634442F-B9BE-45E4-BEF9-45F24FB69FE4}">
      <dgm:prSet/>
      <dgm:spPr/>
      <dgm:t>
        <a:bodyPr/>
        <a:lstStyle/>
        <a:p>
          <a:endParaRPr lang="en-US"/>
        </a:p>
      </dgm:t>
    </dgm:pt>
    <dgm:pt modelId="{8E7525AD-955D-4CC2-9665-7C1B04847775}" type="sibTrans" cxnId="{8634442F-B9BE-45E4-BEF9-45F24FB69FE4}">
      <dgm:prSet/>
      <dgm:spPr/>
      <dgm:t>
        <a:bodyPr/>
        <a:lstStyle/>
        <a:p>
          <a:endParaRPr lang="en-US"/>
        </a:p>
      </dgm:t>
    </dgm:pt>
    <dgm:pt modelId="{EDD57E9C-AE54-4F06-8160-E2289D9AC574}">
      <dgm:prSet/>
      <dgm:spPr/>
      <dgm:t>
        <a:bodyPr/>
        <a:lstStyle/>
        <a:p>
          <a:r>
            <a:rPr lang="en-US" altLang="ko-KR" dirty="0" smtClean="0"/>
            <a:t>Have implemented</a:t>
          </a:r>
        </a:p>
      </dgm:t>
    </dgm:pt>
    <dgm:pt modelId="{1FCE066C-9C7C-4229-B5F2-3D79D12098B8}" type="parTrans" cxnId="{472CDA88-5354-491E-9B51-77F401BC6BC7}">
      <dgm:prSet/>
      <dgm:spPr/>
      <dgm:t>
        <a:bodyPr/>
        <a:lstStyle/>
        <a:p>
          <a:endParaRPr lang="en-US"/>
        </a:p>
      </dgm:t>
    </dgm:pt>
    <dgm:pt modelId="{3454D7AE-F202-4732-90C2-E1D247FB67F9}" type="sibTrans" cxnId="{472CDA88-5354-491E-9B51-77F401BC6BC7}">
      <dgm:prSet/>
      <dgm:spPr/>
      <dgm:t>
        <a:bodyPr/>
        <a:lstStyle/>
        <a:p>
          <a:endParaRPr lang="en-US"/>
        </a:p>
      </dgm:t>
    </dgm:pt>
    <dgm:pt modelId="{86EB05B2-6882-43F2-8403-0B52CACCCE84}">
      <dgm:prSet/>
      <dgm:spPr/>
      <dgm:t>
        <a:bodyPr/>
        <a:lstStyle/>
        <a:p>
          <a:r>
            <a:rPr lang="en-US" altLang="ko-KR" dirty="0" smtClean="0"/>
            <a:t>August</a:t>
          </a:r>
        </a:p>
      </dgm:t>
    </dgm:pt>
    <dgm:pt modelId="{5720F0C5-C165-4C06-B00F-887612BC31BC}" type="parTrans" cxnId="{E0F444B2-AB05-4358-A156-305320DA41A4}">
      <dgm:prSet/>
      <dgm:spPr/>
      <dgm:t>
        <a:bodyPr/>
        <a:lstStyle/>
        <a:p>
          <a:endParaRPr lang="en-US"/>
        </a:p>
      </dgm:t>
    </dgm:pt>
    <dgm:pt modelId="{0ABF073F-278A-45ED-AF37-9975CF73DA36}" type="sibTrans" cxnId="{E0F444B2-AB05-4358-A156-305320DA41A4}">
      <dgm:prSet/>
      <dgm:spPr/>
      <dgm:t>
        <a:bodyPr/>
        <a:lstStyle/>
        <a:p>
          <a:endParaRPr lang="en-US"/>
        </a:p>
      </dgm:t>
    </dgm:pt>
    <dgm:pt modelId="{9BF9C7BD-EC98-429B-9446-6177B19C65F2}">
      <dgm:prSet/>
      <dgm:spPr/>
      <dgm:t>
        <a:bodyPr/>
        <a:lstStyle/>
        <a:p>
          <a:r>
            <a:rPr lang="en-US" altLang="ko-KR" dirty="0" smtClean="0"/>
            <a:t>September</a:t>
          </a:r>
        </a:p>
      </dgm:t>
    </dgm:pt>
    <dgm:pt modelId="{D08B5495-D679-43E2-8D7C-A7D99731A3D8}" type="parTrans" cxnId="{3CA25A57-B617-45F2-9D7F-FC73772D5859}">
      <dgm:prSet/>
      <dgm:spPr/>
      <dgm:t>
        <a:bodyPr/>
        <a:lstStyle/>
        <a:p>
          <a:endParaRPr lang="en-US"/>
        </a:p>
      </dgm:t>
    </dgm:pt>
    <dgm:pt modelId="{F9EF1971-E8D7-4003-88FD-4F9FA17AF77A}" type="sibTrans" cxnId="{3CA25A57-B617-45F2-9D7F-FC73772D5859}">
      <dgm:prSet/>
      <dgm:spPr/>
      <dgm:t>
        <a:bodyPr/>
        <a:lstStyle/>
        <a:p>
          <a:endParaRPr lang="en-US"/>
        </a:p>
      </dgm:t>
    </dgm:pt>
    <dgm:pt modelId="{15E17AD6-79B2-4890-BAB2-1D8415AD3227}">
      <dgm:prSet/>
      <dgm:spPr/>
      <dgm:t>
        <a:bodyPr/>
        <a:lstStyle/>
        <a:p>
          <a:r>
            <a:rPr lang="en-US" altLang="ko-KR" dirty="0" smtClean="0"/>
            <a:t>STL, Collection and Library</a:t>
          </a:r>
          <a:endParaRPr lang="en-US" altLang="ko-KR" dirty="0" smtClean="0"/>
        </a:p>
      </dgm:t>
    </dgm:pt>
    <dgm:pt modelId="{06271559-AD3A-45DB-B98C-2F9087E5165F}" type="parTrans" cxnId="{1DBB81CB-AF9F-41B5-9912-9796D9D38E37}">
      <dgm:prSet/>
      <dgm:spPr/>
      <dgm:t>
        <a:bodyPr/>
        <a:lstStyle/>
        <a:p>
          <a:endParaRPr lang="en-US"/>
        </a:p>
      </dgm:t>
    </dgm:pt>
    <dgm:pt modelId="{9DD98D04-12F4-4048-8AA3-FA2EE95D8F91}" type="sibTrans" cxnId="{1DBB81CB-AF9F-41B5-9912-9796D9D38E37}">
      <dgm:prSet/>
      <dgm:spPr/>
      <dgm:t>
        <a:bodyPr/>
        <a:lstStyle/>
        <a:p>
          <a:endParaRPr lang="en-US"/>
        </a:p>
      </dgm:t>
    </dgm:pt>
    <dgm:pt modelId="{34D95BCA-17F0-46CC-B94E-1F171E312777}">
      <dgm:prSet/>
      <dgm:spPr/>
      <dgm:t>
        <a:bodyPr/>
        <a:lstStyle/>
        <a:p>
          <a:r>
            <a:rPr lang="en-US" altLang="ko-KR" dirty="0" smtClean="0"/>
            <a:t>Protocol</a:t>
          </a:r>
          <a:endParaRPr lang="en-US" altLang="ko-KR" dirty="0" smtClean="0"/>
        </a:p>
      </dgm:t>
    </dgm:pt>
    <dgm:pt modelId="{4284762E-3EB7-4C8E-896E-0E9BA6E8B339}" type="parTrans" cxnId="{1D88D0F4-4F98-452F-BBE7-B348547A7179}">
      <dgm:prSet/>
      <dgm:spPr/>
      <dgm:t>
        <a:bodyPr/>
        <a:lstStyle/>
        <a:p>
          <a:endParaRPr lang="en-US"/>
        </a:p>
      </dgm:t>
    </dgm:pt>
    <dgm:pt modelId="{C7D20A38-DC28-40FB-BB19-A6BEC458DCEE}" type="sibTrans" cxnId="{1D88D0F4-4F98-452F-BBE7-B348547A7179}">
      <dgm:prSet/>
      <dgm:spPr/>
      <dgm:t>
        <a:bodyPr/>
        <a:lstStyle/>
        <a:p>
          <a:endParaRPr lang="en-US"/>
        </a:p>
      </dgm:t>
    </dgm:pt>
    <dgm:pt modelId="{52BB3D73-1717-43C9-B2E9-A24321ED28B1}">
      <dgm:prSet/>
      <dgm:spPr/>
      <dgm:t>
        <a:bodyPr/>
        <a:lstStyle/>
        <a:p>
          <a:r>
            <a:rPr lang="en-US" altLang="ko-KR" dirty="0" smtClean="0"/>
            <a:t>System Templates</a:t>
          </a:r>
          <a:endParaRPr lang="en-US" altLang="ko-KR" dirty="0" smtClean="0"/>
        </a:p>
      </dgm:t>
    </dgm:pt>
    <dgm:pt modelId="{90AD96F4-19DD-45A3-98C3-C16D53193726}" type="parTrans" cxnId="{573B0062-BDC1-4B67-BFB6-998A2E288191}">
      <dgm:prSet/>
      <dgm:spPr/>
      <dgm:t>
        <a:bodyPr/>
        <a:lstStyle/>
        <a:p>
          <a:endParaRPr lang="en-US"/>
        </a:p>
      </dgm:t>
    </dgm:pt>
    <dgm:pt modelId="{DB424121-18C0-4A8C-A669-85A11E1E12C8}" type="sibTrans" cxnId="{573B0062-BDC1-4B67-BFB6-998A2E288191}">
      <dgm:prSet/>
      <dgm:spPr/>
      <dgm:t>
        <a:bodyPr/>
        <a:lstStyle/>
        <a:p>
          <a:endParaRPr lang="en-US"/>
        </a:p>
      </dgm:t>
    </dgm:pt>
    <dgm:pt modelId="{3A0D5CA4-A458-4D53-9F79-398CF3C9339A}" type="pres">
      <dgm:prSet presAssocID="{B9BB88C6-D6B0-4EEC-A714-5E81BA3D552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7F1B9F-6F3F-4C06-AB53-2547A0C01587}" type="pres">
      <dgm:prSet presAssocID="{E257F2C0-B327-49FC-AF45-B107DED4A310}" presName="comp" presStyleCnt="0"/>
      <dgm:spPr/>
      <dgm:t>
        <a:bodyPr/>
        <a:lstStyle/>
        <a:p>
          <a:endParaRPr lang="en-US"/>
        </a:p>
      </dgm:t>
    </dgm:pt>
    <dgm:pt modelId="{0F0DA5A6-F942-4A3F-8FC8-77DD2FAE74C3}" type="pres">
      <dgm:prSet presAssocID="{E257F2C0-B327-49FC-AF45-B107DED4A310}" presName="box" presStyleLbl="node1" presStyleIdx="0" presStyleCnt="3" custLinFactNeighborX="-7580" custLinFactNeighborY="-3089"/>
      <dgm:spPr/>
      <dgm:t>
        <a:bodyPr/>
        <a:lstStyle/>
        <a:p>
          <a:pPr latinLnBrk="1"/>
          <a:endParaRPr lang="ko-KR" altLang="en-US"/>
        </a:p>
      </dgm:t>
    </dgm:pt>
    <dgm:pt modelId="{357C26FE-AB6E-4A16-8E4D-3D4B617AC47B}" type="pres">
      <dgm:prSet presAssocID="{E257F2C0-B327-49FC-AF45-B107DED4A31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BC43E29-EC70-4C2D-B36B-F8B1B8A16A4E}" type="pres">
      <dgm:prSet presAssocID="{E257F2C0-B327-49FC-AF45-B107DED4A31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668121-1288-49A1-9173-5C5982DFF41D}" type="pres">
      <dgm:prSet presAssocID="{1D4BA230-D8EF-4565-8BC7-C0FDD64D4233}" presName="spacer" presStyleCnt="0"/>
      <dgm:spPr/>
      <dgm:t>
        <a:bodyPr/>
        <a:lstStyle/>
        <a:p>
          <a:endParaRPr lang="en-US"/>
        </a:p>
      </dgm:t>
    </dgm:pt>
    <dgm:pt modelId="{D390A7CA-7ABE-4D46-8852-B09330607FC7}" type="pres">
      <dgm:prSet presAssocID="{6A536515-6A9C-4DDA-A3BD-FF7EDAE8BADA}" presName="comp" presStyleCnt="0"/>
      <dgm:spPr/>
      <dgm:t>
        <a:bodyPr/>
        <a:lstStyle/>
        <a:p>
          <a:endParaRPr lang="en-US"/>
        </a:p>
      </dgm:t>
    </dgm:pt>
    <dgm:pt modelId="{8C1D184F-6AD7-438E-BCA9-4EDBAB1635F0}" type="pres">
      <dgm:prSet presAssocID="{6A536515-6A9C-4DDA-A3BD-FF7EDAE8BADA}" presName="box" presStyleLbl="node1" presStyleIdx="1" presStyleCnt="3" custLinFactNeighborX="-6357" custLinFactNeighborY="2317"/>
      <dgm:spPr/>
      <dgm:t>
        <a:bodyPr/>
        <a:lstStyle/>
        <a:p>
          <a:pPr latinLnBrk="1"/>
          <a:endParaRPr lang="ko-KR" altLang="en-US"/>
        </a:p>
      </dgm:t>
    </dgm:pt>
    <dgm:pt modelId="{6C505080-7649-4046-BE2C-748A4CBE8066}" type="pres">
      <dgm:prSet presAssocID="{6A536515-6A9C-4DDA-A3BD-FF7EDAE8BADA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6697370-77AC-4F8F-A51A-4EBE10BFF6E2}" type="pres">
      <dgm:prSet presAssocID="{6A536515-6A9C-4DDA-A3BD-FF7EDAE8BAD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294F2D-B74D-494F-9C92-969BAED2A13F}" type="pres">
      <dgm:prSet presAssocID="{B82AD5BC-0822-4023-A3EB-D667521B94D7}" presName="spacer" presStyleCnt="0"/>
      <dgm:spPr/>
      <dgm:t>
        <a:bodyPr/>
        <a:lstStyle/>
        <a:p>
          <a:endParaRPr lang="en-US"/>
        </a:p>
      </dgm:t>
    </dgm:pt>
    <dgm:pt modelId="{E824AA75-F9B1-4CCC-A11B-D008263813DC}" type="pres">
      <dgm:prSet presAssocID="{6F7769D9-F047-4E31-8FDB-198A8B61FADD}" presName="comp" presStyleCnt="0"/>
      <dgm:spPr/>
      <dgm:t>
        <a:bodyPr/>
        <a:lstStyle/>
        <a:p>
          <a:endParaRPr lang="en-US"/>
        </a:p>
      </dgm:t>
    </dgm:pt>
    <dgm:pt modelId="{19FFCAFB-668A-4665-B171-99E21307EB02}" type="pres">
      <dgm:prSet presAssocID="{6F7769D9-F047-4E31-8FDB-198A8B61FADD}" presName="box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A1ADAC8-999F-43EF-8DAA-9E64EF9FB28A}" type="pres">
      <dgm:prSet presAssocID="{6F7769D9-F047-4E31-8FDB-198A8B61FADD}" presName="img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F0F7DC14-E296-408B-9D27-F5A5CB0E2479}" type="pres">
      <dgm:prSet presAssocID="{6F7769D9-F047-4E31-8FDB-198A8B61FAD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9DD06AC-1E9A-4928-BEA2-A8B1D95583B3}" type="presOf" srcId="{15E17AD6-79B2-4890-BAB2-1D8415AD3227}" destId="{8C1D184F-6AD7-438E-BCA9-4EDBAB1635F0}" srcOrd="0" destOrd="1" presId="urn:microsoft.com/office/officeart/2005/8/layout/vList4"/>
    <dgm:cxn modelId="{EDFD0CF8-46AD-43E3-933D-85971AD73120}" type="presOf" srcId="{15E17AD6-79B2-4890-BAB2-1D8415AD3227}" destId="{46697370-77AC-4F8F-A51A-4EBE10BFF6E2}" srcOrd="1" destOrd="1" presId="urn:microsoft.com/office/officeart/2005/8/layout/vList4"/>
    <dgm:cxn modelId="{538C5EF2-6C24-4EBC-92DF-BF7ABDE50997}" type="presOf" srcId="{6A536515-6A9C-4DDA-A3BD-FF7EDAE8BADA}" destId="{8C1D184F-6AD7-438E-BCA9-4EDBAB1635F0}" srcOrd="0" destOrd="0" presId="urn:microsoft.com/office/officeart/2005/8/layout/vList4"/>
    <dgm:cxn modelId="{D475700A-7317-4D49-B369-665C9F9A6938}" type="presOf" srcId="{2C00B47A-3BBB-4D73-8271-6FFA21D6C328}" destId="{DBC43E29-EC70-4C2D-B36B-F8B1B8A16A4E}" srcOrd="1" destOrd="1" presId="urn:microsoft.com/office/officeart/2005/8/layout/vList4"/>
    <dgm:cxn modelId="{6723D4DC-03A7-4420-97B4-A5EF287BDD74}" type="presOf" srcId="{A4744DBB-0381-4A5F-89F9-1D0ECF9C5419}" destId="{0F0DA5A6-F942-4A3F-8FC8-77DD2FAE74C3}" srcOrd="0" destOrd="2" presId="urn:microsoft.com/office/officeart/2005/8/layout/vList4"/>
    <dgm:cxn modelId="{8D7FFEC3-613B-4F5F-BAF3-8CAE0D5FDCF0}" type="presOf" srcId="{6F7769D9-F047-4E31-8FDB-198A8B61FADD}" destId="{F0F7DC14-E296-408B-9D27-F5A5CB0E2479}" srcOrd="1" destOrd="0" presId="urn:microsoft.com/office/officeart/2005/8/layout/vList4"/>
    <dgm:cxn modelId="{DD616139-E2E9-45A2-91ED-2F71D3EB6EC1}" srcId="{B9BB88C6-D6B0-4EEC-A714-5E81BA3D5525}" destId="{6F7769D9-F047-4E31-8FDB-198A8B61FADD}" srcOrd="2" destOrd="0" parTransId="{EDA30B02-AD6D-454A-8FD5-D25BA075155C}" sibTransId="{8F90178D-139F-4CCC-8E69-938F6583ED99}"/>
    <dgm:cxn modelId="{027A0A1B-1B2F-4C16-8356-331B5F15F98B}" type="presOf" srcId="{624C31F0-C913-4C64-B35E-71D2AD6BF338}" destId="{19FFCAFB-668A-4665-B171-99E21307EB02}" srcOrd="0" destOrd="1" presId="urn:microsoft.com/office/officeart/2005/8/layout/vList4"/>
    <dgm:cxn modelId="{55C31896-FFDD-4077-B179-72A0EB87BE77}" srcId="{B9BB88C6-D6B0-4EEC-A714-5E81BA3D5525}" destId="{6A536515-6A9C-4DDA-A3BD-FF7EDAE8BADA}" srcOrd="1" destOrd="0" parTransId="{FD80FA05-C088-4634-B169-FE15710A2441}" sibTransId="{B82AD5BC-0822-4023-A3EB-D667521B94D7}"/>
    <dgm:cxn modelId="{95D6A83D-5B70-44D3-ABF3-B9655BB90C15}" type="presOf" srcId="{86EB05B2-6882-43F2-8403-0B52CACCCE84}" destId="{19FFCAFB-668A-4665-B171-99E21307EB02}" srcOrd="0" destOrd="2" presId="urn:microsoft.com/office/officeart/2005/8/layout/vList4"/>
    <dgm:cxn modelId="{0CB116C5-6CFF-4634-B18C-6CA6DD3DFB09}" type="presOf" srcId="{34D95BCA-17F0-46CC-B94E-1F171E312777}" destId="{8C1D184F-6AD7-438E-BCA9-4EDBAB1635F0}" srcOrd="0" destOrd="2" presId="urn:microsoft.com/office/officeart/2005/8/layout/vList4"/>
    <dgm:cxn modelId="{6EC757F8-6EDC-4735-B9CF-1DA4A8C135D9}" type="presOf" srcId="{52BB3D73-1717-43C9-B2E9-A24321ED28B1}" destId="{46697370-77AC-4F8F-A51A-4EBE10BFF6E2}" srcOrd="1" destOrd="3" presId="urn:microsoft.com/office/officeart/2005/8/layout/vList4"/>
    <dgm:cxn modelId="{686E64EC-2B0E-4351-8737-FB87BF4D45CB}" type="presOf" srcId="{EDD57E9C-AE54-4F06-8160-E2289D9AC574}" destId="{DBC43E29-EC70-4C2D-B36B-F8B1B8A16A4E}" srcOrd="1" destOrd="3" presId="urn:microsoft.com/office/officeart/2005/8/layout/vList4"/>
    <dgm:cxn modelId="{8634442F-B9BE-45E4-BEF9-45F24FB69FE4}" srcId="{E257F2C0-B327-49FC-AF45-B107DED4A310}" destId="{A4744DBB-0381-4A5F-89F9-1D0ECF9C5419}" srcOrd="1" destOrd="0" parTransId="{E0938405-1BA7-4B44-A378-6153302985C5}" sibTransId="{8E7525AD-955D-4CC2-9665-7C1B04847775}"/>
    <dgm:cxn modelId="{34C90260-320C-4F1E-9C37-92617C39C680}" srcId="{B9BB88C6-D6B0-4EEC-A714-5E81BA3D5525}" destId="{E257F2C0-B327-49FC-AF45-B107DED4A310}" srcOrd="0" destOrd="0" parTransId="{48CA691C-F3F1-45A0-9540-991FD8A1F97D}" sibTransId="{1D4BA230-D8EF-4565-8BC7-C0FDD64D4233}"/>
    <dgm:cxn modelId="{2576D20A-AF0B-4C0E-8A8F-8B315BF21246}" type="presOf" srcId="{52BB3D73-1717-43C9-B2E9-A24321ED28B1}" destId="{8C1D184F-6AD7-438E-BCA9-4EDBAB1635F0}" srcOrd="0" destOrd="3" presId="urn:microsoft.com/office/officeart/2005/8/layout/vList4"/>
    <dgm:cxn modelId="{1DBB81CB-AF9F-41B5-9912-9796D9D38E37}" srcId="{6A536515-6A9C-4DDA-A3BD-FF7EDAE8BADA}" destId="{15E17AD6-79B2-4890-BAB2-1D8415AD3227}" srcOrd="0" destOrd="0" parTransId="{06271559-AD3A-45DB-B98C-2F9087E5165F}" sibTransId="{9DD98D04-12F4-4048-8AA3-FA2EE95D8F91}"/>
    <dgm:cxn modelId="{3CA25A57-B617-45F2-9D7F-FC73772D5859}" srcId="{6F7769D9-F047-4E31-8FDB-198A8B61FADD}" destId="{9BF9C7BD-EC98-429B-9446-6177B19C65F2}" srcOrd="2" destOrd="0" parTransId="{D08B5495-D679-43E2-8D7C-A7D99731A3D8}" sibTransId="{F9EF1971-E8D7-4003-88FD-4F9FA17AF77A}"/>
    <dgm:cxn modelId="{3313C03E-933A-4DA1-9D32-2C2C8AC6AE12}" type="presOf" srcId="{A4744DBB-0381-4A5F-89F9-1D0ECF9C5419}" destId="{DBC43E29-EC70-4C2D-B36B-F8B1B8A16A4E}" srcOrd="1" destOrd="2" presId="urn:microsoft.com/office/officeart/2005/8/layout/vList4"/>
    <dgm:cxn modelId="{DFD105BA-1639-44F0-ABDC-D83FAF3BD631}" type="presOf" srcId="{B9BB88C6-D6B0-4EEC-A714-5E81BA3D5525}" destId="{3A0D5CA4-A458-4D53-9F79-398CF3C9339A}" srcOrd="0" destOrd="0" presId="urn:microsoft.com/office/officeart/2005/8/layout/vList4"/>
    <dgm:cxn modelId="{790CA0AC-EC93-481B-B5CC-89C19463F69F}" type="presOf" srcId="{EDD57E9C-AE54-4F06-8160-E2289D9AC574}" destId="{0F0DA5A6-F942-4A3F-8FC8-77DD2FAE74C3}" srcOrd="0" destOrd="3" presId="urn:microsoft.com/office/officeart/2005/8/layout/vList4"/>
    <dgm:cxn modelId="{99C6F11B-FAED-44B1-BA52-8506D16396BC}" srcId="{E257F2C0-B327-49FC-AF45-B107DED4A310}" destId="{2C00B47A-3BBB-4D73-8271-6FFA21D6C328}" srcOrd="0" destOrd="0" parTransId="{46271FB2-39C1-480E-923F-67658C63B665}" sibTransId="{EB6FD201-70BE-468F-987E-C1BCEF3F6A8A}"/>
    <dgm:cxn modelId="{21A54F88-C0DB-4F3B-86CD-0380BB1D09CA}" type="presOf" srcId="{9BF9C7BD-EC98-429B-9446-6177B19C65F2}" destId="{F0F7DC14-E296-408B-9D27-F5A5CB0E2479}" srcOrd="1" destOrd="3" presId="urn:microsoft.com/office/officeart/2005/8/layout/vList4"/>
    <dgm:cxn modelId="{6847AD8B-B09D-48DB-B721-ED3ADAB2E7A2}" type="presOf" srcId="{E257F2C0-B327-49FC-AF45-B107DED4A310}" destId="{0F0DA5A6-F942-4A3F-8FC8-77DD2FAE74C3}" srcOrd="0" destOrd="0" presId="urn:microsoft.com/office/officeart/2005/8/layout/vList4"/>
    <dgm:cxn modelId="{D5FA54E9-19F8-4EED-8000-44705A7EA394}" type="presOf" srcId="{6A536515-6A9C-4DDA-A3BD-FF7EDAE8BADA}" destId="{46697370-77AC-4F8F-A51A-4EBE10BFF6E2}" srcOrd="1" destOrd="0" presId="urn:microsoft.com/office/officeart/2005/8/layout/vList4"/>
    <dgm:cxn modelId="{9954FCFD-5317-48F2-9465-68B4BDCA1BCF}" type="presOf" srcId="{86EB05B2-6882-43F2-8403-0B52CACCCE84}" destId="{F0F7DC14-E296-408B-9D27-F5A5CB0E2479}" srcOrd="1" destOrd="2" presId="urn:microsoft.com/office/officeart/2005/8/layout/vList4"/>
    <dgm:cxn modelId="{9CC1F88A-F0DB-4C0C-8E43-BE569A38DDC9}" type="presOf" srcId="{2C00B47A-3BBB-4D73-8271-6FFA21D6C328}" destId="{0F0DA5A6-F942-4A3F-8FC8-77DD2FAE74C3}" srcOrd="0" destOrd="1" presId="urn:microsoft.com/office/officeart/2005/8/layout/vList4"/>
    <dgm:cxn modelId="{9A426736-6554-42E4-9D8B-C62E3276739B}" srcId="{6F7769D9-F047-4E31-8FDB-198A8B61FADD}" destId="{624C31F0-C913-4C64-B35E-71D2AD6BF338}" srcOrd="0" destOrd="0" parTransId="{ACCEB9DD-9F7D-420D-84A5-D2725AA0393A}" sibTransId="{D11D45B4-64F3-4710-8AC5-6EA850EE7B60}"/>
    <dgm:cxn modelId="{D5750EA9-C6C2-40F1-A66D-7F798709EA33}" type="presOf" srcId="{34D95BCA-17F0-46CC-B94E-1F171E312777}" destId="{46697370-77AC-4F8F-A51A-4EBE10BFF6E2}" srcOrd="1" destOrd="2" presId="urn:microsoft.com/office/officeart/2005/8/layout/vList4"/>
    <dgm:cxn modelId="{472CDA88-5354-491E-9B51-77F401BC6BC7}" srcId="{E257F2C0-B327-49FC-AF45-B107DED4A310}" destId="{EDD57E9C-AE54-4F06-8160-E2289D9AC574}" srcOrd="2" destOrd="0" parTransId="{1FCE066C-9C7C-4229-B5F2-3D79D12098B8}" sibTransId="{3454D7AE-F202-4732-90C2-E1D247FB67F9}"/>
    <dgm:cxn modelId="{AEADD1C7-7E2C-433B-80C7-568B520F962A}" type="presOf" srcId="{E257F2C0-B327-49FC-AF45-B107DED4A310}" destId="{DBC43E29-EC70-4C2D-B36B-F8B1B8A16A4E}" srcOrd="1" destOrd="0" presId="urn:microsoft.com/office/officeart/2005/8/layout/vList4"/>
    <dgm:cxn modelId="{1D88D0F4-4F98-452F-BBE7-B348547A7179}" srcId="{6A536515-6A9C-4DDA-A3BD-FF7EDAE8BADA}" destId="{34D95BCA-17F0-46CC-B94E-1F171E312777}" srcOrd="1" destOrd="0" parTransId="{4284762E-3EB7-4C8E-896E-0E9BA6E8B339}" sibTransId="{C7D20A38-DC28-40FB-BB19-A6BEC458DCEE}"/>
    <dgm:cxn modelId="{ABB6D25B-4404-4B94-9E0C-9286F89533E0}" type="presOf" srcId="{9BF9C7BD-EC98-429B-9446-6177B19C65F2}" destId="{19FFCAFB-668A-4665-B171-99E21307EB02}" srcOrd="0" destOrd="3" presId="urn:microsoft.com/office/officeart/2005/8/layout/vList4"/>
    <dgm:cxn modelId="{573B0062-BDC1-4B67-BFB6-998A2E288191}" srcId="{6A536515-6A9C-4DDA-A3BD-FF7EDAE8BADA}" destId="{52BB3D73-1717-43C9-B2E9-A24321ED28B1}" srcOrd="2" destOrd="0" parTransId="{90AD96F4-19DD-45A3-98C3-C16D53193726}" sibTransId="{DB424121-18C0-4A8C-A669-85A11E1E12C8}"/>
    <dgm:cxn modelId="{DDDFC2B2-8008-41B1-9436-DBD9A07F0A02}" type="presOf" srcId="{6F7769D9-F047-4E31-8FDB-198A8B61FADD}" destId="{19FFCAFB-668A-4665-B171-99E21307EB02}" srcOrd="0" destOrd="0" presId="urn:microsoft.com/office/officeart/2005/8/layout/vList4"/>
    <dgm:cxn modelId="{E0F444B2-AB05-4358-A156-305320DA41A4}" srcId="{6F7769D9-F047-4E31-8FDB-198A8B61FADD}" destId="{86EB05B2-6882-43F2-8403-0B52CACCCE84}" srcOrd="1" destOrd="0" parTransId="{5720F0C5-C165-4C06-B00F-887612BC31BC}" sibTransId="{0ABF073F-278A-45ED-AF37-9975CF73DA36}"/>
    <dgm:cxn modelId="{24D96A0F-19D9-43E1-969D-5156450C8BE4}" type="presOf" srcId="{624C31F0-C913-4C64-B35E-71D2AD6BF338}" destId="{F0F7DC14-E296-408B-9D27-F5A5CB0E2479}" srcOrd="1" destOrd="1" presId="urn:microsoft.com/office/officeart/2005/8/layout/vList4"/>
    <dgm:cxn modelId="{0514F64F-FE73-4688-ABAE-4CBA1CB3AEC1}" type="presParOf" srcId="{3A0D5CA4-A458-4D53-9F79-398CF3C9339A}" destId="{037F1B9F-6F3F-4C06-AB53-2547A0C01587}" srcOrd="0" destOrd="0" presId="urn:microsoft.com/office/officeart/2005/8/layout/vList4"/>
    <dgm:cxn modelId="{BEE4D987-D0B3-40E1-8353-546BEEF06F4E}" type="presParOf" srcId="{037F1B9F-6F3F-4C06-AB53-2547A0C01587}" destId="{0F0DA5A6-F942-4A3F-8FC8-77DD2FAE74C3}" srcOrd="0" destOrd="0" presId="urn:microsoft.com/office/officeart/2005/8/layout/vList4"/>
    <dgm:cxn modelId="{4A7C3CAD-7653-4DC9-B8C8-D4BE0FA4C150}" type="presParOf" srcId="{037F1B9F-6F3F-4C06-AB53-2547A0C01587}" destId="{357C26FE-AB6E-4A16-8E4D-3D4B617AC47B}" srcOrd="1" destOrd="0" presId="urn:microsoft.com/office/officeart/2005/8/layout/vList4"/>
    <dgm:cxn modelId="{096D7237-D9FB-4466-8B0A-591EC051B57F}" type="presParOf" srcId="{037F1B9F-6F3F-4C06-AB53-2547A0C01587}" destId="{DBC43E29-EC70-4C2D-B36B-F8B1B8A16A4E}" srcOrd="2" destOrd="0" presId="urn:microsoft.com/office/officeart/2005/8/layout/vList4"/>
    <dgm:cxn modelId="{3384A139-352F-40FD-90BB-3B941345160A}" type="presParOf" srcId="{3A0D5CA4-A458-4D53-9F79-398CF3C9339A}" destId="{BB668121-1288-49A1-9173-5C5982DFF41D}" srcOrd="1" destOrd="0" presId="urn:microsoft.com/office/officeart/2005/8/layout/vList4"/>
    <dgm:cxn modelId="{F56FDD3D-C899-4C10-AEBC-7CDA5616208C}" type="presParOf" srcId="{3A0D5CA4-A458-4D53-9F79-398CF3C9339A}" destId="{D390A7CA-7ABE-4D46-8852-B09330607FC7}" srcOrd="2" destOrd="0" presId="urn:microsoft.com/office/officeart/2005/8/layout/vList4"/>
    <dgm:cxn modelId="{5F254B27-B869-4053-AA5F-FBE152ACB674}" type="presParOf" srcId="{D390A7CA-7ABE-4D46-8852-B09330607FC7}" destId="{8C1D184F-6AD7-438E-BCA9-4EDBAB1635F0}" srcOrd="0" destOrd="0" presId="urn:microsoft.com/office/officeart/2005/8/layout/vList4"/>
    <dgm:cxn modelId="{99E886D4-CA14-47D4-AF2F-B1B50F9C2037}" type="presParOf" srcId="{D390A7CA-7ABE-4D46-8852-B09330607FC7}" destId="{6C505080-7649-4046-BE2C-748A4CBE8066}" srcOrd="1" destOrd="0" presId="urn:microsoft.com/office/officeart/2005/8/layout/vList4"/>
    <dgm:cxn modelId="{AEE2B9F9-A117-4DB2-862E-6DB99B489461}" type="presParOf" srcId="{D390A7CA-7ABE-4D46-8852-B09330607FC7}" destId="{46697370-77AC-4F8F-A51A-4EBE10BFF6E2}" srcOrd="2" destOrd="0" presId="urn:microsoft.com/office/officeart/2005/8/layout/vList4"/>
    <dgm:cxn modelId="{1FA00367-CB6F-4AFB-B3BD-C568919D3326}" type="presParOf" srcId="{3A0D5CA4-A458-4D53-9F79-398CF3C9339A}" destId="{6A294F2D-B74D-494F-9C92-969BAED2A13F}" srcOrd="3" destOrd="0" presId="urn:microsoft.com/office/officeart/2005/8/layout/vList4"/>
    <dgm:cxn modelId="{72A3D4E3-F1FA-4490-BF31-AA3B5D884192}" type="presParOf" srcId="{3A0D5CA4-A458-4D53-9F79-398CF3C9339A}" destId="{E824AA75-F9B1-4CCC-A11B-D008263813DC}" srcOrd="4" destOrd="0" presId="urn:microsoft.com/office/officeart/2005/8/layout/vList4"/>
    <dgm:cxn modelId="{15EDAB83-C8C3-40B1-A860-3DB15DAA1734}" type="presParOf" srcId="{E824AA75-F9B1-4CCC-A11B-D008263813DC}" destId="{19FFCAFB-668A-4665-B171-99E21307EB02}" srcOrd="0" destOrd="0" presId="urn:microsoft.com/office/officeart/2005/8/layout/vList4"/>
    <dgm:cxn modelId="{1F094B7B-1FC0-4CB7-BE62-1BF72BACE467}" type="presParOf" srcId="{E824AA75-F9B1-4CCC-A11B-D008263813DC}" destId="{4A1ADAC8-999F-43EF-8DAA-9E64EF9FB28A}" srcOrd="1" destOrd="0" presId="urn:microsoft.com/office/officeart/2005/8/layout/vList4"/>
    <dgm:cxn modelId="{A6AFE47C-D53C-4B1B-AAFD-D860044B0685}" type="presParOf" srcId="{E824AA75-F9B1-4CCC-A11B-D008263813DC}" destId="{F0F7DC14-E296-408B-9D27-F5A5CB0E247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EEB1E0-AB63-404F-82B6-710D16CAABA4}" type="doc">
      <dgm:prSet loTypeId="urn:microsoft.com/office/officeart/2005/8/layout/gear1" loCatId="cycle" qsTypeId="urn:microsoft.com/office/officeart/2009/2/quickstyle/3d8" qsCatId="3D" csTypeId="urn:microsoft.com/office/officeart/2005/8/colors/colorful4" csCatId="colorful" phldr="1"/>
      <dgm:spPr/>
    </dgm:pt>
    <dgm:pt modelId="{00E576A4-E329-4DEE-9734-C32DE024787F}">
      <dgm:prSet phldrT="[Text]" custT="1"/>
      <dgm:spPr/>
      <dgm:t>
        <a:bodyPr/>
        <a:lstStyle/>
        <a:p>
          <a:r>
            <a:rPr lang="en-US" sz="1400" b="1" dirty="0" err="1" smtClean="0"/>
            <a:t>TypeScript</a:t>
          </a:r>
          <a:endParaRPr lang="en-US" sz="1400" dirty="0"/>
        </a:p>
      </dgm:t>
    </dgm:pt>
    <dgm:pt modelId="{7A6822AE-59C9-40D4-B1AC-BC65C1A55730}" type="parTrans" cxnId="{C70CF55C-6BC0-4813-BCDC-1FE53894D045}">
      <dgm:prSet/>
      <dgm:spPr/>
      <dgm:t>
        <a:bodyPr/>
        <a:lstStyle/>
        <a:p>
          <a:endParaRPr lang="en-US"/>
        </a:p>
      </dgm:t>
    </dgm:pt>
    <dgm:pt modelId="{70448003-D72C-4CD4-A265-AF57B32FDEEA}" type="sibTrans" cxnId="{C70CF55C-6BC0-4813-BCDC-1FE53894D045}">
      <dgm:prSet/>
      <dgm:spPr/>
      <dgm:t>
        <a:bodyPr/>
        <a:lstStyle/>
        <a:p>
          <a:endParaRPr lang="en-US"/>
        </a:p>
      </dgm:t>
    </dgm:pt>
    <dgm:pt modelId="{A4AF49ED-80A5-4F5D-B37F-1CA03CA4D9D3}">
      <dgm:prSet phldrT="[Text]"/>
      <dgm:spPr/>
      <dgm:t>
        <a:bodyPr/>
        <a:lstStyle/>
        <a:p>
          <a:r>
            <a:rPr lang="en-US" dirty="0" smtClean="0"/>
            <a:t>STL &amp; Collection</a:t>
          </a:r>
          <a:endParaRPr lang="en-US" dirty="0"/>
        </a:p>
      </dgm:t>
    </dgm:pt>
    <dgm:pt modelId="{4BF72B8D-E730-4714-9666-2221264CCECA}" type="parTrans" cxnId="{E66F5CBC-1C34-4DFE-B356-99784241710D}">
      <dgm:prSet/>
      <dgm:spPr/>
      <dgm:t>
        <a:bodyPr/>
        <a:lstStyle/>
        <a:p>
          <a:endParaRPr lang="en-US"/>
        </a:p>
      </dgm:t>
    </dgm:pt>
    <dgm:pt modelId="{5FE456C0-E7E6-4232-A456-32E1346232A2}" type="sibTrans" cxnId="{E66F5CBC-1C34-4DFE-B356-99784241710D}">
      <dgm:prSet/>
      <dgm:spPr/>
      <dgm:t>
        <a:bodyPr/>
        <a:lstStyle/>
        <a:p>
          <a:endParaRPr lang="en-US"/>
        </a:p>
      </dgm:t>
    </dgm:pt>
    <dgm:pt modelId="{1875DFC0-C60C-4AD7-8037-EACF26C121E1}">
      <dgm:prSet phldrT="[Text]"/>
      <dgm:spPr/>
      <dgm:t>
        <a:bodyPr/>
        <a:lstStyle/>
        <a:p>
          <a:r>
            <a:rPr lang="en-US" dirty="0" smtClean="0"/>
            <a:t>Cloud Application</a:t>
          </a:r>
          <a:endParaRPr lang="en-US" dirty="0"/>
        </a:p>
      </dgm:t>
    </dgm:pt>
    <dgm:pt modelId="{7EBF63EB-5AE4-4D6C-AC8D-089DF63B85DE}" type="parTrans" cxnId="{1925425B-CB4C-4833-8D9A-BB40F3B9E1A0}">
      <dgm:prSet/>
      <dgm:spPr/>
      <dgm:t>
        <a:bodyPr/>
        <a:lstStyle/>
        <a:p>
          <a:endParaRPr lang="en-US"/>
        </a:p>
      </dgm:t>
    </dgm:pt>
    <dgm:pt modelId="{05AD7B06-F3C8-477B-93E7-34A2729EE9F0}" type="sibTrans" cxnId="{1925425B-CB4C-4833-8D9A-BB40F3B9E1A0}">
      <dgm:prSet/>
      <dgm:spPr/>
      <dgm:t>
        <a:bodyPr/>
        <a:lstStyle/>
        <a:p>
          <a:endParaRPr lang="en-US"/>
        </a:p>
      </dgm:t>
    </dgm:pt>
    <dgm:pt modelId="{AE72B54D-5B4A-436F-9F39-E599D3789AA3}">
      <dgm:prSet phldrT="[Text]"/>
      <dgm:spPr/>
      <dgm:t>
        <a:bodyPr/>
        <a:lstStyle/>
        <a:p>
          <a:r>
            <a:rPr lang="en-US" dirty="0" smtClean="0"/>
            <a:t>Cloud Server</a:t>
          </a:r>
          <a:endParaRPr lang="en-US" dirty="0"/>
        </a:p>
      </dgm:t>
    </dgm:pt>
    <dgm:pt modelId="{D8BE5139-DBDE-4B50-83DF-8C14A50B2F3B}" type="parTrans" cxnId="{460725EE-DFE5-441F-8F9B-4CE05FF6873B}">
      <dgm:prSet/>
      <dgm:spPr/>
      <dgm:t>
        <a:bodyPr/>
        <a:lstStyle/>
        <a:p>
          <a:endParaRPr lang="en-US"/>
        </a:p>
      </dgm:t>
    </dgm:pt>
    <dgm:pt modelId="{9F00012A-2726-4A4D-AB6E-A29288456BF4}" type="sibTrans" cxnId="{460725EE-DFE5-441F-8F9B-4CE05FF6873B}">
      <dgm:prSet/>
      <dgm:spPr/>
      <dgm:t>
        <a:bodyPr/>
        <a:lstStyle/>
        <a:p>
          <a:endParaRPr lang="en-US"/>
        </a:p>
      </dgm:t>
    </dgm:pt>
    <dgm:pt modelId="{491A2E80-3536-40FA-8C24-00EC6898117B}">
      <dgm:prSet phldrT="[Text]" custT="1"/>
      <dgm:spPr/>
      <dgm:t>
        <a:bodyPr/>
        <a:lstStyle/>
        <a:p>
          <a:r>
            <a:rPr lang="en-US" sz="1400" b="1" dirty="0" smtClean="0"/>
            <a:t>C++</a:t>
          </a:r>
          <a:endParaRPr lang="en-US" sz="1400" b="1" dirty="0"/>
        </a:p>
      </dgm:t>
    </dgm:pt>
    <dgm:pt modelId="{2B16E6A1-DBD7-4FD8-91CE-F7640E95ED30}" type="parTrans" cxnId="{283A4AC1-0345-41D1-9242-D6E6CA458D0B}">
      <dgm:prSet/>
      <dgm:spPr/>
      <dgm:t>
        <a:bodyPr/>
        <a:lstStyle/>
        <a:p>
          <a:endParaRPr lang="en-US"/>
        </a:p>
      </dgm:t>
    </dgm:pt>
    <dgm:pt modelId="{03941930-6FAF-4F9D-B91B-DA2A58F19AC4}" type="sibTrans" cxnId="{283A4AC1-0345-41D1-9242-D6E6CA458D0B}">
      <dgm:prSet/>
      <dgm:spPr/>
      <dgm:t>
        <a:bodyPr/>
        <a:lstStyle/>
        <a:p>
          <a:endParaRPr lang="en-US"/>
        </a:p>
      </dgm:t>
    </dgm:pt>
    <dgm:pt modelId="{6CFFAED5-134F-4E9F-9BA9-9A5612500730}">
      <dgm:prSet phldrT="[Text]"/>
      <dgm:spPr/>
      <dgm:t>
        <a:bodyPr/>
        <a:lstStyle/>
        <a:p>
          <a:r>
            <a:rPr lang="en-US" dirty="0" smtClean="0"/>
            <a:t>Libraries</a:t>
          </a:r>
          <a:endParaRPr lang="en-US" dirty="0"/>
        </a:p>
      </dgm:t>
    </dgm:pt>
    <dgm:pt modelId="{9F009BC9-FEA8-44B6-AC9D-1F5CE021D3FB}" type="parTrans" cxnId="{05F86F65-B27C-4280-B710-F93D6B1265BE}">
      <dgm:prSet/>
      <dgm:spPr/>
      <dgm:t>
        <a:bodyPr/>
        <a:lstStyle/>
        <a:p>
          <a:endParaRPr lang="en-US"/>
        </a:p>
      </dgm:t>
    </dgm:pt>
    <dgm:pt modelId="{EAB53565-D087-4B0B-84D7-7821268B5CA5}" type="sibTrans" cxnId="{05F86F65-B27C-4280-B710-F93D6B1265BE}">
      <dgm:prSet/>
      <dgm:spPr/>
      <dgm:t>
        <a:bodyPr/>
        <a:lstStyle/>
        <a:p>
          <a:endParaRPr lang="en-US"/>
        </a:p>
      </dgm:t>
    </dgm:pt>
    <dgm:pt modelId="{C6879D36-0C11-4156-A754-E9D390ED8206}">
      <dgm:prSet phldrT="[Text]"/>
      <dgm:spPr/>
      <dgm:t>
        <a:bodyPr/>
        <a:lstStyle/>
        <a:p>
          <a:r>
            <a:rPr lang="en-US" dirty="0" smtClean="0"/>
            <a:t>Cloud Server</a:t>
          </a:r>
          <a:endParaRPr lang="en-US" dirty="0"/>
        </a:p>
      </dgm:t>
    </dgm:pt>
    <dgm:pt modelId="{9AC0E236-DD14-4607-BE67-F46E52972215}" type="parTrans" cxnId="{4A0E72AA-7106-492E-A457-167851EB99B0}">
      <dgm:prSet/>
      <dgm:spPr/>
      <dgm:t>
        <a:bodyPr/>
        <a:lstStyle/>
        <a:p>
          <a:endParaRPr lang="en-US"/>
        </a:p>
      </dgm:t>
    </dgm:pt>
    <dgm:pt modelId="{EB0616B7-1C97-4B35-9BB7-BA89E0DE1C0A}" type="sibTrans" cxnId="{4A0E72AA-7106-492E-A457-167851EB99B0}">
      <dgm:prSet/>
      <dgm:spPr/>
      <dgm:t>
        <a:bodyPr/>
        <a:lstStyle/>
        <a:p>
          <a:endParaRPr lang="en-US"/>
        </a:p>
      </dgm:t>
    </dgm:pt>
    <dgm:pt modelId="{FCEE18AC-50A5-4114-822A-7ECCE426A5AE}">
      <dgm:prSet phldrT="[Text]"/>
      <dgm:spPr/>
      <dgm:t>
        <a:bodyPr/>
        <a:lstStyle/>
        <a:p>
          <a:r>
            <a:rPr lang="en-US" dirty="0" smtClean="0"/>
            <a:t>Distributed System</a:t>
          </a:r>
          <a:endParaRPr lang="en-US" dirty="0"/>
        </a:p>
      </dgm:t>
    </dgm:pt>
    <dgm:pt modelId="{668C437B-DB2A-4806-B09C-7999548C5A6D}" type="parTrans" cxnId="{1A1F2773-7A92-42FC-B3F3-F5B08BD03EE4}">
      <dgm:prSet/>
      <dgm:spPr/>
      <dgm:t>
        <a:bodyPr/>
        <a:lstStyle/>
        <a:p>
          <a:endParaRPr lang="en-US"/>
        </a:p>
      </dgm:t>
    </dgm:pt>
    <dgm:pt modelId="{DB188102-BF7F-4F0D-9D1A-E922D6676D51}" type="sibTrans" cxnId="{1A1F2773-7A92-42FC-B3F3-F5B08BD03EE4}">
      <dgm:prSet/>
      <dgm:spPr/>
      <dgm:t>
        <a:bodyPr/>
        <a:lstStyle/>
        <a:p>
          <a:endParaRPr lang="en-US"/>
        </a:p>
      </dgm:t>
    </dgm:pt>
    <dgm:pt modelId="{E27A7D8B-66CE-482F-AC7B-2BB9BF95D03D}">
      <dgm:prSet phldrT="[Text]" custT="1"/>
      <dgm:spPr/>
      <dgm:t>
        <a:bodyPr/>
        <a:lstStyle/>
        <a:p>
          <a:r>
            <a:rPr lang="en-US" sz="1400" b="1" dirty="0" smtClean="0"/>
            <a:t>S.F.</a:t>
          </a:r>
          <a:endParaRPr lang="en-US" sz="1400" b="1" dirty="0"/>
        </a:p>
      </dgm:t>
    </dgm:pt>
    <dgm:pt modelId="{CC151947-1FC2-44B3-B329-E1B474D0CEBF}" type="parTrans" cxnId="{8F55EC0F-3288-4BE9-9DED-DEA093012DAC}">
      <dgm:prSet/>
      <dgm:spPr/>
      <dgm:t>
        <a:bodyPr/>
        <a:lstStyle/>
        <a:p>
          <a:endParaRPr lang="en-US"/>
        </a:p>
      </dgm:t>
    </dgm:pt>
    <dgm:pt modelId="{EE722976-EEB4-40BB-B67B-6E40422A2073}" type="sibTrans" cxnId="{8F55EC0F-3288-4BE9-9DED-DEA093012DAC}">
      <dgm:prSet/>
      <dgm:spPr/>
      <dgm:t>
        <a:bodyPr/>
        <a:lstStyle/>
        <a:p>
          <a:endParaRPr lang="en-US"/>
        </a:p>
      </dgm:t>
    </dgm:pt>
    <dgm:pt modelId="{AD190890-9BAF-46BE-A6BD-71B328E1391D}">
      <dgm:prSet phldrT="[Text]"/>
      <dgm:spPr/>
      <dgm:t>
        <a:bodyPr/>
        <a:lstStyle/>
        <a:p>
          <a:r>
            <a:rPr lang="en-US" dirty="0" smtClean="0"/>
            <a:t>Invoke &amp; Entity</a:t>
          </a:r>
          <a:endParaRPr lang="en-US" dirty="0"/>
        </a:p>
      </dgm:t>
    </dgm:pt>
    <dgm:pt modelId="{1554AB79-9C3F-48DC-8B4B-205E9162CA32}" type="parTrans" cxnId="{A284A871-8136-4DE8-94BC-2A108373EAD1}">
      <dgm:prSet/>
      <dgm:spPr/>
      <dgm:t>
        <a:bodyPr/>
        <a:lstStyle/>
        <a:p>
          <a:endParaRPr lang="en-US"/>
        </a:p>
      </dgm:t>
    </dgm:pt>
    <dgm:pt modelId="{26C36B63-ACB5-46F6-937F-CEFF2AC6751B}" type="sibTrans" cxnId="{A284A871-8136-4DE8-94BC-2A108373EAD1}">
      <dgm:prSet/>
      <dgm:spPr/>
      <dgm:t>
        <a:bodyPr/>
        <a:lstStyle/>
        <a:p>
          <a:endParaRPr lang="en-US"/>
        </a:p>
      </dgm:t>
    </dgm:pt>
    <dgm:pt modelId="{275AE731-C057-4965-A3CA-61C4A92B2315}">
      <dgm:prSet phldrT="[Text]"/>
      <dgm:spPr/>
      <dgm:t>
        <a:bodyPr/>
        <a:lstStyle/>
        <a:p>
          <a:r>
            <a:rPr lang="en-US" dirty="0" smtClean="0"/>
            <a:t>Basic Components</a:t>
          </a:r>
          <a:endParaRPr lang="en-US" dirty="0"/>
        </a:p>
      </dgm:t>
    </dgm:pt>
    <dgm:pt modelId="{A0EE8C74-21C2-47BE-B0B6-47FE038A1CCD}" type="parTrans" cxnId="{1C47EB70-AB80-4E5A-BCB7-0DAEBAE10727}">
      <dgm:prSet/>
      <dgm:spPr/>
      <dgm:t>
        <a:bodyPr/>
        <a:lstStyle/>
        <a:p>
          <a:endParaRPr lang="en-US"/>
        </a:p>
      </dgm:t>
    </dgm:pt>
    <dgm:pt modelId="{23A793FE-E316-47E8-BF8C-E394CCF1495A}" type="sibTrans" cxnId="{1C47EB70-AB80-4E5A-BCB7-0DAEBAE10727}">
      <dgm:prSet/>
      <dgm:spPr/>
      <dgm:t>
        <a:bodyPr/>
        <a:lstStyle/>
        <a:p>
          <a:endParaRPr lang="en-US"/>
        </a:p>
      </dgm:t>
    </dgm:pt>
    <dgm:pt modelId="{95984D8D-AD49-468A-BC3A-E55DBBBC5FD1}">
      <dgm:prSet phldrT="[Text]"/>
      <dgm:spPr/>
      <dgm:t>
        <a:bodyPr/>
        <a:lstStyle/>
        <a:p>
          <a:r>
            <a:rPr lang="en-US" dirty="0" smtClean="0"/>
            <a:t>System Templates</a:t>
          </a:r>
          <a:endParaRPr lang="en-US" dirty="0"/>
        </a:p>
      </dgm:t>
    </dgm:pt>
    <dgm:pt modelId="{F5FFB81C-CAAD-4980-95C2-A0B340420C1D}" type="parTrans" cxnId="{0FDDF1D9-BCC2-4AB8-86CC-851D59C77E06}">
      <dgm:prSet/>
      <dgm:spPr/>
      <dgm:t>
        <a:bodyPr/>
        <a:lstStyle/>
        <a:p>
          <a:endParaRPr lang="en-US"/>
        </a:p>
      </dgm:t>
    </dgm:pt>
    <dgm:pt modelId="{FE2F778D-C843-46A0-941C-D89BE8DC1E7E}" type="sibTrans" cxnId="{0FDDF1D9-BCC2-4AB8-86CC-851D59C77E06}">
      <dgm:prSet/>
      <dgm:spPr/>
      <dgm:t>
        <a:bodyPr/>
        <a:lstStyle/>
        <a:p>
          <a:endParaRPr lang="en-US"/>
        </a:p>
      </dgm:t>
    </dgm:pt>
    <dgm:pt modelId="{5CA05269-EB3A-4F4A-A163-C34AEFD16B65}" type="pres">
      <dgm:prSet presAssocID="{E6EEB1E0-AB63-404F-82B6-710D16CAAB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DF91E66-F9E7-4D34-B067-9AD1A5221340}" type="pres">
      <dgm:prSet presAssocID="{00E576A4-E329-4DEE-9734-C32DE024787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D730D-75E3-48BA-80AB-8119D3C20D62}" type="pres">
      <dgm:prSet presAssocID="{00E576A4-E329-4DEE-9734-C32DE024787F}" presName="gear1srcNode" presStyleLbl="node1" presStyleIdx="0" presStyleCnt="3"/>
      <dgm:spPr/>
      <dgm:t>
        <a:bodyPr/>
        <a:lstStyle/>
        <a:p>
          <a:endParaRPr lang="en-US"/>
        </a:p>
      </dgm:t>
    </dgm:pt>
    <dgm:pt modelId="{EA82A5E4-C829-4F63-95FD-0881F15CA93F}" type="pres">
      <dgm:prSet presAssocID="{00E576A4-E329-4DEE-9734-C32DE024787F}" presName="gear1dstNode" presStyleLbl="node1" presStyleIdx="0" presStyleCnt="3"/>
      <dgm:spPr/>
      <dgm:t>
        <a:bodyPr/>
        <a:lstStyle/>
        <a:p>
          <a:endParaRPr lang="en-US"/>
        </a:p>
      </dgm:t>
    </dgm:pt>
    <dgm:pt modelId="{4FBA56E5-B152-41D7-9224-938F0EE42924}" type="pres">
      <dgm:prSet presAssocID="{00E576A4-E329-4DEE-9734-C32DE024787F}" presName="gear1ch" presStyleLbl="fgAcc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ABDC5-8787-48DF-A492-9DAF529AF3EE}" type="pres">
      <dgm:prSet presAssocID="{491A2E80-3536-40FA-8C24-00EC6898117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18316-E414-4D1B-9D56-153E16963C31}" type="pres">
      <dgm:prSet presAssocID="{491A2E80-3536-40FA-8C24-00EC6898117B}" presName="gear2srcNode" presStyleLbl="node1" presStyleIdx="1" presStyleCnt="3"/>
      <dgm:spPr/>
      <dgm:t>
        <a:bodyPr/>
        <a:lstStyle/>
        <a:p>
          <a:endParaRPr lang="en-US"/>
        </a:p>
      </dgm:t>
    </dgm:pt>
    <dgm:pt modelId="{3F30B174-2C15-4DA2-9706-0228FB5402D4}" type="pres">
      <dgm:prSet presAssocID="{491A2E80-3536-40FA-8C24-00EC6898117B}" presName="gear2dstNode" presStyleLbl="node1" presStyleIdx="1" presStyleCnt="3"/>
      <dgm:spPr/>
      <dgm:t>
        <a:bodyPr/>
        <a:lstStyle/>
        <a:p>
          <a:endParaRPr lang="en-US"/>
        </a:p>
      </dgm:t>
    </dgm:pt>
    <dgm:pt modelId="{B8AF209C-C931-4973-A98D-174EFB0F0EA8}" type="pres">
      <dgm:prSet presAssocID="{491A2E80-3536-40FA-8C24-00EC6898117B}" presName="gear2ch" presStyleLbl="fgAcc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8F758-4F7B-41E2-BDE9-45124B5514A6}" type="pres">
      <dgm:prSet presAssocID="{E27A7D8B-66CE-482F-AC7B-2BB9BF95D03D}" presName="gear3" presStyleLbl="node1" presStyleIdx="2" presStyleCnt="3"/>
      <dgm:spPr/>
      <dgm:t>
        <a:bodyPr/>
        <a:lstStyle/>
        <a:p>
          <a:endParaRPr lang="en-US"/>
        </a:p>
      </dgm:t>
    </dgm:pt>
    <dgm:pt modelId="{71FB034B-300A-432E-801A-1041BA587723}" type="pres">
      <dgm:prSet presAssocID="{E27A7D8B-66CE-482F-AC7B-2BB9BF95D03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39BF8-2062-4962-8CD6-83C41F1CBA2F}" type="pres">
      <dgm:prSet presAssocID="{E27A7D8B-66CE-482F-AC7B-2BB9BF95D03D}" presName="gear3srcNode" presStyleLbl="node1" presStyleIdx="2" presStyleCnt="3"/>
      <dgm:spPr/>
      <dgm:t>
        <a:bodyPr/>
        <a:lstStyle/>
        <a:p>
          <a:endParaRPr lang="en-US"/>
        </a:p>
      </dgm:t>
    </dgm:pt>
    <dgm:pt modelId="{10AFDC16-10E1-4780-8C3F-4CD095ACECF0}" type="pres">
      <dgm:prSet presAssocID="{E27A7D8B-66CE-482F-AC7B-2BB9BF95D03D}" presName="gear3dstNode" presStyleLbl="node1" presStyleIdx="2" presStyleCnt="3"/>
      <dgm:spPr/>
      <dgm:t>
        <a:bodyPr/>
        <a:lstStyle/>
        <a:p>
          <a:endParaRPr lang="en-US"/>
        </a:p>
      </dgm:t>
    </dgm:pt>
    <dgm:pt modelId="{22F1F548-45DF-4817-949A-3A91AA9AD10E}" type="pres">
      <dgm:prSet presAssocID="{E27A7D8B-66CE-482F-AC7B-2BB9BF95D03D}" presName="gear3ch" presStyleLbl="fgAcc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8D57F-F174-4C54-9A32-C79E03140175}" type="pres">
      <dgm:prSet presAssocID="{70448003-D72C-4CD4-A265-AF57B32FDEE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2A537F5F-4281-4F77-91AC-0BDAD0AF1159}" type="pres">
      <dgm:prSet presAssocID="{03941930-6FAF-4F9D-B91B-DA2A58F19AC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F0CBB40-F51C-4795-BBC7-44BE60FA7F8A}" type="pres">
      <dgm:prSet presAssocID="{EE722976-EEB4-40BB-B67B-6E40422A207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059222F-CB63-41A0-B3D6-F7A930F597F5}" type="presOf" srcId="{70448003-D72C-4CD4-A265-AF57B32FDEEA}" destId="{BDE8D57F-F174-4C54-9A32-C79E03140175}" srcOrd="0" destOrd="0" presId="urn:microsoft.com/office/officeart/2005/8/layout/gear1"/>
    <dgm:cxn modelId="{4451481F-D742-4421-B77E-601E5B3272BE}" type="presOf" srcId="{491A2E80-3536-40FA-8C24-00EC6898117B}" destId="{9D9ABDC5-8787-48DF-A492-9DAF529AF3EE}" srcOrd="0" destOrd="0" presId="urn:microsoft.com/office/officeart/2005/8/layout/gear1"/>
    <dgm:cxn modelId="{C82F8097-F09A-425E-AC8B-E1FDE63318B6}" type="presOf" srcId="{A4AF49ED-80A5-4F5D-B37F-1CA03CA4D9D3}" destId="{4FBA56E5-B152-41D7-9224-938F0EE42924}" srcOrd="0" destOrd="0" presId="urn:microsoft.com/office/officeart/2005/8/layout/gear1"/>
    <dgm:cxn modelId="{5BF05DE8-9C85-4031-8CD6-8DB2026777A8}" type="presOf" srcId="{275AE731-C057-4965-A3CA-61C4A92B2315}" destId="{22F1F548-45DF-4817-949A-3A91AA9AD10E}" srcOrd="0" destOrd="1" presId="urn:microsoft.com/office/officeart/2005/8/layout/gear1"/>
    <dgm:cxn modelId="{BF1F7115-938B-4C2D-B7CC-01760D303C6B}" type="presOf" srcId="{E27A7D8B-66CE-482F-AC7B-2BB9BF95D03D}" destId="{13839BF8-2062-4962-8CD6-83C41F1CBA2F}" srcOrd="2" destOrd="0" presId="urn:microsoft.com/office/officeart/2005/8/layout/gear1"/>
    <dgm:cxn modelId="{AF450C89-AB2D-4534-BD54-6CEBB0999015}" type="presOf" srcId="{EE722976-EEB4-40BB-B67B-6E40422A2073}" destId="{2F0CBB40-F51C-4795-BBC7-44BE60FA7F8A}" srcOrd="0" destOrd="0" presId="urn:microsoft.com/office/officeart/2005/8/layout/gear1"/>
    <dgm:cxn modelId="{05F86F65-B27C-4280-B710-F93D6B1265BE}" srcId="{491A2E80-3536-40FA-8C24-00EC6898117B}" destId="{6CFFAED5-134F-4E9F-9BA9-9A5612500730}" srcOrd="0" destOrd="0" parTransId="{9F009BC9-FEA8-44B6-AC9D-1F5CE021D3FB}" sibTransId="{EAB53565-D087-4B0B-84D7-7821268B5CA5}"/>
    <dgm:cxn modelId="{732A8CC0-1C6D-444E-8FC1-AB3FB804F26F}" type="presOf" srcId="{C6879D36-0C11-4156-A754-E9D390ED8206}" destId="{B8AF209C-C931-4973-A98D-174EFB0F0EA8}" srcOrd="0" destOrd="1" presId="urn:microsoft.com/office/officeart/2005/8/layout/gear1"/>
    <dgm:cxn modelId="{460725EE-DFE5-441F-8F9B-4CE05FF6873B}" srcId="{00E576A4-E329-4DEE-9734-C32DE024787F}" destId="{AE72B54D-5B4A-436F-9F39-E599D3789AA3}" srcOrd="2" destOrd="0" parTransId="{D8BE5139-DBDE-4B50-83DF-8C14A50B2F3B}" sibTransId="{9F00012A-2726-4A4D-AB6E-A29288456BF4}"/>
    <dgm:cxn modelId="{1925425B-CB4C-4833-8D9A-BB40F3B9E1A0}" srcId="{00E576A4-E329-4DEE-9734-C32DE024787F}" destId="{1875DFC0-C60C-4AD7-8037-EACF26C121E1}" srcOrd="1" destOrd="0" parTransId="{7EBF63EB-5AE4-4D6C-AC8D-089DF63B85DE}" sibTransId="{05AD7B06-F3C8-477B-93E7-34A2729EE9F0}"/>
    <dgm:cxn modelId="{A284A871-8136-4DE8-94BC-2A108373EAD1}" srcId="{E27A7D8B-66CE-482F-AC7B-2BB9BF95D03D}" destId="{AD190890-9BAF-46BE-A6BD-71B328E1391D}" srcOrd="0" destOrd="0" parTransId="{1554AB79-9C3F-48DC-8B4B-205E9162CA32}" sibTransId="{26C36B63-ACB5-46F6-937F-CEFF2AC6751B}"/>
    <dgm:cxn modelId="{FA1014E8-95CE-4778-A43D-2D9171AD1F72}" type="presOf" srcId="{E27A7D8B-66CE-482F-AC7B-2BB9BF95D03D}" destId="{C2E8F758-4F7B-41E2-BDE9-45124B5514A6}" srcOrd="0" destOrd="0" presId="urn:microsoft.com/office/officeart/2005/8/layout/gear1"/>
    <dgm:cxn modelId="{8C235853-B715-4C45-A27F-DE795CDBA3F6}" type="presOf" srcId="{95984D8D-AD49-468A-BC3A-E55DBBBC5FD1}" destId="{22F1F548-45DF-4817-949A-3A91AA9AD10E}" srcOrd="0" destOrd="2" presId="urn:microsoft.com/office/officeart/2005/8/layout/gear1"/>
    <dgm:cxn modelId="{A19C11D8-1737-4606-8BED-A55D15456A01}" type="presOf" srcId="{00E576A4-E329-4DEE-9734-C32DE024787F}" destId="{EA82A5E4-C829-4F63-95FD-0881F15CA93F}" srcOrd="2" destOrd="0" presId="urn:microsoft.com/office/officeart/2005/8/layout/gear1"/>
    <dgm:cxn modelId="{E0AE10AD-5F49-477C-BC2D-8364FA800474}" type="presOf" srcId="{00E576A4-E329-4DEE-9734-C32DE024787F}" destId="{1DF91E66-F9E7-4D34-B067-9AD1A5221340}" srcOrd="0" destOrd="0" presId="urn:microsoft.com/office/officeart/2005/8/layout/gear1"/>
    <dgm:cxn modelId="{4A0E72AA-7106-492E-A457-167851EB99B0}" srcId="{491A2E80-3536-40FA-8C24-00EC6898117B}" destId="{C6879D36-0C11-4156-A754-E9D390ED8206}" srcOrd="1" destOrd="0" parTransId="{9AC0E236-DD14-4607-BE67-F46E52972215}" sibTransId="{EB0616B7-1C97-4B35-9BB7-BA89E0DE1C0A}"/>
    <dgm:cxn modelId="{B4E64E24-67D5-40C4-A5AC-CCDFF99E99D4}" type="presOf" srcId="{00E576A4-E329-4DEE-9734-C32DE024787F}" destId="{5D0D730D-75E3-48BA-80AB-8119D3C20D62}" srcOrd="1" destOrd="0" presId="urn:microsoft.com/office/officeart/2005/8/layout/gear1"/>
    <dgm:cxn modelId="{0B5E2F94-7721-4394-B83F-7316C3BB6CE4}" type="presOf" srcId="{AE72B54D-5B4A-436F-9F39-E599D3789AA3}" destId="{4FBA56E5-B152-41D7-9224-938F0EE42924}" srcOrd="0" destOrd="2" presId="urn:microsoft.com/office/officeart/2005/8/layout/gear1"/>
    <dgm:cxn modelId="{35C27E33-88B2-4877-B13E-4D8F8B7674F5}" type="presOf" srcId="{1875DFC0-C60C-4AD7-8037-EACF26C121E1}" destId="{4FBA56E5-B152-41D7-9224-938F0EE42924}" srcOrd="0" destOrd="1" presId="urn:microsoft.com/office/officeart/2005/8/layout/gear1"/>
    <dgm:cxn modelId="{8F55EC0F-3288-4BE9-9DED-DEA093012DAC}" srcId="{E6EEB1E0-AB63-404F-82B6-710D16CAABA4}" destId="{E27A7D8B-66CE-482F-AC7B-2BB9BF95D03D}" srcOrd="2" destOrd="0" parTransId="{CC151947-1FC2-44B3-B329-E1B474D0CEBF}" sibTransId="{EE722976-EEB4-40BB-B67B-6E40422A2073}"/>
    <dgm:cxn modelId="{34851B98-7644-46C5-9974-D7358A31226F}" type="presOf" srcId="{6CFFAED5-134F-4E9F-9BA9-9A5612500730}" destId="{B8AF209C-C931-4973-A98D-174EFB0F0EA8}" srcOrd="0" destOrd="0" presId="urn:microsoft.com/office/officeart/2005/8/layout/gear1"/>
    <dgm:cxn modelId="{0FDDF1D9-BCC2-4AB8-86CC-851D59C77E06}" srcId="{E27A7D8B-66CE-482F-AC7B-2BB9BF95D03D}" destId="{95984D8D-AD49-468A-BC3A-E55DBBBC5FD1}" srcOrd="2" destOrd="0" parTransId="{F5FFB81C-CAAD-4980-95C2-A0B340420C1D}" sibTransId="{FE2F778D-C843-46A0-941C-D89BE8DC1E7E}"/>
    <dgm:cxn modelId="{32493147-7503-46D2-8428-21578BE23C93}" type="presOf" srcId="{491A2E80-3536-40FA-8C24-00EC6898117B}" destId="{3F30B174-2C15-4DA2-9706-0228FB5402D4}" srcOrd="2" destOrd="0" presId="urn:microsoft.com/office/officeart/2005/8/layout/gear1"/>
    <dgm:cxn modelId="{283A4AC1-0345-41D1-9242-D6E6CA458D0B}" srcId="{E6EEB1E0-AB63-404F-82B6-710D16CAABA4}" destId="{491A2E80-3536-40FA-8C24-00EC6898117B}" srcOrd="1" destOrd="0" parTransId="{2B16E6A1-DBD7-4FD8-91CE-F7640E95ED30}" sibTransId="{03941930-6FAF-4F9D-B91B-DA2A58F19AC4}"/>
    <dgm:cxn modelId="{D4623868-8517-483D-B244-C87683040164}" type="presOf" srcId="{E27A7D8B-66CE-482F-AC7B-2BB9BF95D03D}" destId="{71FB034B-300A-432E-801A-1041BA587723}" srcOrd="1" destOrd="0" presId="urn:microsoft.com/office/officeart/2005/8/layout/gear1"/>
    <dgm:cxn modelId="{C70CF55C-6BC0-4813-BCDC-1FE53894D045}" srcId="{E6EEB1E0-AB63-404F-82B6-710D16CAABA4}" destId="{00E576A4-E329-4DEE-9734-C32DE024787F}" srcOrd="0" destOrd="0" parTransId="{7A6822AE-59C9-40D4-B1AC-BC65C1A55730}" sibTransId="{70448003-D72C-4CD4-A265-AF57B32FDEEA}"/>
    <dgm:cxn modelId="{1C47EB70-AB80-4E5A-BCB7-0DAEBAE10727}" srcId="{E27A7D8B-66CE-482F-AC7B-2BB9BF95D03D}" destId="{275AE731-C057-4965-A3CA-61C4A92B2315}" srcOrd="1" destOrd="0" parTransId="{A0EE8C74-21C2-47BE-B0B6-47FE038A1CCD}" sibTransId="{23A793FE-E316-47E8-BF8C-E394CCF1495A}"/>
    <dgm:cxn modelId="{1A1F2773-7A92-42FC-B3F3-F5B08BD03EE4}" srcId="{491A2E80-3536-40FA-8C24-00EC6898117B}" destId="{FCEE18AC-50A5-4114-822A-7ECCE426A5AE}" srcOrd="2" destOrd="0" parTransId="{668C437B-DB2A-4806-B09C-7999548C5A6D}" sibTransId="{DB188102-BF7F-4F0D-9D1A-E922D6676D51}"/>
    <dgm:cxn modelId="{5D61C021-E01E-42F1-BFD5-DA7DF5763621}" type="presOf" srcId="{E27A7D8B-66CE-482F-AC7B-2BB9BF95D03D}" destId="{10AFDC16-10E1-4780-8C3F-4CD095ACECF0}" srcOrd="3" destOrd="0" presId="urn:microsoft.com/office/officeart/2005/8/layout/gear1"/>
    <dgm:cxn modelId="{749BBB12-8BCD-4359-9D76-E53E149ACB43}" type="presOf" srcId="{491A2E80-3536-40FA-8C24-00EC6898117B}" destId="{DAF18316-E414-4D1B-9D56-153E16963C31}" srcOrd="1" destOrd="0" presId="urn:microsoft.com/office/officeart/2005/8/layout/gear1"/>
    <dgm:cxn modelId="{6F0EA9E8-07BC-4C77-ABED-B50EAF1D7681}" type="presOf" srcId="{03941930-6FAF-4F9D-B91B-DA2A58F19AC4}" destId="{2A537F5F-4281-4F77-91AC-0BDAD0AF1159}" srcOrd="0" destOrd="0" presId="urn:microsoft.com/office/officeart/2005/8/layout/gear1"/>
    <dgm:cxn modelId="{CDDD4795-07DE-4653-BC48-47F16DF8B289}" type="presOf" srcId="{FCEE18AC-50A5-4114-822A-7ECCE426A5AE}" destId="{B8AF209C-C931-4973-A98D-174EFB0F0EA8}" srcOrd="0" destOrd="2" presId="urn:microsoft.com/office/officeart/2005/8/layout/gear1"/>
    <dgm:cxn modelId="{74DB1BFD-B163-49F0-8EAF-C0EA4BF6F652}" type="presOf" srcId="{AD190890-9BAF-46BE-A6BD-71B328E1391D}" destId="{22F1F548-45DF-4817-949A-3A91AA9AD10E}" srcOrd="0" destOrd="0" presId="urn:microsoft.com/office/officeart/2005/8/layout/gear1"/>
    <dgm:cxn modelId="{7F3AE6AE-C44D-4BA0-BF89-78E6A285A3FF}" type="presOf" srcId="{E6EEB1E0-AB63-404F-82B6-710D16CAABA4}" destId="{5CA05269-EB3A-4F4A-A163-C34AEFD16B65}" srcOrd="0" destOrd="0" presId="urn:microsoft.com/office/officeart/2005/8/layout/gear1"/>
    <dgm:cxn modelId="{E66F5CBC-1C34-4DFE-B356-99784241710D}" srcId="{00E576A4-E329-4DEE-9734-C32DE024787F}" destId="{A4AF49ED-80A5-4F5D-B37F-1CA03CA4D9D3}" srcOrd="0" destOrd="0" parTransId="{4BF72B8D-E730-4714-9666-2221264CCECA}" sibTransId="{5FE456C0-E7E6-4232-A456-32E1346232A2}"/>
    <dgm:cxn modelId="{1F4BE12C-9804-48D1-AA36-2BA6145B7A80}" type="presParOf" srcId="{5CA05269-EB3A-4F4A-A163-C34AEFD16B65}" destId="{1DF91E66-F9E7-4D34-B067-9AD1A5221340}" srcOrd="0" destOrd="0" presId="urn:microsoft.com/office/officeart/2005/8/layout/gear1"/>
    <dgm:cxn modelId="{FECDA340-7952-42B3-82D3-E584D8464862}" type="presParOf" srcId="{5CA05269-EB3A-4F4A-A163-C34AEFD16B65}" destId="{5D0D730D-75E3-48BA-80AB-8119D3C20D62}" srcOrd="1" destOrd="0" presId="urn:microsoft.com/office/officeart/2005/8/layout/gear1"/>
    <dgm:cxn modelId="{FF4F5B52-E1C4-4740-9742-3A02E4D6736C}" type="presParOf" srcId="{5CA05269-EB3A-4F4A-A163-C34AEFD16B65}" destId="{EA82A5E4-C829-4F63-95FD-0881F15CA93F}" srcOrd="2" destOrd="0" presId="urn:microsoft.com/office/officeart/2005/8/layout/gear1"/>
    <dgm:cxn modelId="{02682A42-963A-48DD-8195-46C380731BDE}" type="presParOf" srcId="{5CA05269-EB3A-4F4A-A163-C34AEFD16B65}" destId="{4FBA56E5-B152-41D7-9224-938F0EE42924}" srcOrd="3" destOrd="0" presId="urn:microsoft.com/office/officeart/2005/8/layout/gear1"/>
    <dgm:cxn modelId="{DBD62EF5-E136-461D-AFF3-FC299FD2F382}" type="presParOf" srcId="{5CA05269-EB3A-4F4A-A163-C34AEFD16B65}" destId="{9D9ABDC5-8787-48DF-A492-9DAF529AF3EE}" srcOrd="4" destOrd="0" presId="urn:microsoft.com/office/officeart/2005/8/layout/gear1"/>
    <dgm:cxn modelId="{A223892D-3007-4232-9A9C-95FBF8E7EA58}" type="presParOf" srcId="{5CA05269-EB3A-4F4A-A163-C34AEFD16B65}" destId="{DAF18316-E414-4D1B-9D56-153E16963C31}" srcOrd="5" destOrd="0" presId="urn:microsoft.com/office/officeart/2005/8/layout/gear1"/>
    <dgm:cxn modelId="{B4EC06DF-85A3-4A05-BA77-A4BE15F32838}" type="presParOf" srcId="{5CA05269-EB3A-4F4A-A163-C34AEFD16B65}" destId="{3F30B174-2C15-4DA2-9706-0228FB5402D4}" srcOrd="6" destOrd="0" presId="urn:microsoft.com/office/officeart/2005/8/layout/gear1"/>
    <dgm:cxn modelId="{9633B4C0-7D0E-491E-A5BD-651C46961917}" type="presParOf" srcId="{5CA05269-EB3A-4F4A-A163-C34AEFD16B65}" destId="{B8AF209C-C931-4973-A98D-174EFB0F0EA8}" srcOrd="7" destOrd="0" presId="urn:microsoft.com/office/officeart/2005/8/layout/gear1"/>
    <dgm:cxn modelId="{DEDC883C-21FB-4C64-9C0D-193F206FB415}" type="presParOf" srcId="{5CA05269-EB3A-4F4A-A163-C34AEFD16B65}" destId="{C2E8F758-4F7B-41E2-BDE9-45124B5514A6}" srcOrd="8" destOrd="0" presId="urn:microsoft.com/office/officeart/2005/8/layout/gear1"/>
    <dgm:cxn modelId="{643E6D72-F3BC-4E7E-A444-008B7B54A6F9}" type="presParOf" srcId="{5CA05269-EB3A-4F4A-A163-C34AEFD16B65}" destId="{71FB034B-300A-432E-801A-1041BA587723}" srcOrd="9" destOrd="0" presId="urn:microsoft.com/office/officeart/2005/8/layout/gear1"/>
    <dgm:cxn modelId="{B8D0585E-D705-4BE7-B187-4C2D3C5BA52A}" type="presParOf" srcId="{5CA05269-EB3A-4F4A-A163-C34AEFD16B65}" destId="{13839BF8-2062-4962-8CD6-83C41F1CBA2F}" srcOrd="10" destOrd="0" presId="urn:microsoft.com/office/officeart/2005/8/layout/gear1"/>
    <dgm:cxn modelId="{053A1A37-FA76-49C1-ADC2-CCCC980EB12B}" type="presParOf" srcId="{5CA05269-EB3A-4F4A-A163-C34AEFD16B65}" destId="{10AFDC16-10E1-4780-8C3F-4CD095ACECF0}" srcOrd="11" destOrd="0" presId="urn:microsoft.com/office/officeart/2005/8/layout/gear1"/>
    <dgm:cxn modelId="{E6F5643A-13A7-4636-A3C9-9FCB2B8330A4}" type="presParOf" srcId="{5CA05269-EB3A-4F4A-A163-C34AEFD16B65}" destId="{22F1F548-45DF-4817-949A-3A91AA9AD10E}" srcOrd="12" destOrd="0" presId="urn:microsoft.com/office/officeart/2005/8/layout/gear1"/>
    <dgm:cxn modelId="{7276AEBB-90AE-4E8E-9218-2FFADA1DE240}" type="presParOf" srcId="{5CA05269-EB3A-4F4A-A163-C34AEFD16B65}" destId="{BDE8D57F-F174-4C54-9A32-C79E03140175}" srcOrd="13" destOrd="0" presId="urn:microsoft.com/office/officeart/2005/8/layout/gear1"/>
    <dgm:cxn modelId="{2D30582C-6B32-44AD-BBC4-A2E09CDF60B0}" type="presParOf" srcId="{5CA05269-EB3A-4F4A-A163-C34AEFD16B65}" destId="{2A537F5F-4281-4F77-91AC-0BDAD0AF1159}" srcOrd="14" destOrd="0" presId="urn:microsoft.com/office/officeart/2005/8/layout/gear1"/>
    <dgm:cxn modelId="{88E14127-6F3D-487B-8809-27060EAB5069}" type="presParOf" srcId="{5CA05269-EB3A-4F4A-A163-C34AEFD16B65}" destId="{2F0CBB40-F51C-4795-BBC7-44BE60FA7F8A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DA5A6-F942-4A3F-8FC8-77DD2FAE74C3}">
      <dsp:nvSpPr>
        <dsp:cNvPr id="0" name=""/>
        <dsp:cNvSpPr/>
      </dsp:nvSpPr>
      <dsp:spPr>
        <a:xfrm>
          <a:off x="0" y="0"/>
          <a:ext cx="7404100" cy="1262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Outline</a:t>
          </a:r>
          <a:endParaRPr lang="ko-KR" altLang="en-US" sz="1900" b="1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SDN Framework</a:t>
          </a:r>
          <a:endParaRPr lang="ko-KR" alt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Purpose of Samchon Framework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Have implemented</a:t>
          </a:r>
        </a:p>
      </dsp:txBody>
      <dsp:txXfrm>
        <a:off x="1607026" y="0"/>
        <a:ext cx="5797073" cy="1262062"/>
      </dsp:txXfrm>
    </dsp:sp>
    <dsp:sp modelId="{357C26FE-AB6E-4A16-8E4D-3D4B617AC47B}">
      <dsp:nvSpPr>
        <dsp:cNvPr id="0" name=""/>
        <dsp:cNvSpPr/>
      </dsp:nvSpPr>
      <dsp:spPr>
        <a:xfrm>
          <a:off x="126206" y="126206"/>
          <a:ext cx="1480820" cy="10096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tint val="50000"/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C1D184F-6AD7-438E-BCA9-4EDBAB1635F0}">
      <dsp:nvSpPr>
        <dsp:cNvPr id="0" name=""/>
        <dsp:cNvSpPr/>
      </dsp:nvSpPr>
      <dsp:spPr>
        <a:xfrm>
          <a:off x="0" y="1417510"/>
          <a:ext cx="7404100" cy="1262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284886"/>
                <a:satOff val="8781"/>
                <a:lumOff val="4117"/>
                <a:alphaOff val="0"/>
              </a:schemeClr>
            </a:gs>
            <a:gs pos="90000">
              <a:schemeClr val="accent4">
                <a:hueOff val="-4284886"/>
                <a:satOff val="8781"/>
                <a:lumOff val="4117"/>
                <a:alphaOff val="0"/>
                <a:shade val="100000"/>
                <a:satMod val="105000"/>
              </a:schemeClr>
            </a:gs>
            <a:gs pos="100000">
              <a:schemeClr val="accent4">
                <a:hueOff val="-4284886"/>
                <a:satOff val="8781"/>
                <a:lumOff val="4117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4284886"/>
              <a:satOff val="8781"/>
              <a:lumOff val="4117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Modules</a:t>
          </a:r>
          <a:endParaRPr lang="ko-KR" alt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STL, Collection and Library</a:t>
          </a:r>
          <a:endParaRPr lang="en-US" altLang="ko-KR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Protocol</a:t>
          </a:r>
          <a:endParaRPr lang="en-US" altLang="ko-KR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System Templates</a:t>
          </a:r>
          <a:endParaRPr lang="en-US" altLang="ko-KR" sz="1500" kern="1200" dirty="0" smtClean="0"/>
        </a:p>
      </dsp:txBody>
      <dsp:txXfrm>
        <a:off x="1607026" y="1417510"/>
        <a:ext cx="5797073" cy="1262062"/>
      </dsp:txXfrm>
    </dsp:sp>
    <dsp:sp modelId="{6C505080-7649-4046-BE2C-748A4CBE8066}">
      <dsp:nvSpPr>
        <dsp:cNvPr id="0" name=""/>
        <dsp:cNvSpPr/>
      </dsp:nvSpPr>
      <dsp:spPr>
        <a:xfrm>
          <a:off x="126206" y="1514475"/>
          <a:ext cx="1480820" cy="100965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tint val="50000"/>
              <a:hueOff val="-4502194"/>
              <a:satOff val="11539"/>
              <a:lumOff val="1533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9FFCAFB-668A-4665-B171-99E21307EB02}">
      <dsp:nvSpPr>
        <dsp:cNvPr id="0" name=""/>
        <dsp:cNvSpPr/>
      </dsp:nvSpPr>
      <dsp:spPr>
        <a:xfrm>
          <a:off x="0" y="2776537"/>
          <a:ext cx="7404100" cy="1262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8569773"/>
                <a:satOff val="17563"/>
                <a:lumOff val="8235"/>
                <a:alphaOff val="0"/>
              </a:schemeClr>
            </a:gs>
            <a:gs pos="90000">
              <a:schemeClr val="accent4">
                <a:hueOff val="-8569773"/>
                <a:satOff val="17563"/>
                <a:lumOff val="8235"/>
                <a:alphaOff val="0"/>
                <a:shade val="100000"/>
                <a:satMod val="105000"/>
              </a:schemeClr>
            </a:gs>
            <a:gs pos="100000">
              <a:schemeClr val="accent4">
                <a:hueOff val="-8569773"/>
                <a:satOff val="17563"/>
                <a:lumOff val="823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8569773"/>
              <a:satOff val="17563"/>
              <a:lumOff val="8235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Guidance</a:t>
          </a:r>
          <a:endParaRPr lang="ko-KR" altLang="en-US" sz="1900" b="1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July</a:t>
          </a:r>
          <a:endParaRPr lang="ko-KR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August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September</a:t>
          </a:r>
        </a:p>
      </dsp:txBody>
      <dsp:txXfrm>
        <a:off x="1607026" y="2776537"/>
        <a:ext cx="5797073" cy="1262062"/>
      </dsp:txXfrm>
    </dsp:sp>
    <dsp:sp modelId="{4A1ADAC8-999F-43EF-8DAA-9E64EF9FB28A}">
      <dsp:nvSpPr>
        <dsp:cNvPr id="0" name=""/>
        <dsp:cNvSpPr/>
      </dsp:nvSpPr>
      <dsp:spPr>
        <a:xfrm>
          <a:off x="126206" y="2902743"/>
          <a:ext cx="1480820" cy="10096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tint val="50000"/>
              <a:hueOff val="-9004388"/>
              <a:satOff val="23078"/>
              <a:lumOff val="3065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91E66-F9E7-4D34-B067-9AD1A5221340}">
      <dsp:nvSpPr>
        <dsp:cNvPr id="0" name=""/>
        <dsp:cNvSpPr/>
      </dsp:nvSpPr>
      <dsp:spPr>
        <a:xfrm>
          <a:off x="1604486" y="1833086"/>
          <a:ext cx="1961038" cy="1961038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TypeScript</a:t>
          </a:r>
          <a:endParaRPr lang="en-US" sz="1400" kern="1200" dirty="0"/>
        </a:p>
      </dsp:txBody>
      <dsp:txXfrm>
        <a:off x="1998742" y="2292450"/>
        <a:ext cx="1172526" cy="1008014"/>
      </dsp:txXfrm>
    </dsp:sp>
    <dsp:sp modelId="{4FBA56E5-B152-41D7-9224-938F0EE42924}">
      <dsp:nvSpPr>
        <dsp:cNvPr id="0" name=""/>
        <dsp:cNvSpPr/>
      </dsp:nvSpPr>
      <dsp:spPr>
        <a:xfrm>
          <a:off x="1354899" y="3045364"/>
          <a:ext cx="1247933" cy="748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STL &amp; Collection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Cloud Application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Cloud Server</a:t>
          </a:r>
          <a:endParaRPr lang="en-US" sz="1000" kern="1200" dirty="0"/>
        </a:p>
      </dsp:txBody>
      <dsp:txXfrm>
        <a:off x="1376829" y="3067294"/>
        <a:ext cx="1204073" cy="704900"/>
      </dsp:txXfrm>
    </dsp:sp>
    <dsp:sp modelId="{9D9ABDC5-8787-48DF-A492-9DAF529AF3EE}">
      <dsp:nvSpPr>
        <dsp:cNvPr id="0" name=""/>
        <dsp:cNvSpPr/>
      </dsp:nvSpPr>
      <dsp:spPr>
        <a:xfrm>
          <a:off x="463518" y="1369568"/>
          <a:ext cx="1426210" cy="1426210"/>
        </a:xfrm>
        <a:prstGeom prst="gear6">
          <a:avLst/>
        </a:prstGeom>
        <a:solidFill>
          <a:schemeClr val="accent4">
            <a:hueOff val="-4284886"/>
            <a:satOff val="8781"/>
            <a:lumOff val="411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C++</a:t>
          </a:r>
          <a:endParaRPr lang="en-US" sz="1400" b="1" kern="1200" dirty="0"/>
        </a:p>
      </dsp:txBody>
      <dsp:txXfrm>
        <a:off x="822571" y="1730791"/>
        <a:ext cx="708104" cy="703764"/>
      </dsp:txXfrm>
    </dsp:sp>
    <dsp:sp modelId="{B8AF209C-C931-4973-A98D-174EFB0F0EA8}">
      <dsp:nvSpPr>
        <dsp:cNvPr id="0" name=""/>
        <dsp:cNvSpPr/>
      </dsp:nvSpPr>
      <dsp:spPr>
        <a:xfrm>
          <a:off x="0" y="2296604"/>
          <a:ext cx="1247933" cy="748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Libraries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Cloud Server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Distributed System</a:t>
          </a:r>
          <a:endParaRPr lang="en-US" sz="1000" kern="1200" dirty="0"/>
        </a:p>
      </dsp:txBody>
      <dsp:txXfrm>
        <a:off x="21930" y="2318534"/>
        <a:ext cx="1204073" cy="704900"/>
      </dsp:txXfrm>
    </dsp:sp>
    <dsp:sp modelId="{C2E8F758-4F7B-41E2-BDE9-45124B5514A6}">
      <dsp:nvSpPr>
        <dsp:cNvPr id="0" name=""/>
        <dsp:cNvSpPr/>
      </dsp:nvSpPr>
      <dsp:spPr>
        <a:xfrm rot="20700000">
          <a:off x="1262341" y="385628"/>
          <a:ext cx="1397394" cy="1397394"/>
        </a:xfrm>
        <a:prstGeom prst="gear6">
          <a:avLst/>
        </a:prstGeom>
        <a:solidFill>
          <a:schemeClr val="accent4">
            <a:hueOff val="-8569773"/>
            <a:satOff val="17563"/>
            <a:lumOff val="8235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S.F.</a:t>
          </a:r>
          <a:endParaRPr lang="en-US" sz="1400" b="1" kern="1200" dirty="0"/>
        </a:p>
      </dsp:txBody>
      <dsp:txXfrm rot="-20700000">
        <a:off x="1568831" y="692118"/>
        <a:ext cx="784415" cy="784415"/>
      </dsp:txXfrm>
    </dsp:sp>
    <dsp:sp modelId="{22F1F548-45DF-4817-949A-3A91AA9AD10E}">
      <dsp:nvSpPr>
        <dsp:cNvPr id="0" name=""/>
        <dsp:cNvSpPr/>
      </dsp:nvSpPr>
      <dsp:spPr>
        <a:xfrm>
          <a:off x="2317591" y="692118"/>
          <a:ext cx="1247933" cy="748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Invoke &amp; Entity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Basic Components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System Templates</a:t>
          </a:r>
          <a:endParaRPr lang="en-US" sz="1000" kern="1200" dirty="0"/>
        </a:p>
      </dsp:txBody>
      <dsp:txXfrm>
        <a:off x="2339521" y="714048"/>
        <a:ext cx="1204073" cy="704900"/>
      </dsp:txXfrm>
    </dsp:sp>
    <dsp:sp modelId="{BDE8D57F-F174-4C54-9A32-C79E03140175}">
      <dsp:nvSpPr>
        <dsp:cNvPr id="0" name=""/>
        <dsp:cNvSpPr/>
      </dsp:nvSpPr>
      <dsp:spPr>
        <a:xfrm>
          <a:off x="1446915" y="1541005"/>
          <a:ext cx="2510129" cy="2510129"/>
        </a:xfrm>
        <a:prstGeom prst="circularArrow">
          <a:avLst>
            <a:gd name="adj1" fmla="val 4687"/>
            <a:gd name="adj2" fmla="val 299029"/>
            <a:gd name="adj3" fmla="val 2499167"/>
            <a:gd name="adj4" fmla="val 15898392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537F5F-4281-4F77-91AC-0BDAD0AF1159}">
      <dsp:nvSpPr>
        <dsp:cNvPr id="0" name=""/>
        <dsp:cNvSpPr/>
      </dsp:nvSpPr>
      <dsp:spPr>
        <a:xfrm>
          <a:off x="210939" y="1056700"/>
          <a:ext cx="1823766" cy="18237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-4284886"/>
            <a:satOff val="8781"/>
            <a:lumOff val="411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0CBB40-F51C-4795-BBC7-44BE60FA7F8A}">
      <dsp:nvSpPr>
        <dsp:cNvPr id="0" name=""/>
        <dsp:cNvSpPr/>
      </dsp:nvSpPr>
      <dsp:spPr>
        <a:xfrm>
          <a:off x="939109" y="82245"/>
          <a:ext cx="1966387" cy="196638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-8569773"/>
            <a:satOff val="17563"/>
            <a:lumOff val="8235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09T04:17:39.44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2125 162 0,'-23'0'0,"-23"0"16,23-23 0,0-1-1,0 24-15,-24-46 16,24 46-16,-46-23 16,23 0-16,-23 0 15,-24 23-15,-22 0 16,45 0-16,1 0 15,0 23-15,-47 0 16,24 0-16,0 0 16,-139 47-16,138-24 15,47-23-15,-23 23 16,46-46-16,-23 69 16,0-46-1,-24 24-15,24 22 16,0-23-16,0 0 15,23 0-15,23-22 16,-23-1-16,-1 23 16,-45 46-16,23-46 15,23 1-15,0-1 16,0 0-16,23 46 16,0-69-16,0 24 15,0 22-15,0-23 16,0 23-16,0-46 15,0 0-15,0 1 16,0-1-16,23-23 16,-23 23-16,0 23 15,23-46-15,-23 23 16,23 0-16,46 69 16,-23-68-16,-22-1 15,22 23-15,0-23 16,0 69-16,0-92 15,-46 46-15,46-46 16,-22 70-16,22-70 16,-46 23-1,23-23-15,0 0 16,-23 23-16,23 0 16,23 0-16,-46 0 15,46-23-15,-23 0 16,1 23-16,22 0 15,-23-23-15,0 0 16,23 23-16,23 24 16,24-47-16,-47 23 15,23 0-15,0-23 16,47 46-16,-47-46 16,-46 0-16,0 23 15,24-23-15,-1 0 16,23 23-16,0-23 15,-23 0-15,-22 0 16,-1 0-16,23 0 16,-23 0-16,0 0 15,0 0-15,23 0 16,0-23-16,-22 23 16,45 0-16,-23-23 15,0 23-15,0-46 16,47 46-16,-47-23 15,-23 23 1,0-46-16,0 46 16,23 0-16,1-24 15,-24 1-15,46 23 16,-46-23-16,23-23 16,0 0-16,1 0 15,-47 23 1,23 0-1,0-24 1,0 1 0,0 46-16,0-46 15,0 0-15,0 23 16,0-23-16,0 22 16,-23 1-16,0-23 15,0-23-15,23 46 16,1-70-16,-24 70 15,0-23-15,0 0 16,0 0-16,0 0 16,0 23-16,0-47 15,-24 24-15,1 23 16,0-23-16,0-23 16,-23 22-1,23 1-15,-46-23 16,22 0-16,24 46 15,-46-47-15,0 47 16,0-69-16,-1 69 16,1 0-16,23-24 15,0 47-15,-24-23 16,1 0-16,-116 0 16,24 23-16,68-23 15,-68 23-15,45-23 16,-45 0-16,91 23 15,1 0-15,46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09T04:17:41.31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0,'23'23'62,"46"46"-62,70 69 16,-47-22-16,-22-24 15,-1 1-15,-23-47 16,0 0-16,-23 0 16,0-23 15,-23 0-15,-23-23 109,-23 0-125,23 0 15,-46 23-15,46-23 16,-24 24-1,24-24-15,0 0 16,-46 23-16,-46 0 16,68 0-16,24-23 15,0 23 1</inkml:trace>
  <inkml:trace contextRef="#ctx0" brushRef="#br0" timeOffset="-737.9569">-508 1685 0,'-23'0'16,"-23"-69"46,0-162-46,22 92-16,-22 24 15,0-116-15,-23 46 16,-24-69-16,47 116 16,0-1-1,-23 70-15,23-23 16,46 69-16,0-1 16,46 71 124,0-24-140,93 23 16,-93-23-16,0 0 15,-23 0-15,0-23 16,23 0-16,-23 0 16,0 23-16,-23 0 15,47-23-15,-24 23 16,0-23 0,0 0-16,0 0 15,23 0 1,-23 0-16,0 0 15,0 0 1,1 24-16,-1-24 16,0 0-1,0 0-15,23 23 16,0-23 0,0 0-16,-23 0 15,1 0-15,22 0 16,-46 23-16,23-23 15,0 0-15,0 0 16,23 0-16,-23 0 16,0 0 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09T04:17:58.41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1877 23 0,'23'0'0,"-23"-23"31,-23 23-15,0 0-1,-46 0-15,-70 0 16,70 0-16,-70 0 16,24 23-16,-1 23 15,47-22-15,0-24 16,23 0-16,23 0 15,-24 0-15,1 0 16,23 23-16,0-23 16,-23 23-16,23-23 15,-23 23-15,-1-23 16,24 0-16,23 23 16,-23-23-1,0 0 1,0 23 15,0 0-15,0-23-16,0 23 15,0 0-15,23 0 16,-23 0-16,23 1 16,-47 45-16,24-46 15,23 0-15,-23 0 16,0 23-16,0-23 15,23 0-15,-23 1 16,0-24 0,23 46-16,0-23 15,-23 23 1,0 0-16,0-23 16,0 47-16,-24-47 15,47 0-15,-46-23 16,46 23-16,-23 0 15,23 0 1,0 0 0,-23 0-1,23 0 1,0 0-16,0 0 31,0 24-15,0-1-16,0 0 15,0-23-15,0 46 16,0-22-16,0-24 16,0 23-16,-23-46 15,23 46-15,0-23 16,0 0-16,-23 0 16,23 0-1,0 0 16,0 24-15,0-24 0,0 23-16,0 0 15,0 23-15,0-22 16,0-24-16,0 23 16,0 0-16,0 0 15,0-23 1,0 0-16,0 0 0,0 1 15,0-1 1,0 0 0,0 0-1,0 0-15,0 0 47,0 0-16,0 0-15,0 0 0,0 0-1,0 24-15,0-24 16,0 0 0,0 0-1,0 0 1,0 0 15,0 0-15,0 0 15,0 0-15,0 0-16,0 0 15,0 1 1,0-1-1,0 0 64,0 0-64,0 0-15,0 0 16,23-23-16,0 46 15,-23-23 1,46 0 0,-46 0-16,23 1 15,0-1 48,0 0-63,1 0 15,-1-23 1,0 23 0,-23 0-16,23-23 15,0 0-15,0 0 78,69 23-62,-45-23-16,22 23 16,0-23-16,0 0 15,1 23-15,-47-23 16,0 0-16,0 0 16,0 0-16,23 0 15,0 0 1,-23 0-16,1 0 15,-1 0-15,0 0 16,0 0 0,23 0-1,23 0-15,-23 0 16,-22 0-16,22-23 16,0 23-16,0-23 15,0 23-15,24 0 16,-47 0-16,0 0 15,46 0-15,-23 0 16,-23 0-16,23-23 16,1 23-16,-24 0 15,0 0 1,0 0-16,0 0 16,0 0-16,23 0 15,-23 0-15,24 0 16,-24 0-16,0 0 15,69 0-15,-23 0 16,1 0-16,-1 0 16,0 0-16,24 0 15,-1 0 1,-23 0-16,-23 0 16,24 0-16,-1 0 15,0 0-15,-46 0 16,0 0-16,0 0 15,1 0-15,22 0 16,0 0-16,-23 0 16,23 0-16,0 0 15,1 0-15,-47 23 16,23-23-16,0 0 16,0 0-16,0 0 15,0 0 1,23 23-16,23-23 15,24 0-15,-1 0 16,-46 23-16,24-23 16,-47 0-16,23 0 15,23 23-15,0-23 16,-22 23-16,-1-23 16,-23 0-16,69 0 15,-46 0-15,1 0 16,-24 0-16,0 0 15,23 0-15,0 0 16,0 24 0,1-24-16,-1 0 15,46 0-15,-46 0 16,0 0-16,1 0 16,-1 0-16,0 0 15,-23 23-15,23-23 16,0 0-16,1 0 15,-24 0 1,0-23-16,0 23 16,0 0-16,0 0 15,0 0-15,0 0 16,23 0-16,24 0 16,22 0-16,70 0 15,-47 0-15,1 0 16,-47 0-16,0-24 15,47 24-15,-70 0 16,0 0-16,23 0 16,1 0-16,68 0 15,-92 0-15,24 0 16,-1 0-16,-23 0 16,0 0-16,0 0 15,1 0 1,-24 0-16,0 0 15,0 0 17,0 0-17,0 0 1,23 0-16,-23 0 16,0 0-16,47 0 15,-24 0-15,23 0 16,-23 0-16,-23 0 15,0 0-15,1 0 16,22 0-16,-23 0 16,0 0-16,46-23 15,0 23-15,-22 0 16,22 0-16,-46 0 16,23 0-1,0 0-15,1 0 16,-1 0-16,23 0 15,46 0-15,-68 0 16,22 0 0,0 0-16,24 0 15,45-23-15,-46 23 16,-22 0-16,-1 0 16,-23 0-16,70 0 15,-47 0-15,-46 0 16,46 0-16,-23 0 15,1 0-15,-24 0 16,0 0-16,23 0 16,-23 0-16,46 0 15,-46 0-15,1 0 16,22 0-16,0 0 16,-23 0-16,0 0 15,0 0-15,0 0 16,0 0 109,0 0-110,70-23-15,-47 23 16,23-23-16,-23 23 16,1-23-16,-1 23 15,0 0-15,-23 0 16,0 0-16,0 0 16,23 0-16,-46-23 15,24 23 1,-1 0 31,0-46 0,0 46-47,0 0 15,-23-23-15,46 23 16,-46-23-16,46-1 15,-23-22-15,0 46 16,1-46 0,-1 23-16,0 0 15,-23-23-15,23 0 16,0 22-16,-23 1 16,0-23-1,23 23-15,-23 0 16,23 23-16,-23-23 15,0 0 1,23 0 0,-23 0-1,0 0 1,0-1 0,0-22-1,0 23 1,0-23-1,0 23 1,0 0 0,0 0-16,0-47 15,0 24-15,0 23 16,0 0-16,-23-23 16,23 0-16,0 23 15,-23-24-15,23 24 16,-23-23-16,23 0 15,-23 0-15,0 0 16,23-1-16,-23-22 16,23 23-1,0 0-15,0 23 16,-23-23-16,23-1 16,-24 1-16,1 0 15,23 23-15,0-23 16,0 0-16,0 22 15,-23-22-15,0 0 16,23 23-16,-23 0 16,23 0-1,0 0-15,0 0 16,0 0-16,0-1 16,-23-22-16,23 23 15,0 0-15,-23-23 16,23 23-1,0 0-15,0 0 16,0 0 0,-23-1-16,0 24 15,23-23-15,0 0 16,0 0-16,0 0 16,-23 0-16,23 0 15,0 0-15,0 0 31,-23 23-31,23-23 16,-24 23 47,-22-47-63,-23 47 15,46-23-15,0 0 16,-23 23-16,23 0 15,-1 0-15,1-23 16,0 23-16,0-23 16,0 23-16,-23 0 15,23 0 1,0-23-16,-23 23 16,-70-23-16,47 23 15,-24 0-15,-22-23 16,0 23-16,68 0 15,24 0-15,-23 0 16,0 0-16,23 0 16,-23 0-16,-1 0 15,1 0 1,0 0-16,-69 0 16,45 0-1,-22 0-15,0 0 16,45 0-16,1 0 15,-46 23-15,69-23 16,0 0 0,0 0-16,0 23 15,-47-23-15,24 0 16,-23 0-16,0 0 16,-24 0-16,-22 0 15,-47 0-15,24-23 16,-1 23-16,-115 0 15,92 23-15,93-23 16,-23 0 0,-1 0-16,1 0 15,46 0-15,-23 0 16,45 0-16,1 0 16,0 0-16,-23 0 15,23 0-15,0 0 16,0 0-1,0 0-15,0 0 16,0 0-16,-1 0 16,-22 0-16,-69 23 15,22-23-15,-45 0 16,69 0-16,22 0 16,-45 0-16,46 0 15,23 0-15,-23 0 16,-1 0-16,-22 0 15,46 0-15,-23 0 16,0 0-16,23 0 16,0 0-16,-1 0 15,1 0-15,0 0 16,0 23 0,-23-23-1,23 0-15,-23 23 16,0-23-16,-1 0 15,-22 0-15,23 0 16,0 0-16,0 0 16,-24 0-1,24 0-15,0 0 16,-23 0-16,-1 0 16,-68 0-16,69 0 15,22 0-15,-22 0 16,0 0-16,0-23 15,-47 0-15,47 23 16,46 0-16,-23-23 16,-24 23-1,1 0-15,23 0 16,0-23-16,23 23 16,-70-23-16,24 23 15,-23-23-15,22 23 16,24 0-16,0 0 15,23 0-15,0 0 47,-23 0-47,22 0 16,24-23-16,-23 23 16,0 0-1,0 0 1,-23-23-1,0 23 1,0 0-16,-1 0 16,1 0-16,-23 0 15,23 0-15,23 0 16,-23 0-16,-24 0 16,1 0-16,46 0 62,0 0-15,-23 0-31,-24 0-16,47 0 15,0 0-15,0 0 16,0 0-1,-23 0-15,23 0 16,-23 0-16,22 0 16,1 0-16</inkml:trace>
  <inkml:trace contextRef="#ctx0" brushRef="#br1" timeOffset="11023.9807">953-231 0,'0'23'31,"0"24"-15,-23-47-16,0 23 15,0 0-15,-46 0 16,0 23-16,46-46 16,-24 46-16,1-46 15,23 0 48,23 23-63,-46-23 15,-23 46-15,46-46 16,-1 0-16,-22 0 16,23 24 46,0-1-46,0-23-1,0 46-15,0 23 16,0-46-16,-23 23 16,46 24-16,-47-1 15,24-23 1,0-23-16,23 23 16,0-23-1,0 1 1,0-1-16,0 0 15,0 0 1,0 0-16,0 23 16,0 0-16,-23 47 15,0-70 1,23 23-16,-23-23 16,23 0-1,-23-23-15,23 23 16,0 0-1,-23 0 17,23 24-17,0-24 1,0 23-16,0-23 16,0 23-16,0-23 15,0 23-15,0 1 16,0-1-1,-23 0-15,23 0 16,0-23-16,0 0 16,0 47-16,0-24 15,-23 0-15,23 0 16,-24-23 0,24 23-1,0-23 1,0 1-1,0-1 1,0 0-16,0 0 16,0 0-16,0 23 15,0 0-15,0-23 16,0 0-16,0 1 16,0-1-1,0 0-15,0 0 16,0 0-16,0 23 15,-23 0 1,23-23-16,0 24 16,0-24-16,0 46 15,0-46-15,0 0 16,0 0-16,0 0 16,0 0-16,0 0 15,0 1-15,0 22 16,0-23-16,0 23 15,0-23-15,0 0 16,0 0-16,0 0 16,0 0-16,0 1 15,0-1 17,0 23-32,23-46 15,-23 23 1,0 23-16,0-23 15,24 0-15,-24 0 16,23 0-16,-23 1 16,0-1-1,23-23-15,0 23 32,23-23-32,0 0 15,0 23-15,1-23 16,-24 0-1,-23 23 1,23 0 0,-23 0-1,23-23-15,0 23 16,0 0-16,0 0 16,0-23-16,0 0 15,-23 23 1,46-23-16,-22 0 15,-1 24-15,23-24 16,-23 0 0,0 0-16,69 0 0,-22-24 15,-24 24-15,0 0 16,-23 0 0,0 0-1,0 0 1,47 0-1,22 0-15,0 0 16,47-46-16,-1 46 16,1 0-16,-1-23 15,24 0-15,-70 23 16,1 0-16,-1-23 16,47 0-16,-116 23 15,0 0-15,0-23 16,0 23-1,23 0-15,24 0 16,-24 0-16,23 0 16,0 0-16,1 0 15,-24 0-15,0 0 16,0 0-16,0-23 16,0 23-16,-22 0 15,-1 0 1,0 0-1,0 0-15,23 0 16,0 0 0,23 0-1,-45 0-15,22 23 16,-23-23-16,0 0 16,23 23-16,0-23 15,-23 0-15,0 23 16,24-23-16,45 0 15,-69 0-15,23 0 16,-23 0-16,24 0 16,-1 0-16,-23 23 15,23-23-15,0 0 16,23 23-16,-22 0 16,-1-23-16,0 0 15,-23 0-15,46 0 16,1 0-16,68 0 15,-69 23-15,1-23 16,-1 23-16,0-23 16,24 24-16,-47-24 15,23 0-15,-23 23 16,24-23 0,45 0-16,-69 0 15,70 0-15,-1 0 16,-46 0-16,70-23 15,-1 23-15,-68 0 16,-1 0-16,0 0 16,24 0-16,-47 0 15,-23 0-15,0 0 16,23 0-16,0 0 16,47 0-16,-1-24 15,-23 24-15,1-23 16,68 0-16,24 23 15,-70 0-15,-23 0 16,-22 23-16,-1-23 16,46 23-16,-46-23 15,1 0-15,-24 0 16,23 0-16,0 0 16,0 0-16,0 0 15,24 0-15,-24 0 16,0 0-16,-23 0 15,0 24-15,23-24 16,1 0-16,-24 0 16,0 0-1,23 0-15,-23 0 16,0 0-16,23 0 16,24 0-16,-24 0 15,0 0-15,0 0 16,0 0-16,0 0 15,1 0-15,22 0 16,0 0-16,0 0 16,24 0-16,-24 0 15,0 0-15,1 0 16,22 0-16,-23 0 16,-46 0-1,0 0 1,24 0-1,-1 0-15,0 0 16,0 0-16,0 0 16,-23 0-16,47 0 15,-1 0-15,-23-24 16,47 24-16,-24 0 16,23-23-16,-23 0 15,-22 23-15,-1 0 16,-23 0-16,0 0 15,0 0-15,-23-23 16,23 23-16,23 0 16,-23-23-1,1 23-15,-1 0 16,-23-23 0,23 23 15,0-46-16,0 46-15,-23-46 16,23 46-16,23-47 16,-23 24-1,0 0-15,0 23 16,-23-23 0,24 23-16,-24-23 15,23 0 1,0-23-1,0 23-15,0 23 32,-23-23-32,0 0 31,23 23-15,-23-24-16,0 1 31,0 0-31,23 0 15,-23 0 1,0 0-16,23 0 16,-23 0-1,0 0-15,23 23 16,-23-23 0,0 0-1,0-1 1,0 1-16,23 0 31,-23 0-15,0-23-16,0 23 15,0 0-15,0 0 16,0 0 0,0 0-16,0-1 15,0-22-15,0 23 16,0 0-16,23-23 15,-23 23 1,0 0-16,0 0 16,0 0-16,0-24 15,0 24-15,0 0 16,0 0-16,0-46 16,0 23-1,0-1-15,0 1 16,0 0-16,-23 0 15,23 23-15,-23-23 16,0-1-16,23 24 16,0-23-16,0 0 15,-23 23-15,23 0 16,-23-23-16,23 23 16,0-1-1,-23-22-15,0 23 16,23 0-16,-23-46 15,0 23-15,0-1 16,-1 1-16,1 0 16,23-23-16,-23 23 15,0-1 1,23 24-16,0 0 16,0 0-16,-23-23 15,23 23-15,-23 0 16,23 0-16,0-23 15,-23 46-15,23-24 16,-23 1-16,23 0 16,0 0-1,0 0-15,-23 23 16,23-23 0,0 0-16,-23 0 15,0-23-15,23 23 16,-24-1-1,24 1-15,0 0 16,0 0 15,-23 23-31,0-23 63,23 0-63,0 0 15,-23 23 1,23-46-16,-46 23 16,0 0-1,23-1-15,0 1 16,-24 0-16,1 0 16,23 0 30,-23 23-30,23-23 0,0 23-16,-23-46 15,23 46-15,-1 0 16,-45-23-16,46 0 16,0 23-16,-23-23 15,23 23-15,0 0 16,-47 0-16,24-24 15,0 24 1,23 0-16,-23 0 16,-47 0-16,47 0 15,-46 0-15,46 0 16,-1 0-16,1 0 16,23 0-16,-23 0 15,-23 0-15,-24 0 16,-91 0-16,114 0 15,24 0-15,0 0 16,0 0-16,0 0 16,-47 0-16,47 24 15,0-24-15,-23 0 16,-1 0-16,-22 0 16,46 0-16,-47 0 15,1 23-15,23-23 16,-24 0-16,47 0 15,0 23-15,0-23 16,23 0 0,0 0 15,0 0-31,-24 0 16,1 0-1,-23 0-15,-23 0 16,22 23-16,-22-23 15,23 0-15,-24 23 16,24-23-16,0 0 16,-24 0-16,47 0 15,0 23-15,23-23 16,-23 0-16,-23 0 16,22 0-16,47 23 15,-23-23-15,-23 0 16,0 0-16,0 0 15,23 0-15,-24 0 16,1 0-16,-23 0 16,23 23-16,23-23 62,-23 0-46,-93 0-16,47 0 15,-47 0-15,47 0 16,-24 0-16,-45 0 16,138 0-16,-24 0 15,24 0 1,0 0 0,0 0 15,-23 0-31,23 0 15,-23 0-15,23 0 16,-24 0 0,24 0-16,0 0 15,-23 0-15,0 0 16,23 0-16,0 0 16,0 0 30,-1-23-30,-45 0 0,23 23-16,-23 0 15,-1 0-15,-22-23 16,-93 23-16,70 0 16,23 0-16,-70 0 15,46-23-15,24 23 16,0 0-16,46 0 15,-1 0-15,24 0 16,-46 0 0,23 0-16,0 0 15,23 0-15,-1 0 16,-22 0 15,23 0-15,-138 0-16,68 0 15,-22 0-15,45 0 16,-45 0-16,-24 0 16,47 0-16,23 0 15,0 0-15,22 0 16,-22 0-16,23 0 16,23 0-1,0 0 48,0 0-48,0 0 1,-1 0-16,1 0 16,0 0 46,-46-23-46,23 23-16,23 0 15,0 0 79,-24 0-94,1 0 16,-23 0-16,23 0 15,0-23-15,-1 23 16,24 0-16,-69 0 16,46 0-16,0 0 15,-1 0-15,71 0 110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09T04:18:11.598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139 0 0,'23'0'47,"-23"23"-31,92 47-16,-22-24 16,-47-46-16,23 23 15,-46 0-15,0 0 141,0 0-141,0 0 15,-23 47-15,-47 68 16,1 24-16,-46 92 16,92-139-16,-24-45 15,24-1-15,23-46 16,-23 23-16</inkml:trace>
  <inkml:trace contextRef="#ctx0" brushRef="#br0" timeOffset="-670.8089">-1039 601 0,'23'0'63,"23"0"-48,70 0-15,-1 0 16,24-23-16,23 0 16,-24-1-16,-46 1 15,-22 0-15,-47 0 16,0 23-16,0 0 16,0-23-1,0 23 1,23 0-16,1-23 15,-24 0-15,0 23 16,0 0 0,0 0-16,0 0 15,0 0 1</inkml:trace>
  <inkml:trace contextRef="#ctx0" brushRef="#br1" timeOffset="4200.1458">-208-1547 0,'47'0'94,"-1"46"-94,23-22 15,70 45-15,-70-23 16,-46-46-16,-23 23 78,23-23-78,0 0 16,-23 46-16,23-46 15,-23 23 1,23-23 0,0 0-1,-23 23 1,0 24 109,0-1-110,-23 23-15,-23-23 16,23 24-16,-23-1 16,23 0-16,-46 23 15,-24 47-15,47-24 16,23-91-16,-23 45 16,46-46-1</inkml:trace>
  <inkml:trace contextRef="#ctx0" brushRef="#br1" timeOffset="3347.8795">-1039-1016 0,'46'0'47,"116"-23"-31,0 0-16,-47 23 15,47-23-15,-1 0 16,47 23-16,-162 0 16,-23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4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1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9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91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1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8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8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6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samchon/framework/tree/master/ts/src/samchon/protocol/servi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chon/framework/blob/master/ts/src/samchon/protocol/slave/SlaveSystem.ts" TargetMode="External"/><Relationship Id="rId2" Type="http://schemas.openxmlformats.org/officeDocument/2006/relationships/hyperlink" Target="https://github.com/samchon/framework/tree/master/ts/src/samchon/protocol/externa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2.xml"/><Relationship Id="rId10" Type="http://schemas.openxmlformats.org/officeDocument/2006/relationships/image" Target="../media/image140.emf"/><Relationship Id="rId4" Type="http://schemas.openxmlformats.org/officeDocument/2006/relationships/image" Target="../media/image11.emf"/><Relationship Id="rId9" Type="http://schemas.openxmlformats.org/officeDocument/2006/relationships/customXml" Target="../ink/ink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chon/framework/wiki/TypeScript-Protocol-Basic_Component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amchon.github.io/framework/api/cpp/" TargetMode="External"/><Relationship Id="rId2" Type="http://schemas.openxmlformats.org/officeDocument/2006/relationships/hyperlink" Target="http://samchon.github.io/typescript-stl/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mchon.github.io/framework/api/ts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Samchon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Conception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US" dirty="0" smtClean="0"/>
              <a:t>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TypeScript</a:t>
            </a:r>
            <a:r>
              <a:rPr lang="en-US" dirty="0" smtClean="0"/>
              <a:t>-STL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246" y="2057400"/>
            <a:ext cx="500810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TypeScript</a:t>
            </a:r>
            <a:r>
              <a:rPr lang="en-US" dirty="0" smtClean="0"/>
              <a:t>-STL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STL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,</a:t>
            </a:r>
            <a:endParaRPr lang="en-US" dirty="0" smtClean="0"/>
          </a:p>
          <a:p>
            <a:pPr lvl="2"/>
            <a:r>
              <a:rPr lang="en-US" dirty="0" smtClean="0"/>
              <a:t>(Java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Collection </a:t>
            </a:r>
            <a:r>
              <a:rPr lang="ko-KR" altLang="en-US" dirty="0" smtClean="0"/>
              <a:t>프레임워크와 비슷하다고 보면 된다</a:t>
            </a:r>
            <a:r>
              <a:rPr lang="en-US" altLang="ko-KR" dirty="0" smtClean="0"/>
              <a:t>)</a:t>
            </a:r>
          </a:p>
          <a:p>
            <a:r>
              <a:rPr lang="en-US" dirty="0" err="1" smtClean="0"/>
              <a:t>TypeScript</a:t>
            </a:r>
            <a:r>
              <a:rPr lang="ko-KR" altLang="en-US" dirty="0" smtClean="0"/>
              <a:t>에 구현한 게 </a:t>
            </a:r>
            <a:r>
              <a:rPr lang="en-US" altLang="ko-KR" dirty="0" err="1" smtClean="0"/>
              <a:t>TypeScript</a:t>
            </a:r>
            <a:r>
              <a:rPr lang="en-US" altLang="ko-KR" dirty="0" smtClean="0"/>
              <a:t>-STL</a:t>
            </a:r>
          </a:p>
          <a:p>
            <a:endParaRPr lang="en-US" dirty="0"/>
          </a:p>
          <a:p>
            <a:r>
              <a:rPr lang="en-US" dirty="0" smtClean="0"/>
              <a:t>SDN </a:t>
            </a:r>
            <a:r>
              <a:rPr lang="ko-KR" altLang="en-US" dirty="0" smtClean="0"/>
              <a:t>프레임워크를 만들기 이전에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가장 기본이 될 자료구조와 컨테이너부터 없기에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직접 만듦</a:t>
            </a:r>
            <a:endParaRPr lang="en-US" altLang="ko-KR" dirty="0" smtClean="0"/>
          </a:p>
          <a:p>
            <a:endParaRPr lang="en-US" dirty="0"/>
          </a:p>
          <a:p>
            <a:r>
              <a:rPr lang="en-US" dirty="0" smtClean="0"/>
              <a:t>STL</a:t>
            </a:r>
            <a:r>
              <a:rPr lang="ko-KR" altLang="en-US" dirty="0" smtClean="0"/>
              <a:t>에 있는 모든 종류의 템플릿 컨테이너와 </a:t>
            </a:r>
            <a:endParaRPr lang="en-US" altLang="ko-KR" dirty="0" smtClean="0"/>
          </a:p>
          <a:p>
            <a:r>
              <a:rPr lang="ko-KR" altLang="en-US" dirty="0" smtClean="0"/>
              <a:t>알고리즘 사용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2247653"/>
            <a:ext cx="7404100" cy="36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I/O </a:t>
            </a:r>
            <a:r>
              <a:rPr lang="ko-KR" altLang="en-US" dirty="0" smtClean="0"/>
              <a:t>를 이벤트로 감지할 수 있는 컨테이너</a:t>
            </a:r>
            <a:endParaRPr lang="en-US" altLang="ko-KR" dirty="0" smtClean="0"/>
          </a:p>
          <a:p>
            <a:r>
              <a:rPr lang="en-US" dirty="0" err="1" smtClean="0"/>
              <a:t>TypeScript</a:t>
            </a:r>
            <a:r>
              <a:rPr lang="en-US" dirty="0" smtClean="0"/>
              <a:t>-STL</a:t>
            </a:r>
            <a:r>
              <a:rPr lang="ko-KR" altLang="en-US" dirty="0" smtClean="0"/>
              <a:t>에서 확장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)</a:t>
            </a:r>
          </a:p>
          <a:p>
            <a:endParaRPr lang="en-US" dirty="0"/>
          </a:p>
          <a:p>
            <a:r>
              <a:rPr lang="ko-KR" altLang="en-US" dirty="0" smtClean="0"/>
              <a:t>이벤트 종류</a:t>
            </a:r>
            <a:endParaRPr lang="en-US" altLang="ko-KR" dirty="0" smtClean="0"/>
          </a:p>
          <a:p>
            <a:pPr lvl="2"/>
            <a:r>
              <a:rPr lang="en-US" dirty="0" smtClean="0"/>
              <a:t>“insert”</a:t>
            </a:r>
          </a:p>
          <a:p>
            <a:pPr lvl="2"/>
            <a:r>
              <a:rPr lang="en-US" dirty="0" smtClean="0"/>
              <a:t>“erase”</a:t>
            </a:r>
          </a:p>
          <a:p>
            <a:pPr lvl="2"/>
            <a:r>
              <a:rPr lang="en-US" dirty="0" smtClean="0"/>
              <a:t>“refresh”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공통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XML, </a:t>
            </a:r>
            <a:r>
              <a:rPr lang="en-US" b="1" dirty="0" err="1" smtClean="0">
                <a:solidFill>
                  <a:srgbClr val="FF0000"/>
                </a:solidFill>
              </a:rPr>
              <a:t>XMLList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StringUtil</a:t>
            </a:r>
            <a:endParaRPr lang="en-US" dirty="0"/>
          </a:p>
          <a:p>
            <a:r>
              <a:rPr lang="en-US" b="1" dirty="0" smtClean="0"/>
              <a:t>C++</a:t>
            </a:r>
          </a:p>
          <a:p>
            <a:pPr lvl="1"/>
            <a:r>
              <a:rPr lang="en-US" altLang="ko-KR" dirty="0" err="1" smtClean="0"/>
              <a:t>WeakString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SQL </a:t>
            </a:r>
            <a:r>
              <a:rPr lang="ko-KR" altLang="en-US" b="1" dirty="0" smtClean="0">
                <a:solidFill>
                  <a:srgbClr val="FF0000"/>
                </a:solidFill>
              </a:rPr>
              <a:t>드라이버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 smtClean="0"/>
              <a:t>RWMutex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Critical Section</a:t>
            </a:r>
          </a:p>
          <a:p>
            <a:pPr lvl="1"/>
            <a:r>
              <a:rPr lang="ko-KR" altLang="en-US" dirty="0" smtClean="0"/>
              <a:t>유전자 알고리즘</a:t>
            </a:r>
            <a:endParaRPr lang="en-US" dirty="0" smtClean="0"/>
          </a:p>
          <a:p>
            <a:r>
              <a:rPr lang="en-US" b="1" dirty="0" err="1" smtClean="0"/>
              <a:t>TypeScript</a:t>
            </a:r>
            <a:endParaRPr lang="en-US" b="1" dirty="0" smtClean="0"/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EventDispatcher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FileReference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Protocol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781" y="2057400"/>
            <a:ext cx="632703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Protocol – Basic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통신에 사용되는 가장 기본이 되는 객체들</a:t>
            </a:r>
            <a:endParaRPr lang="en-US" altLang="ko-KR" dirty="0" smtClean="0"/>
          </a:p>
          <a:p>
            <a:r>
              <a:rPr lang="ko-KR" altLang="en-US" dirty="0" smtClean="0"/>
              <a:t>직관적으로 설계해놓아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각 시스템의 특성에 맞춰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객체지향적으로 구성해나가면 됨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세 종류의 프로토콜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Samchon Framework </a:t>
            </a:r>
            <a:r>
              <a:rPr lang="ko-KR" altLang="en-US" dirty="0" smtClean="0"/>
              <a:t>고유 프로토콜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Web Socket</a:t>
            </a:r>
          </a:p>
          <a:p>
            <a:pPr lvl="2"/>
            <a:r>
              <a:rPr lang="en-US" altLang="ko-KR" dirty="0" smtClean="0"/>
              <a:t>(</a:t>
            </a:r>
            <a:r>
              <a:rPr lang="en-US" altLang="ko-KR" dirty="0" err="1" smtClean="0"/>
              <a:t>TypeScript</a:t>
            </a:r>
            <a:r>
              <a:rPr lang="en-US" altLang="ko-KR" dirty="0" smtClean="0"/>
              <a:t> only) Shared Worker</a:t>
            </a:r>
          </a:p>
        </p:txBody>
      </p:sp>
    </p:spTree>
    <p:extLst>
      <p:ext uri="{BB962C8B-B14F-4D97-AF65-F5344CB8AC3E}">
        <p14:creationId xmlns:p14="http://schemas.microsoft.com/office/powerpoint/2010/main" val="23410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Protocol – Basic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IServer</a:t>
            </a:r>
            <a:endParaRPr lang="en-US" b="1" dirty="0" smtClean="0"/>
          </a:p>
          <a:p>
            <a:pPr lvl="1"/>
            <a:r>
              <a:rPr lang="ko-KR" altLang="en-US" dirty="0" smtClean="0"/>
              <a:t>서버를 개설할 때 사용하는 객체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상속하여 사용함</a:t>
            </a:r>
            <a:endParaRPr lang="en-US" dirty="0" smtClean="0"/>
          </a:p>
          <a:p>
            <a:r>
              <a:rPr lang="en-US" b="1" dirty="0" err="1" smtClean="0"/>
              <a:t>ICommunicator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extends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IProtocol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ko-KR" altLang="en-US" dirty="0" smtClean="0"/>
              <a:t>네트워크 통신을 담당하는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응답을 받을 객체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2060"/>
                </a:solidFill>
              </a:rPr>
              <a:t>listener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IProtocol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지정하여 사용</a:t>
            </a:r>
            <a:endParaRPr lang="en-US" dirty="0" smtClean="0"/>
          </a:p>
          <a:p>
            <a:r>
              <a:rPr lang="en-US" b="1" dirty="0" err="1" smtClean="0"/>
              <a:t>IClientDriver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extends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ICommunicator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나의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서버에 접속한 클라이언트와 통신</a:t>
            </a:r>
            <a:endParaRPr lang="en-US" altLang="ko-KR" dirty="0" smtClean="0"/>
          </a:p>
          <a:p>
            <a:pPr lvl="1"/>
            <a:r>
              <a:rPr lang="en-US" dirty="0" err="1" smtClean="0"/>
              <a:t>IServer</a:t>
            </a:r>
            <a:r>
              <a:rPr lang="ko-KR" altLang="en-US" dirty="0" smtClean="0"/>
              <a:t>에 의해 생성됨</a:t>
            </a:r>
            <a:endParaRPr lang="en-US" dirty="0" smtClean="0"/>
          </a:p>
          <a:p>
            <a:r>
              <a:rPr lang="en-US" b="1" dirty="0" err="1" smtClean="0"/>
              <a:t>IServerConnector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extends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ICommunicator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ko-KR" altLang="en-US" dirty="0" smtClean="0"/>
              <a:t>외부 서버에 접속하는 클라이언트가 사용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84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Protocol – Basic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IProtocol</a:t>
            </a:r>
            <a:endParaRPr lang="en-US" b="1" dirty="0" smtClean="0"/>
          </a:p>
          <a:p>
            <a:pPr lvl="1"/>
            <a:r>
              <a:rPr lang="ko-KR" altLang="en-US" dirty="0" smtClean="0"/>
              <a:t>네트워크 통신을 행하거나 </a:t>
            </a:r>
            <a:r>
              <a:rPr lang="en-US" altLang="ko-KR" dirty="0" smtClean="0"/>
              <a:t>(</a:t>
            </a:r>
            <a:r>
              <a:rPr lang="en-US" altLang="ko-KR" b="1" dirty="0" err="1" smtClean="0"/>
              <a:t>ICommunicator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네트워크 통신에 관여된 행위를 하는 클래스가 </a:t>
            </a:r>
            <a:r>
              <a:rPr lang="en-US" altLang="ko-KR" dirty="0" smtClean="0"/>
              <a:t>implement </a:t>
            </a:r>
            <a:r>
              <a:rPr lang="ko-KR" altLang="en-US" dirty="0" smtClean="0"/>
              <a:t>해 사용</a:t>
            </a:r>
            <a:endParaRPr lang="en-US" altLang="ko-KR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Chain of Responsibility Pattern</a:t>
            </a:r>
            <a:endParaRPr lang="en-US" dirty="0"/>
          </a:p>
          <a:p>
            <a:pPr lvl="1"/>
            <a:r>
              <a:rPr lang="en-US" dirty="0" smtClean="0"/>
              <a:t>Invoke </a:t>
            </a:r>
            <a:r>
              <a:rPr lang="ko-KR" altLang="en-US" dirty="0" smtClean="0"/>
              <a:t>메시지를 다루는 모든 객체가 </a:t>
            </a:r>
            <a:r>
              <a:rPr lang="en-US" altLang="ko-KR" dirty="0" smtClean="0"/>
              <a:t>implement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205740" lvl="1" indent="0">
              <a:buNone/>
            </a:pPr>
            <a:endParaRPr lang="en-US" dirty="0" smtClean="0"/>
          </a:p>
          <a:p>
            <a:pPr lvl="1"/>
            <a:r>
              <a:rPr lang="ko-KR" altLang="en-US" dirty="0" smtClean="0"/>
              <a:t>두 개의 메소드로 구성</a:t>
            </a:r>
            <a:endParaRPr lang="en-US" dirty="0" smtClean="0"/>
          </a:p>
          <a:p>
            <a:pPr lvl="2"/>
            <a:r>
              <a:rPr lang="en-US" dirty="0" smtClean="0"/>
              <a:t>+</a:t>
            </a:r>
            <a:r>
              <a:rPr lang="en-US" dirty="0" err="1" smtClean="0"/>
              <a:t>sendData</a:t>
            </a:r>
            <a:r>
              <a:rPr lang="en-US" dirty="0" smtClean="0"/>
              <a:t>(Invoke)</a:t>
            </a:r>
          </a:p>
          <a:p>
            <a:pPr lvl="2"/>
            <a:r>
              <a:rPr lang="en-US" dirty="0" smtClean="0"/>
              <a:t>+</a:t>
            </a:r>
            <a:r>
              <a:rPr lang="en-US" dirty="0" err="1" smtClean="0"/>
              <a:t>replyData</a:t>
            </a:r>
            <a:r>
              <a:rPr lang="en-US" dirty="0" smtClean="0"/>
              <a:t>(Invoke)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Protocol – Basic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978" y="2057400"/>
            <a:ext cx="620664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34612"/>
              </p:ext>
            </p:extLst>
          </p:nvPr>
        </p:nvGraphicFramePr>
        <p:xfrm>
          <a:off x="857250" y="2057400"/>
          <a:ext cx="7404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1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Protocol – Standard 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385" y="2057400"/>
            <a:ext cx="684382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Protocol – Standard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b="1" dirty="0" smtClean="0"/>
              <a:t>Invoke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ko-KR" altLang="en-US" dirty="0" smtClean="0"/>
              <a:t>다음과 </a:t>
            </a:r>
            <a:r>
              <a:rPr lang="ko-KR" altLang="en-US" dirty="0"/>
              <a:t>같은 구조를 가진다</a:t>
            </a:r>
            <a:endParaRPr lang="en-US" altLang="ko-KR" dirty="0"/>
          </a:p>
          <a:p>
            <a:r>
              <a:rPr lang="ko-KR" altLang="en-US" dirty="0"/>
              <a:t>함수와 파라미터를 표현</a:t>
            </a:r>
            <a:endParaRPr lang="en-US" altLang="ko-KR" dirty="0"/>
          </a:p>
          <a:p>
            <a:endParaRPr lang="en-US" altLang="ko-KR" dirty="0"/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&lt;?xml version="1.0" encoding="utf-8" ?&gt;</a:t>
            </a:r>
            <a:endParaRPr lang="en-US" dirty="0">
              <a:solidFill>
                <a:srgbClr val="696969"/>
              </a:solidFill>
              <a:latin typeface="Franklin Gothic Book" panose="020B0503020102020204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invoke listener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=“</a:t>
            </a:r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function name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	&lt;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 type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=“</a:t>
            </a:r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type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value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&lt;/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	&lt;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 type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=“</a:t>
            </a:r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type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"&gt;</a:t>
            </a:r>
            <a:r>
              <a:rPr lang="en-US" dirty="0">
                <a:solidFill>
                  <a:srgbClr val="696969"/>
                </a:solidFill>
                <a:latin typeface="Franklin Gothic Book" panose="020B0503020102020204" pitchFamily="34" charset="0"/>
              </a:rPr>
              <a:t>value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&lt;/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&lt;/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invoke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  <a:endParaRPr lang="en-US" dirty="0">
              <a:solidFill>
                <a:prstClr val="black"/>
              </a:solidFill>
              <a:latin typeface="Garamond" panose="02020404030301010803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Protocol – Standard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&lt;?xml version="1.0" encoding="utf-8" ?&gt;</a:t>
            </a:r>
            <a:endParaRPr lang="en-US" dirty="0">
              <a:solidFill>
                <a:srgbClr val="696969"/>
              </a:solidFill>
              <a:latin typeface="Franklin Gothic Book" panose="020B0503020102020204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invoke listener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login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	&lt;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 type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string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jhnam88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&lt;/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	&lt;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 type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string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"&gt;</a:t>
            </a:r>
            <a:r>
              <a:rPr lang="en-US" dirty="0">
                <a:solidFill>
                  <a:srgbClr val="696969"/>
                </a:solidFill>
                <a:latin typeface="Franklin Gothic Book" panose="020B0503020102020204" pitchFamily="34" charset="0"/>
              </a:rPr>
              <a:t>abcd1234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&lt;/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	&lt;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 type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number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"&gt;</a:t>
            </a:r>
            <a:r>
              <a:rPr lang="en-US" dirty="0">
                <a:solidFill>
                  <a:srgbClr val="696969"/>
                </a:solidFill>
                <a:latin typeface="Franklin Gothic Book" panose="020B0503020102020204" pitchFamily="34" charset="0"/>
              </a:rPr>
              <a:t>4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&lt;/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	&lt;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 type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XML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		&lt;</a:t>
            </a:r>
            <a:r>
              <a:rPr lang="en-US" dirty="0" err="1">
                <a:solidFill>
                  <a:srgbClr val="C00000"/>
                </a:solidFill>
                <a:latin typeface="Franklin Gothic Book" panose="020B0503020102020204" pitchFamily="34" charset="0"/>
              </a:rPr>
              <a:t>memberList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			&lt;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member id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guest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 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authority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 /&gt;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			&lt;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member id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john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 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authority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 /&gt;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			&lt;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member id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dirty="0" err="1">
                <a:solidFill>
                  <a:srgbClr val="7030A0"/>
                </a:solidFill>
                <a:latin typeface="Franklin Gothic Book" panose="020B0503020102020204" pitchFamily="34" charset="0"/>
              </a:rPr>
              <a:t>samchon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 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authority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5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</a:t>
            </a:r>
            <a:r>
              <a:rPr lang="ko-KR" altLang="en-US" dirty="0">
                <a:solidFill>
                  <a:srgbClr val="0070C0"/>
                </a:solidFill>
                <a:latin typeface="Franklin Gothic Book" panose="020B0503020102020204" pitchFamily="34" charset="0"/>
                <a:ea typeface="바탕" panose="02030600000101010101" pitchFamily="18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Franklin Gothic Book" panose="020B0503020102020204" pitchFamily="34" charset="0"/>
                <a:ea typeface="바탕" panose="02030600000101010101" pitchFamily="18" charset="-127"/>
              </a:rPr>
              <a:t>/&gt;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		&lt;/</a:t>
            </a:r>
            <a:r>
              <a:rPr lang="en-US" dirty="0" err="1">
                <a:solidFill>
                  <a:srgbClr val="C00000"/>
                </a:solidFill>
                <a:latin typeface="Franklin Gothic Book" panose="020B0503020102020204" pitchFamily="34" charset="0"/>
              </a:rPr>
              <a:t>memberList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	&lt;/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&lt;/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invoke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  <a:endParaRPr lang="en-US" dirty="0">
              <a:solidFill>
                <a:prstClr val="black"/>
              </a:solidFill>
              <a:latin typeface="Garamond" panose="02020404030301010803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Protocol – Standard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ko-KR" altLang="en-US" sz="2800" b="1" dirty="0"/>
              <a:t>보낼 때</a:t>
            </a:r>
            <a:endParaRPr lang="en-US" b="1" dirty="0"/>
          </a:p>
          <a:p>
            <a:pPr marL="34290" indent="0">
              <a:buNone/>
            </a:pP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id: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= “</a:t>
            </a:r>
            <a:r>
              <a:rPr lang="en-US" dirty="0" err="1">
                <a:solidFill>
                  <a:srgbClr val="C00000"/>
                </a:solidFill>
              </a:rPr>
              <a:t>samchon</a:t>
            </a:r>
            <a:r>
              <a:rPr lang="en-US" dirty="0"/>
              <a:t>”;</a:t>
            </a:r>
          </a:p>
          <a:p>
            <a:pPr marL="34290" indent="0">
              <a:buNone/>
            </a:pP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pass: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= “</a:t>
            </a:r>
            <a:r>
              <a:rPr lang="en-US" dirty="0">
                <a:solidFill>
                  <a:srgbClr val="C00000"/>
                </a:solidFill>
              </a:rPr>
              <a:t>abcd1234</a:t>
            </a:r>
            <a:r>
              <a:rPr lang="en-US" dirty="0"/>
              <a:t>”;</a:t>
            </a:r>
          </a:p>
          <a:p>
            <a:pPr marL="34290" indent="0">
              <a:buNone/>
            </a:pP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authority: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 = 4;</a:t>
            </a:r>
          </a:p>
          <a:p>
            <a:pPr marL="34290" indent="0">
              <a:buNone/>
            </a:pP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data: </a:t>
            </a:r>
            <a:r>
              <a:rPr lang="en-US" dirty="0">
                <a:solidFill>
                  <a:srgbClr val="00B0F0"/>
                </a:solidFill>
              </a:rPr>
              <a:t>XML</a:t>
            </a:r>
            <a:r>
              <a:rPr lang="en-US" dirty="0"/>
              <a:t> = …;</a:t>
            </a:r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invoke: </a:t>
            </a:r>
            <a:r>
              <a:rPr lang="en-US" dirty="0">
                <a:solidFill>
                  <a:srgbClr val="00B0F0"/>
                </a:solidFill>
              </a:rPr>
              <a:t>Invoke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Invoke</a:t>
            </a:r>
            <a:r>
              <a:rPr lang="en-US" dirty="0"/>
              <a:t>(“</a:t>
            </a:r>
            <a:r>
              <a:rPr lang="en-US" dirty="0">
                <a:solidFill>
                  <a:srgbClr val="C00000"/>
                </a:solidFill>
              </a:rPr>
              <a:t>login</a:t>
            </a:r>
            <a:r>
              <a:rPr lang="en-US" dirty="0"/>
              <a:t>”, id, pass, authority, data);</a:t>
            </a:r>
          </a:p>
          <a:p>
            <a:pPr marL="3429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/>
              <a:t>.sendData</a:t>
            </a:r>
            <a:r>
              <a:rPr lang="en-US" dirty="0"/>
              <a:t>(invoke);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Protocol – Standard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" indent="0">
              <a:buNone/>
            </a:pPr>
            <a:r>
              <a:rPr lang="ko-KR" altLang="en-US" sz="3300" b="1" dirty="0"/>
              <a:t>받을 때</a:t>
            </a:r>
            <a:endParaRPr lang="en-US" sz="3300" b="1" dirty="0"/>
          </a:p>
          <a:p>
            <a:pPr marL="34290" indent="0">
              <a:buNone/>
            </a:pP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Something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implements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IProtocol</a:t>
            </a:r>
            <a:endParaRPr lang="en-US" dirty="0">
              <a:solidFill>
                <a:srgbClr val="00B0F0"/>
              </a:solidFill>
            </a:endParaRPr>
          </a:p>
          <a:p>
            <a:pPr marL="34290" indent="0">
              <a:buNone/>
            </a:pPr>
            <a:r>
              <a:rPr lang="en-US" dirty="0"/>
              <a:t>{</a:t>
            </a:r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/>
              <a:t>  </a:t>
            </a:r>
            <a:r>
              <a:rPr lang="en-US" dirty="0" err="1"/>
              <a:t>replyData</a:t>
            </a:r>
            <a:r>
              <a:rPr lang="en-US" dirty="0"/>
              <a:t>(invoke: </a:t>
            </a:r>
            <a:r>
              <a:rPr lang="en-US" dirty="0">
                <a:solidFill>
                  <a:srgbClr val="00B0F0"/>
                </a:solidFill>
              </a:rPr>
              <a:t>Invoke</a:t>
            </a:r>
            <a:r>
              <a:rPr lang="en-US" dirty="0"/>
              <a:t>): </a:t>
            </a:r>
            <a:r>
              <a:rPr lang="en-US" dirty="0">
                <a:solidFill>
                  <a:srgbClr val="0070C0"/>
                </a:solidFill>
              </a:rPr>
              <a:t>void</a:t>
            </a:r>
          </a:p>
          <a:p>
            <a:pPr marL="34290" indent="0">
              <a:buNone/>
            </a:pPr>
            <a:r>
              <a:rPr lang="en-US" dirty="0"/>
              <a:t>	{</a:t>
            </a:r>
          </a:p>
          <a:p>
            <a:pPr marL="34290" indent="0">
              <a:buNone/>
            </a:pPr>
            <a:r>
              <a:rPr lang="en-US" dirty="0"/>
              <a:t>		</a:t>
            </a:r>
            <a:r>
              <a:rPr lang="en-US" b="1" u="sng" dirty="0" err="1"/>
              <a:t>invoke.apply</a:t>
            </a:r>
            <a:r>
              <a:rPr lang="en-US" b="1" u="sng" dirty="0"/>
              <a:t>(</a:t>
            </a:r>
            <a:r>
              <a:rPr lang="en-US" b="1" u="sng" dirty="0">
                <a:solidFill>
                  <a:srgbClr val="0070C0"/>
                </a:solidFill>
              </a:rPr>
              <a:t>this</a:t>
            </a:r>
            <a:r>
              <a:rPr lang="en-US" b="1" u="sng" dirty="0"/>
              <a:t>);</a:t>
            </a:r>
          </a:p>
          <a:p>
            <a:pPr marL="34290" indent="0">
              <a:buNone/>
            </a:pPr>
            <a:r>
              <a:rPr lang="en-US" dirty="0"/>
              <a:t>	}</a:t>
            </a:r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u="sng" dirty="0"/>
              <a:t>login</a:t>
            </a:r>
            <a:r>
              <a:rPr lang="en-US" dirty="0"/>
              <a:t>(id: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, pass: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, authority: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, data: </a:t>
            </a:r>
            <a:r>
              <a:rPr lang="en-US" dirty="0">
                <a:solidFill>
                  <a:srgbClr val="00B0F0"/>
                </a:solidFill>
              </a:rPr>
              <a:t>XML</a:t>
            </a:r>
            <a:r>
              <a:rPr lang="en-US" dirty="0"/>
              <a:t>): </a:t>
            </a:r>
            <a:r>
              <a:rPr lang="en-US" dirty="0">
                <a:solidFill>
                  <a:srgbClr val="0070C0"/>
                </a:solidFill>
              </a:rPr>
              <a:t>void</a:t>
            </a:r>
          </a:p>
          <a:p>
            <a:pPr marL="34290" indent="0">
              <a:buNone/>
            </a:pPr>
            <a:r>
              <a:rPr lang="en-US" dirty="0"/>
              <a:t>	{</a:t>
            </a:r>
          </a:p>
          <a:p>
            <a:pPr marL="34290" indent="0">
              <a:buNone/>
            </a:pPr>
            <a:r>
              <a:rPr lang="en-US" dirty="0"/>
              <a:t>		// do something</a:t>
            </a:r>
          </a:p>
          <a:p>
            <a:pPr marL="34290" indent="0">
              <a:buNone/>
            </a:pPr>
            <a:r>
              <a:rPr lang="en-US" dirty="0"/>
              <a:t>	}</a:t>
            </a:r>
          </a:p>
          <a:p>
            <a:pPr marL="3429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Protocol – Standard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Entity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표준화된 </a:t>
            </a:r>
            <a:r>
              <a:rPr lang="ko-KR" altLang="en-US" dirty="0"/>
              <a:t>엔티티 표기형식</a:t>
            </a:r>
            <a:endParaRPr lang="en-US" altLang="ko-KR" dirty="0"/>
          </a:p>
          <a:p>
            <a:r>
              <a:rPr lang="en-US" altLang="ko-KR" dirty="0"/>
              <a:t>XML </a:t>
            </a:r>
            <a:r>
              <a:rPr lang="ko-KR" altLang="en-US" dirty="0"/>
              <a:t>과 상호변환이 가능한 클래스</a:t>
            </a:r>
            <a:endParaRPr lang="en-US" altLang="ko-KR" dirty="0"/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IEntity</a:t>
            </a:r>
            <a:endParaRPr lang="en-US" b="1" dirty="0">
              <a:solidFill>
                <a:srgbClr val="00B0F0"/>
              </a:solidFill>
            </a:endParaRPr>
          </a:p>
          <a:p>
            <a:pPr marL="34290" indent="0">
              <a:buNone/>
            </a:pPr>
            <a:r>
              <a:rPr lang="en-US" dirty="0"/>
              <a:t>{</a:t>
            </a:r>
          </a:p>
          <a:p>
            <a:pPr marL="34290" indent="0">
              <a:buNone/>
            </a:pPr>
            <a:r>
              <a:rPr lang="en-US" dirty="0"/>
              <a:t>	construct(xml: </a:t>
            </a:r>
            <a:r>
              <a:rPr lang="en-US" dirty="0">
                <a:solidFill>
                  <a:srgbClr val="00B0F0"/>
                </a:solidFill>
              </a:rPr>
              <a:t>library</a:t>
            </a:r>
            <a:r>
              <a:rPr lang="en-US" dirty="0"/>
              <a:t>.</a:t>
            </a:r>
            <a:r>
              <a:rPr lang="en-US" dirty="0">
                <a:solidFill>
                  <a:srgbClr val="00B0F0"/>
                </a:solidFill>
              </a:rPr>
              <a:t>XML</a:t>
            </a:r>
            <a:r>
              <a:rPr lang="en-US" dirty="0"/>
              <a:t>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;</a:t>
            </a:r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r>
              <a:rPr lang="en-US" dirty="0"/>
              <a:t>	TAG():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;</a:t>
            </a:r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 err="1"/>
              <a:t>toXML</a:t>
            </a:r>
            <a:r>
              <a:rPr lang="en-US" dirty="0"/>
              <a:t>(): </a:t>
            </a:r>
            <a:r>
              <a:rPr lang="en-US" dirty="0">
                <a:solidFill>
                  <a:srgbClr val="00B0F0"/>
                </a:solidFill>
              </a:rPr>
              <a:t>library</a:t>
            </a:r>
            <a:r>
              <a:rPr lang="en-US" dirty="0"/>
              <a:t>.</a:t>
            </a:r>
            <a:r>
              <a:rPr lang="en-US" dirty="0">
                <a:solidFill>
                  <a:srgbClr val="00B0F0"/>
                </a:solidFill>
              </a:rPr>
              <a:t>XML</a:t>
            </a:r>
            <a:r>
              <a:rPr lang="en-US" dirty="0"/>
              <a:t>;</a:t>
            </a:r>
          </a:p>
          <a:p>
            <a:pPr marL="3429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Protocol – Standard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Invoke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, </a:t>
            </a:r>
          </a:p>
          <a:p>
            <a:pPr lvl="2"/>
            <a:r>
              <a:rPr lang="ko-KR" altLang="en-US" dirty="0" smtClean="0"/>
              <a:t>표준 네트워크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메시지 구조로 상호변환이 가능한</a:t>
            </a:r>
            <a:r>
              <a:rPr lang="en-US" altLang="ko-KR" dirty="0"/>
              <a:t> </a:t>
            </a:r>
            <a:r>
              <a:rPr lang="en-US" altLang="ko-KR" b="1" dirty="0" smtClean="0"/>
              <a:t>Entity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 메시지 입출력 때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반드시 </a:t>
            </a:r>
            <a:r>
              <a:rPr lang="en-US" altLang="ko-KR" b="1" dirty="0" smtClean="0"/>
              <a:t>Invoke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사용해야 함</a:t>
            </a:r>
            <a:endParaRPr lang="en-US" altLang="ko-KR" dirty="0" smtClean="0"/>
          </a:p>
          <a:p>
            <a:endParaRPr lang="en-US" dirty="0"/>
          </a:p>
          <a:p>
            <a:r>
              <a:rPr lang="en-US" b="1" dirty="0" smtClean="0"/>
              <a:t>Entity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XML</a:t>
            </a:r>
            <a:r>
              <a:rPr lang="ko-KR" altLang="en-US" dirty="0" smtClean="0"/>
              <a:t>과 상호변환이 가능한 엔티티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따라야 할 필수는 아니다</a:t>
            </a:r>
            <a:endParaRPr lang="en-US" altLang="ko-KR" dirty="0" smtClean="0"/>
          </a:p>
          <a:p>
            <a:pPr lvl="3"/>
            <a:r>
              <a:rPr lang="en-US" dirty="0" smtClean="0"/>
              <a:t>JSON</a:t>
            </a:r>
            <a:r>
              <a:rPr lang="ko-KR" altLang="en-US" dirty="0" smtClean="0"/>
              <a:t>을 써도 좋고</a:t>
            </a:r>
            <a:endParaRPr lang="en-US" altLang="ko-KR" dirty="0" smtClean="0"/>
          </a:p>
          <a:p>
            <a:pPr lvl="3"/>
            <a:r>
              <a:rPr lang="en-US" dirty="0" err="1" smtClean="0"/>
              <a:t>ByteArrat</a:t>
            </a:r>
            <a:r>
              <a:rPr lang="ko-KR" altLang="en-US" dirty="0" smtClean="0"/>
              <a:t>를 사용해도 좋고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System Templates – Service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978" y="2057400"/>
            <a:ext cx="620664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System Templates – Service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클라우드 서비스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만들 수 있는</a:t>
            </a:r>
            <a:endParaRPr lang="en-US" altLang="ko-KR" dirty="0" smtClean="0"/>
          </a:p>
          <a:p>
            <a:r>
              <a:rPr lang="en-US" altLang="ko-KR" dirty="0" smtClean="0"/>
              <a:t>Basic Components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IProtocol</a:t>
            </a:r>
            <a:r>
              <a:rPr lang="ko-KR" altLang="en-US" dirty="0" smtClean="0"/>
              <a:t>의 상속 및 조합을 만들어진</a:t>
            </a:r>
            <a:endParaRPr lang="en-US" altLang="ko-KR" dirty="0" smtClean="0"/>
          </a:p>
          <a:p>
            <a:r>
              <a:rPr lang="ko-KR" altLang="en-US" dirty="0" smtClean="0"/>
              <a:t>템플릿 모듈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물리적인 개체를 표현한 </a:t>
            </a:r>
            <a:r>
              <a:rPr lang="en-US" altLang="ko-KR" dirty="0" smtClean="0"/>
              <a:t>Server, Client 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ko-KR" altLang="en-US" dirty="0" smtClean="0"/>
              <a:t>논리적인 개체를 표현한 </a:t>
            </a:r>
            <a:r>
              <a:rPr lang="en-US" altLang="ko-KR" dirty="0" smtClean="0"/>
              <a:t>User, Service </a:t>
            </a:r>
            <a:r>
              <a:rPr lang="ko-KR" altLang="en-US" dirty="0" smtClean="0"/>
              <a:t>가 존재함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722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System Templates – Service 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038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소스 코드</a:t>
            </a:r>
            <a:endParaRPr lang="en-US" altLang="ko-KR" dirty="0" smtClean="0"/>
          </a:p>
          <a:p>
            <a:pPr lvl="2"/>
            <a:r>
              <a:rPr lang="en-US" sz="1400" dirty="0">
                <a:hlinkClick r:id="rId2"/>
              </a:rPr>
              <a:t>https://github.com/samchon/framework/tree/master/ts/src/samchon/protocol/service</a:t>
            </a:r>
            <a:endParaRPr lang="en-US" dirty="0"/>
          </a:p>
          <a:p>
            <a:r>
              <a:rPr lang="ko-KR" altLang="en-US" dirty="0" smtClean="0"/>
              <a:t>역할</a:t>
            </a:r>
            <a:endParaRPr lang="en-US" dirty="0" smtClean="0"/>
          </a:p>
          <a:p>
            <a:pPr lvl="1"/>
            <a:r>
              <a:rPr lang="en-US" b="1" dirty="0" smtClean="0"/>
              <a:t>Server</a:t>
            </a:r>
          </a:p>
          <a:p>
            <a:pPr lvl="2"/>
            <a:r>
              <a:rPr lang="ko-KR" altLang="en-US" dirty="0"/>
              <a:t>문자 그대로의 서버</a:t>
            </a:r>
            <a:endParaRPr lang="en-US" altLang="ko-KR" dirty="0"/>
          </a:p>
          <a:p>
            <a:pPr lvl="2"/>
            <a:r>
              <a:rPr lang="ko-KR" altLang="en-US" dirty="0"/>
              <a:t>서버를 열어 클라이언트를 </a:t>
            </a:r>
            <a:r>
              <a:rPr lang="ko-KR" altLang="en-US" dirty="0" smtClean="0"/>
              <a:t>받는다</a:t>
            </a:r>
            <a:endParaRPr lang="en-US" dirty="0" smtClean="0"/>
          </a:p>
          <a:p>
            <a:pPr lvl="1"/>
            <a:r>
              <a:rPr lang="en-US" b="1" dirty="0" smtClean="0"/>
              <a:t>User</a:t>
            </a:r>
          </a:p>
          <a:p>
            <a:pPr lvl="2"/>
            <a:r>
              <a:rPr lang="ko-KR" altLang="en-US" dirty="0"/>
              <a:t>세션을 관리하는 객체</a:t>
            </a:r>
            <a:endParaRPr lang="en-US" altLang="ko-KR" dirty="0"/>
          </a:p>
          <a:p>
            <a:pPr lvl="2"/>
            <a:r>
              <a:rPr lang="ko-KR" altLang="en-US" dirty="0"/>
              <a:t>여럿의 클라이언트를 가짐</a:t>
            </a:r>
            <a:endParaRPr lang="en-US" altLang="ko-KR" dirty="0"/>
          </a:p>
          <a:p>
            <a:pPr lvl="3"/>
            <a:r>
              <a:rPr lang="ko-KR" altLang="en-US" dirty="0"/>
              <a:t>사용자</a:t>
            </a:r>
            <a:r>
              <a:rPr lang="en-US" altLang="ko-KR" dirty="0"/>
              <a:t>: User</a:t>
            </a:r>
          </a:p>
          <a:p>
            <a:pPr lvl="3"/>
            <a:r>
              <a:rPr lang="ko-KR" altLang="en-US" dirty="0"/>
              <a:t>한 사용자가 킨 브라우저들</a:t>
            </a:r>
            <a:r>
              <a:rPr lang="en-US" altLang="ko-KR" dirty="0"/>
              <a:t>: Client(s</a:t>
            </a:r>
            <a:r>
              <a:rPr lang="en-US" altLang="ko-KR" dirty="0" smtClean="0"/>
              <a:t>)</a:t>
            </a:r>
            <a:endParaRPr lang="en-US" dirty="0" smtClean="0"/>
          </a:p>
        </p:txBody>
      </p:sp>
      <p:pic>
        <p:nvPicPr>
          <p:cNvPr id="11" name="Picture 10" descr="Description Gpe-2.7-browser-sharp-zaurus-c1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674" y="4031673"/>
            <a:ext cx="2583827" cy="19378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2" name="Picture 11" descr="Description Gpe-2.7-browser-sharp-zaurus-c1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74" y="4184073"/>
            <a:ext cx="2583827" cy="19378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Picture 12" descr="Description Gpe-2.7-browser-sharp-zaurus-c1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74" y="4336473"/>
            <a:ext cx="2583827" cy="19378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4" name="Picture 13" descr="Description Gpe-2.7-browser-sharp-zaurus-c1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874" y="4488873"/>
            <a:ext cx="2583827" cy="19378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 descr="Description Person-exclaiming.sv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3" y="3462234"/>
            <a:ext cx="1335752" cy="28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SDN Framework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Purpose of Samchon Framework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Have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System Templates – Service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Client</a:t>
            </a:r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브라우저</a:t>
            </a:r>
            <a:r>
              <a:rPr lang="en-US" altLang="ko-KR" dirty="0"/>
              <a:t>)</a:t>
            </a:r>
            <a:r>
              <a:rPr lang="ko-KR" altLang="en-US" dirty="0"/>
              <a:t>와의 통신을 담당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Client</a:t>
            </a:r>
            <a:r>
              <a:rPr lang="ko-KR" altLang="en-US" dirty="0"/>
              <a:t>는 하나의 </a:t>
            </a:r>
            <a:r>
              <a:rPr lang="en-US" altLang="ko-KR" dirty="0"/>
              <a:t>Service</a:t>
            </a:r>
            <a:r>
              <a:rPr lang="ko-KR" altLang="en-US" dirty="0"/>
              <a:t>를 가짐</a:t>
            </a:r>
            <a:endParaRPr lang="en-US" altLang="ko-KR" dirty="0"/>
          </a:p>
          <a:p>
            <a:r>
              <a:rPr lang="en-US" b="1" dirty="0"/>
              <a:t>Service</a:t>
            </a:r>
          </a:p>
          <a:p>
            <a:pPr lvl="1"/>
            <a:r>
              <a:rPr lang="ko-KR" altLang="en-US" dirty="0"/>
              <a:t>유저</a:t>
            </a:r>
            <a:r>
              <a:rPr lang="en-US" altLang="ko-KR" dirty="0"/>
              <a:t>(User)</a:t>
            </a:r>
            <a:r>
              <a:rPr lang="ko-KR" altLang="en-US" dirty="0"/>
              <a:t>가 브라우저</a:t>
            </a:r>
            <a:r>
              <a:rPr lang="en-US" altLang="ko-KR" dirty="0"/>
              <a:t>(Client)</a:t>
            </a:r>
            <a:r>
              <a:rPr lang="ko-KR" altLang="en-US" dirty="0"/>
              <a:t>를 열면서</a:t>
            </a:r>
            <a:endParaRPr lang="en-US" altLang="ko-KR" dirty="0"/>
          </a:p>
          <a:p>
            <a:pPr lvl="1"/>
            <a:r>
              <a:rPr lang="ko-KR" altLang="en-US" dirty="0"/>
              <a:t>열은 웹 페이지 </a:t>
            </a:r>
            <a:r>
              <a:rPr lang="en-US" altLang="ko-KR" dirty="0"/>
              <a:t>(</a:t>
            </a:r>
            <a:r>
              <a:rPr lang="ko-KR" altLang="en-US" dirty="0"/>
              <a:t>다른 서비스</a:t>
            </a:r>
            <a:r>
              <a:rPr lang="en-US" altLang="ko-KR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ko-KR" altLang="en-US" dirty="0"/>
              <a:t>클라우드 서비스에서 목표했던</a:t>
            </a:r>
            <a:endParaRPr lang="en-US" altLang="ko-KR" dirty="0"/>
          </a:p>
          <a:p>
            <a:pPr lvl="1"/>
            <a:r>
              <a:rPr lang="ko-KR" altLang="en-US" dirty="0"/>
              <a:t>실질적인 기능을 수행함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426" y="2057400"/>
            <a:ext cx="2345974" cy="182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738" y="4474691"/>
            <a:ext cx="2337661" cy="15235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7997" y="3953865"/>
            <a:ext cx="177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Service 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4826" y="6089069"/>
            <a:ext cx="177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Service B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System Templates – External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102" y="2057400"/>
            <a:ext cx="560439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System Templates – External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en-US" dirty="0" err="1" smtClean="0"/>
              <a:t>ExternalSystemArray</a:t>
            </a:r>
            <a:endParaRPr lang="en-US" dirty="0" smtClean="0"/>
          </a:p>
          <a:p>
            <a:pPr lvl="2"/>
            <a:r>
              <a:rPr lang="ko-KR" altLang="en-US" dirty="0" smtClean="0"/>
              <a:t>외부 시스템을 관장</a:t>
            </a:r>
            <a:endParaRPr lang="en-US" dirty="0" smtClean="0"/>
          </a:p>
          <a:p>
            <a:pPr lvl="1"/>
            <a:r>
              <a:rPr lang="en-US" dirty="0" err="1" smtClean="0"/>
              <a:t>ExternalSystem</a:t>
            </a:r>
            <a:endParaRPr lang="en-US" dirty="0" smtClean="0"/>
          </a:p>
          <a:p>
            <a:pPr lvl="2"/>
            <a:r>
              <a:rPr lang="ko-KR" altLang="en-US" dirty="0" smtClean="0"/>
              <a:t>외부 시스템과의 통신을 담당</a:t>
            </a:r>
            <a:endParaRPr lang="en-US" dirty="0" smtClean="0"/>
          </a:p>
          <a:p>
            <a:pPr lvl="2"/>
            <a:r>
              <a:rPr lang="en-US" dirty="0" err="1" smtClean="0"/>
              <a:t>ExternalServer</a:t>
            </a:r>
            <a:endParaRPr lang="en-US" dirty="0" smtClean="0"/>
          </a:p>
          <a:p>
            <a:pPr lvl="3"/>
            <a:r>
              <a:rPr lang="ko-KR" altLang="en-US" dirty="0" smtClean="0"/>
              <a:t>외부 시스템이 서버라서 접속해야 함</a:t>
            </a:r>
            <a:endParaRPr lang="en-US" dirty="0" smtClean="0"/>
          </a:p>
          <a:p>
            <a:pPr lvl="1"/>
            <a:r>
              <a:rPr lang="en-US" dirty="0" err="1" smtClean="0"/>
              <a:t>ExternalSystemRole</a:t>
            </a:r>
            <a:endParaRPr lang="en-US" dirty="0" smtClean="0"/>
          </a:p>
          <a:p>
            <a:pPr lvl="2"/>
            <a:r>
              <a:rPr lang="ko-KR" altLang="en-US" dirty="0" smtClean="0"/>
              <a:t>외부 시스템이 행하는 역할</a:t>
            </a:r>
            <a:endParaRPr lang="en-US" altLang="ko-KR" dirty="0" smtClean="0"/>
          </a:p>
          <a:p>
            <a:r>
              <a:rPr lang="ko-KR" altLang="en-US" dirty="0" smtClean="0"/>
              <a:t>소스</a:t>
            </a:r>
            <a:endParaRPr lang="en-US" altLang="ko-KR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github.com/samchon/framework/tree/master/ts/src/samchon/protocol/external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github.com/samchon/framework/blob/master/ts/src/samchon/protocol/slave/SlaveSystem.ts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00588" y="1881931"/>
            <a:ext cx="4077652" cy="45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System Templates – External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60" y="2057400"/>
            <a:ext cx="5520480" cy="4038600"/>
          </a:xfrm>
        </p:spPr>
      </p:pic>
      <p:sp>
        <p:nvSpPr>
          <p:cNvPr id="5" name="TextBox 4"/>
          <p:cNvSpPr txBox="1"/>
          <p:nvPr/>
        </p:nvSpPr>
        <p:spPr>
          <a:xfrm>
            <a:off x="6482633" y="3086793"/>
            <a:ext cx="178125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 err="1" smtClean="0"/>
              <a:t>ExternalSystem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257593" y="1972378"/>
            <a:ext cx="23310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 err="1" smtClean="0"/>
              <a:t>ExternalSystemArray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482633" y="3552122"/>
            <a:ext cx="14798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 err="1" smtClean="0"/>
              <a:t>SlaveSystem</a:t>
            </a:r>
            <a:endParaRPr lang="en-US" b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474458" y="2227811"/>
              <a:ext cx="1083960" cy="839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6178" y="2219531"/>
                <a:ext cx="110052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3649418" y="1720571"/>
              <a:ext cx="615240" cy="6156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1138" y="1712291"/>
                <a:ext cx="63180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/>
              <p14:cNvContentPartPr/>
              <p14:nvPr/>
            </p14:nvContentPartPr>
            <p14:xfrm>
              <a:off x="2066138" y="2984171"/>
              <a:ext cx="3853800" cy="13154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858" y="2975891"/>
                <a:ext cx="3870360" cy="13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/>
              <p14:cNvContentPartPr/>
              <p14:nvPr/>
            </p14:nvContentPartPr>
            <p14:xfrm>
              <a:off x="5893658" y="3167051"/>
              <a:ext cx="516240" cy="9896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85378" y="3158771"/>
                <a:ext cx="532800" cy="10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9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System Templates – Parallel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378" y="2057400"/>
            <a:ext cx="569384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System Templates – Parallel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System </a:t>
            </a:r>
            <a:r>
              <a:rPr lang="ko-KR" altLang="en-US" dirty="0" smtClean="0"/>
              <a:t>을 확장</a:t>
            </a:r>
            <a:endParaRPr lang="en-US" dirty="0"/>
          </a:p>
          <a:p>
            <a:r>
              <a:rPr lang="ko-KR" altLang="en-US" dirty="0" smtClean="0"/>
              <a:t>병렬처리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5741"/>
            <a:ext cx="9144000" cy="37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System Templates – 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System </a:t>
            </a:r>
            <a:r>
              <a:rPr lang="ko-KR" altLang="en-US" dirty="0" smtClean="0"/>
              <a:t>모듈을 확장하여 만들 새 모듈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목표</a:t>
            </a:r>
            <a:endParaRPr lang="en-US" altLang="ko-KR" b="1" dirty="0"/>
          </a:p>
          <a:p>
            <a:pPr lvl="1"/>
            <a:r>
              <a:rPr lang="en-US" altLang="ko-KR" dirty="0" err="1" smtClean="0"/>
              <a:t>ExternalSystemRole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고정되지 않고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이 또한 시스템의 성능수치에 따라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err="1" smtClean="0"/>
              <a:t>ExternalSystem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유기적으로 할당될 수 있다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Role X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A, B, C</a:t>
            </a:r>
            <a:r>
              <a:rPr lang="ko-KR" altLang="en-US" dirty="0" smtClean="0"/>
              <a:t>가 동시에 보유할 수 있으며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Role X</a:t>
            </a:r>
            <a:r>
              <a:rPr lang="ko-KR" altLang="en-US" dirty="0" smtClean="0"/>
              <a:t>에 대한 작업 수행은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가장 유휴상태에 있는 시스템에게 할당되게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10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Guide Documents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Example Projects</a:t>
            </a:r>
          </a:p>
          <a:p>
            <a:pPr marL="342900" indent="-342900">
              <a:buAutoNum type="arabicPeriod"/>
            </a:pPr>
            <a:r>
              <a:rPr lang="en-US" dirty="0" smtClean="0"/>
              <a:t>API Documents</a:t>
            </a:r>
          </a:p>
        </p:txBody>
      </p:sp>
    </p:spTree>
    <p:extLst>
      <p:ext uri="{BB962C8B-B14F-4D97-AF65-F5344CB8AC3E}">
        <p14:creationId xmlns:p14="http://schemas.microsoft.com/office/powerpoint/2010/main" val="28371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Guide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가이드 문서를 작성 중</a:t>
            </a:r>
            <a:endParaRPr lang="en-US" altLang="ko-KR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github.com/samchon/framework/wiki/TypeScript-Protocol-Basic_Components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Example Projects – Chatting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884" y="2057400"/>
            <a:ext cx="569483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SDN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Defined Network</a:t>
            </a:r>
          </a:p>
          <a:p>
            <a:r>
              <a:rPr lang="ko-KR" altLang="en-US" dirty="0"/>
              <a:t>소프트웨어 프로그래밍을 통해 </a:t>
            </a:r>
            <a:endParaRPr lang="en-US" altLang="ko-KR" dirty="0"/>
          </a:p>
          <a:p>
            <a:pPr lvl="1"/>
            <a:r>
              <a:rPr lang="ko-KR" altLang="en-US" dirty="0"/>
              <a:t>네트워크 경로설정과 제어 및 복잡한  운용관리를 </a:t>
            </a:r>
            <a:endParaRPr lang="en-US" altLang="ko-KR" dirty="0"/>
          </a:p>
          <a:p>
            <a:pPr lvl="1"/>
            <a:r>
              <a:rPr lang="ko-KR" altLang="en-US" dirty="0"/>
              <a:t>편리하게 처리할 수 있는 차세대 네트워킹 기술</a:t>
            </a:r>
            <a:endParaRPr lang="en-US" altLang="ko-KR" dirty="0"/>
          </a:p>
          <a:p>
            <a:r>
              <a:rPr lang="ko-KR" altLang="en-US" dirty="0"/>
              <a:t>과거에는 네트워크</a:t>
            </a:r>
            <a:r>
              <a:rPr lang="en-US" altLang="ko-KR" dirty="0"/>
              <a:t> </a:t>
            </a:r>
            <a:r>
              <a:rPr lang="ko-KR" altLang="en-US" dirty="0"/>
              <a:t>시스템을</a:t>
            </a:r>
            <a:endParaRPr lang="en-US" altLang="ko-KR" dirty="0"/>
          </a:p>
          <a:p>
            <a:pPr lvl="1"/>
            <a:r>
              <a:rPr lang="en-US" altLang="ko-KR" dirty="0"/>
              <a:t>H/W</a:t>
            </a:r>
            <a:r>
              <a:rPr lang="ko-KR" altLang="en-US" dirty="0"/>
              <a:t> 장비 위주로 구성하였으나</a:t>
            </a:r>
            <a:endParaRPr lang="en-US" altLang="ko-KR" dirty="0"/>
          </a:p>
          <a:p>
            <a:pPr lvl="1"/>
            <a:r>
              <a:rPr lang="ko-KR" altLang="en-US" dirty="0"/>
              <a:t>이제는 </a:t>
            </a:r>
            <a:r>
              <a:rPr lang="en-US" altLang="ko-KR" dirty="0"/>
              <a:t>S/W</a:t>
            </a:r>
            <a:r>
              <a:rPr lang="ko-KR" altLang="en-US" dirty="0"/>
              <a:t>가 중심이 되어 </a:t>
            </a:r>
            <a:r>
              <a:rPr lang="ko-KR" altLang="en-US" b="1" dirty="0" smtClean="0"/>
              <a:t>소켓 프로그래밍</a:t>
            </a:r>
            <a:r>
              <a:rPr lang="ko-KR" altLang="en-US" dirty="0" smtClean="0"/>
              <a:t>으로 구현함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60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Example Projects – Chatting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756" y="2057400"/>
            <a:ext cx="498508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Example Projects – Interaction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60" y="2057400"/>
            <a:ext cx="552048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Example Projects –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168" y="2057400"/>
            <a:ext cx="494026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7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Example Projects –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Chief</a:t>
            </a:r>
          </a:p>
          <a:p>
            <a:pPr lvl="1"/>
            <a:r>
              <a:rPr lang="ko-KR" altLang="en-US" dirty="0" smtClean="0"/>
              <a:t>명령을 내리는 대장 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Master </a:t>
            </a:r>
            <a:r>
              <a:rPr lang="ko-KR" altLang="en-US" dirty="0" smtClean="0"/>
              <a:t>시스템에 접속하는 클라이언트 역할</a:t>
            </a:r>
            <a:endParaRPr lang="en-US" altLang="ko-KR" dirty="0" smtClean="0"/>
          </a:p>
          <a:p>
            <a:pPr lvl="1"/>
            <a:endParaRPr lang="en-US" dirty="0"/>
          </a:p>
          <a:p>
            <a:r>
              <a:rPr lang="en-US" dirty="0" smtClean="0"/>
              <a:t>Reporter</a:t>
            </a:r>
          </a:p>
          <a:p>
            <a:pPr lvl="1"/>
            <a:r>
              <a:rPr lang="en-US" dirty="0" smtClean="0"/>
              <a:t>Chief</a:t>
            </a:r>
            <a:r>
              <a:rPr lang="ko-KR" altLang="en-US" dirty="0" smtClean="0"/>
              <a:t>가 내린 명령의 결과를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보고해주는 보고자 역할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Example Projects –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TSP Master</a:t>
            </a:r>
          </a:p>
          <a:p>
            <a:pPr lvl="1"/>
            <a:r>
              <a:rPr lang="en-US" dirty="0" smtClean="0"/>
              <a:t>Traveling Sales Man Problem </a:t>
            </a:r>
            <a:r>
              <a:rPr lang="ko-KR" altLang="en-US" dirty="0" smtClean="0"/>
              <a:t>에 대한 문제를</a:t>
            </a:r>
            <a:r>
              <a:rPr lang="en-US" altLang="ko-KR" dirty="0"/>
              <a:t> </a:t>
            </a:r>
            <a:r>
              <a:rPr lang="en-US" dirty="0" smtClean="0"/>
              <a:t>Chief </a:t>
            </a:r>
            <a:r>
              <a:rPr lang="ko-KR" altLang="en-US" dirty="0" smtClean="0"/>
              <a:t>로 부터 받은 후</a:t>
            </a:r>
            <a:endParaRPr lang="en-US" altLang="ko-KR" dirty="0"/>
          </a:p>
          <a:p>
            <a:pPr lvl="1"/>
            <a:r>
              <a:rPr lang="ko-KR" altLang="en-US" dirty="0" smtClean="0"/>
              <a:t>자신이 보유한 </a:t>
            </a:r>
            <a:r>
              <a:rPr lang="en-US" altLang="ko-KR" dirty="0" smtClean="0"/>
              <a:t>TSP Slave </a:t>
            </a:r>
            <a:r>
              <a:rPr lang="ko-KR" altLang="en-US" dirty="0" smtClean="0"/>
              <a:t>들에게 병렬작업을 수행시킴</a:t>
            </a:r>
            <a:endParaRPr lang="en-US" altLang="ko-KR" dirty="0" smtClean="0"/>
          </a:p>
          <a:p>
            <a:pPr lvl="1"/>
            <a:r>
              <a:rPr lang="en-US" dirty="0" smtClean="0"/>
              <a:t>TSP Slave</a:t>
            </a:r>
            <a:r>
              <a:rPr lang="ko-KR" altLang="en-US" dirty="0" smtClean="0"/>
              <a:t>가 각각 보고한 최적 결과를 조합하여</a:t>
            </a:r>
            <a:r>
              <a:rPr lang="en-US" altLang="ko-KR" dirty="0"/>
              <a:t> </a:t>
            </a:r>
            <a:r>
              <a:rPr lang="en-US" dirty="0" smtClean="0"/>
              <a:t>Chief</a:t>
            </a:r>
            <a:r>
              <a:rPr lang="ko-KR" altLang="en-US" dirty="0" smtClean="0"/>
              <a:t>에 결과를 보고</a:t>
            </a:r>
            <a:endParaRPr lang="en-US" dirty="0" smtClean="0"/>
          </a:p>
          <a:p>
            <a:r>
              <a:rPr lang="en-US" dirty="0" smtClean="0"/>
              <a:t>TSP Slave</a:t>
            </a:r>
          </a:p>
          <a:p>
            <a:pPr lvl="1"/>
            <a:r>
              <a:rPr lang="en-US" dirty="0" smtClean="0"/>
              <a:t>TSP Master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TSP </a:t>
            </a:r>
            <a:r>
              <a:rPr lang="ko-KR" altLang="en-US" dirty="0" smtClean="0"/>
              <a:t>문제를 받아 최적화를 수행한 후</a:t>
            </a:r>
            <a:endParaRPr lang="en-US" altLang="ko-KR" dirty="0" smtClean="0"/>
          </a:p>
          <a:p>
            <a:pPr lvl="1"/>
            <a:r>
              <a:rPr lang="en-US" dirty="0" smtClean="0"/>
              <a:t>Master</a:t>
            </a:r>
            <a:r>
              <a:rPr lang="ko-KR" altLang="en-US" dirty="0" smtClean="0"/>
              <a:t>에게 결과를 보고함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Example Projects –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Packer Master</a:t>
            </a:r>
          </a:p>
          <a:p>
            <a:pPr lvl="1"/>
            <a:r>
              <a:rPr lang="en-US" dirty="0" smtClean="0"/>
              <a:t>Chief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Packing </a:t>
            </a:r>
            <a:r>
              <a:rPr lang="ko-KR" altLang="en-US" dirty="0" smtClean="0"/>
              <a:t>문제를 받아</a:t>
            </a:r>
            <a:endParaRPr lang="en-US" altLang="ko-KR" dirty="0" smtClean="0"/>
          </a:p>
          <a:p>
            <a:pPr lvl="1"/>
            <a:r>
              <a:rPr lang="en-US" dirty="0" smtClean="0"/>
              <a:t>Packer Slave</a:t>
            </a:r>
            <a:r>
              <a:rPr lang="ko-KR" altLang="en-US" dirty="0" smtClean="0"/>
              <a:t>들에게 작업 수행을 명령함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병렬처리</a:t>
            </a:r>
            <a:r>
              <a:rPr lang="en-US" altLang="ko-KR" dirty="0" smtClean="0"/>
              <a:t>)</a:t>
            </a:r>
            <a:endParaRPr lang="en-US" dirty="0" smtClean="0"/>
          </a:p>
          <a:p>
            <a:r>
              <a:rPr lang="en-US" dirty="0" smtClean="0"/>
              <a:t>Packer Slave</a:t>
            </a:r>
          </a:p>
          <a:p>
            <a:pPr lvl="1"/>
            <a:r>
              <a:rPr lang="en-US" dirty="0" smtClean="0"/>
              <a:t>Packer Master </a:t>
            </a:r>
            <a:r>
              <a:rPr lang="ko-KR" altLang="en-US" dirty="0" smtClean="0"/>
              <a:t>로부터 명령받아</a:t>
            </a:r>
            <a:r>
              <a:rPr lang="en-US" altLang="ko-KR" dirty="0"/>
              <a:t> </a:t>
            </a:r>
            <a:r>
              <a:rPr lang="ko-KR" altLang="en-US" dirty="0" smtClean="0"/>
              <a:t>최적화 수행 후</a:t>
            </a:r>
            <a:endParaRPr lang="en-US" altLang="ko-KR" dirty="0" smtClean="0"/>
          </a:p>
          <a:p>
            <a:pPr lvl="1"/>
            <a:r>
              <a:rPr lang="en-US" dirty="0" smtClean="0"/>
              <a:t>Master</a:t>
            </a:r>
            <a:r>
              <a:rPr lang="ko-KR" altLang="en-US" dirty="0" smtClean="0"/>
              <a:t>에게 보고</a:t>
            </a:r>
            <a:endParaRPr lang="en-US" dirty="0" smtClean="0"/>
          </a:p>
          <a:p>
            <a:r>
              <a:rPr lang="en-US" dirty="0" smtClean="0"/>
              <a:t>Packer Mediator</a:t>
            </a:r>
          </a:p>
          <a:p>
            <a:pPr lvl="1"/>
            <a:r>
              <a:rPr lang="en-US" dirty="0" smtClean="0"/>
              <a:t>Packer Master </a:t>
            </a:r>
            <a:r>
              <a:rPr lang="ko-KR" altLang="en-US" dirty="0" smtClean="0"/>
              <a:t>에게는 </a:t>
            </a:r>
            <a:r>
              <a:rPr lang="en-US" altLang="ko-KR" dirty="0" smtClean="0"/>
              <a:t>Slave</a:t>
            </a:r>
            <a:r>
              <a:rPr lang="ko-KR" altLang="en-US" dirty="0" smtClean="0"/>
              <a:t>의 역할을</a:t>
            </a:r>
            <a:endParaRPr lang="en-US" altLang="ko-KR" dirty="0" smtClean="0"/>
          </a:p>
          <a:p>
            <a:pPr lvl="1"/>
            <a:r>
              <a:rPr lang="en-US" dirty="0" smtClean="0"/>
              <a:t>Packer Slave</a:t>
            </a:r>
            <a:r>
              <a:rPr lang="ko-KR" altLang="en-US" dirty="0" smtClean="0"/>
              <a:t>에게는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의 역할을 수행하는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중개자 역할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8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API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/>
              <a:t>-STL: </a:t>
            </a:r>
            <a:r>
              <a:rPr lang="en-US" dirty="0">
                <a:hlinkClick r:id="rId2"/>
              </a:rPr>
              <a:t>http://samchon.github.io/typescript-stl/api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Samchon Framework</a:t>
            </a:r>
          </a:p>
          <a:p>
            <a:pPr lvl="2"/>
            <a:r>
              <a:rPr lang="en-US" dirty="0"/>
              <a:t>C++: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samchon.github.io/framework/api/cpp/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TypeScript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http://samchon.github.io/framework/api/ts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Samchon Framework</a:t>
            </a:r>
          </a:p>
          <a:p>
            <a:r>
              <a:rPr lang="en-US" dirty="0" smtClean="0"/>
              <a:t>2016 - 08 - 06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SDN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네트워크 장비를 중점으로 두면</a:t>
            </a:r>
            <a:endParaRPr lang="en-US" altLang="ko-KR" b="1" dirty="0"/>
          </a:p>
          <a:p>
            <a:pPr lvl="1"/>
            <a:r>
              <a:rPr lang="ko-KR" altLang="en-US" dirty="0"/>
              <a:t>개별 프로토콜에 종속되고</a:t>
            </a:r>
            <a:endParaRPr lang="en-US" altLang="ko-KR" dirty="0"/>
          </a:p>
          <a:p>
            <a:pPr lvl="1"/>
            <a:r>
              <a:rPr lang="ko-KR" altLang="en-US" dirty="0"/>
              <a:t>장비들 역시 벤더사에 종속되어 구성해야 함</a:t>
            </a:r>
            <a:endParaRPr lang="en-US" altLang="ko-KR" dirty="0"/>
          </a:p>
          <a:p>
            <a:pPr lvl="1"/>
            <a:r>
              <a:rPr lang="ko-KR" altLang="en-US" dirty="0"/>
              <a:t>때문에 다채로운 변화가 불가능함</a:t>
            </a:r>
            <a:endParaRPr lang="en-US" altLang="ko-KR" dirty="0"/>
          </a:p>
          <a:p>
            <a:r>
              <a:rPr lang="ko-KR" altLang="en-US" b="1" dirty="0"/>
              <a:t>클라우드 시대</a:t>
            </a:r>
            <a:endParaRPr lang="en-US" altLang="ko-KR" b="1" dirty="0"/>
          </a:p>
          <a:p>
            <a:pPr lvl="1"/>
            <a:r>
              <a:rPr lang="ko-KR" altLang="en-US" dirty="0"/>
              <a:t>이러한 제약들을 넘어서기 위해</a:t>
            </a:r>
            <a:endParaRPr lang="en-US" altLang="ko-KR" dirty="0"/>
          </a:p>
          <a:p>
            <a:pPr lvl="1"/>
            <a:r>
              <a:rPr lang="en-US" altLang="ko-KR" dirty="0"/>
              <a:t>SDN </a:t>
            </a:r>
            <a:r>
              <a:rPr lang="ko-KR" altLang="en-US" dirty="0"/>
              <a:t>대두하게 되었고</a:t>
            </a:r>
            <a:r>
              <a:rPr lang="en-US" altLang="ko-KR" dirty="0"/>
              <a:t>, </a:t>
            </a:r>
            <a:r>
              <a:rPr lang="ko-KR" altLang="en-US" dirty="0"/>
              <a:t>이게 클라우드 시대를 불러옴</a:t>
            </a:r>
            <a:endParaRPr lang="en-US" altLang="ko-KR" dirty="0"/>
          </a:p>
          <a:p>
            <a:r>
              <a:rPr lang="ko-KR" altLang="en-US" b="1" dirty="0"/>
              <a:t>결국에는 추상화와 유연화 때문이다</a:t>
            </a:r>
            <a:endParaRPr lang="en-US" altLang="ko-KR" b="1" dirty="0"/>
          </a:p>
          <a:p>
            <a:pPr lvl="1"/>
            <a:r>
              <a:rPr lang="ko-KR" altLang="en-US" dirty="0"/>
              <a:t>추상화 및 다채로운 패턴의 사용을 위해</a:t>
            </a:r>
            <a:endParaRPr lang="en-US" altLang="ko-KR" dirty="0"/>
          </a:p>
          <a:p>
            <a:pPr lvl="1"/>
            <a:r>
              <a:rPr lang="en-US" dirty="0"/>
              <a:t>SDN</a:t>
            </a:r>
            <a:r>
              <a:rPr lang="ko-KR" altLang="en-US" dirty="0"/>
              <a:t>이 쓰이는 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 시스템 설계를</a:t>
            </a:r>
            <a:endParaRPr lang="en-US" altLang="ko-KR" dirty="0" smtClean="0"/>
          </a:p>
          <a:p>
            <a:r>
              <a:rPr lang="ko-KR" altLang="en-US" dirty="0" smtClean="0"/>
              <a:t>객체지향 관점에서 할 수 있도록 한다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smtClean="0"/>
              <a:t>마치 </a:t>
            </a:r>
            <a:r>
              <a:rPr lang="en-US" altLang="ko-KR" dirty="0" smtClean="0"/>
              <a:t>S/W Object</a:t>
            </a:r>
            <a:r>
              <a:rPr lang="ko-KR" altLang="en-US" dirty="0" smtClean="0"/>
              <a:t>를 다루듯이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무엇을 통해서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표준화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표준화된 메시지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표준화된 </a:t>
            </a:r>
            <a:r>
              <a:rPr lang="ko-KR" altLang="en-US" dirty="0" smtClean="0"/>
              <a:t>패턴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TypeScript</a:t>
            </a:r>
            <a:r>
              <a:rPr lang="ko-KR" altLang="en-US" dirty="0" smtClean="0"/>
              <a:t>의 통합</a:t>
            </a:r>
            <a:endParaRPr lang="en-US" altLang="ko-KR" dirty="0"/>
          </a:p>
          <a:p>
            <a:pPr lvl="1"/>
            <a:r>
              <a:rPr lang="ko-KR" altLang="en-US" dirty="0" smtClean="0"/>
              <a:t>표준화된 메시지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엔티티 표기법 및 패턴을 사용하는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&amp; </a:t>
            </a:r>
            <a:r>
              <a:rPr lang="en-US" altLang="ko-KR" dirty="0" err="1" smtClean="0"/>
              <a:t>TypeScript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통합시스템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이상적인 활용 모형</a:t>
            </a:r>
            <a:endParaRPr lang="en-US" dirty="0" smtClean="0"/>
          </a:p>
          <a:p>
            <a:pPr lvl="1"/>
            <a:r>
              <a:rPr lang="en-US" dirty="0" smtClean="0"/>
              <a:t>HTML + JavaScript</a:t>
            </a:r>
            <a:r>
              <a:rPr lang="ko-KR" altLang="en-US" dirty="0" smtClean="0"/>
              <a:t>로 클라우드 어플리케이션을 제작</a:t>
            </a:r>
            <a:endParaRPr lang="en-US" dirty="0" smtClean="0"/>
          </a:p>
          <a:p>
            <a:pPr lvl="1"/>
            <a:r>
              <a:rPr lang="en-US" dirty="0" smtClean="0"/>
              <a:t>Node</a:t>
            </a:r>
            <a:r>
              <a:rPr lang="ko-KR" altLang="en-US" dirty="0" smtClean="0"/>
              <a:t>로 클라우드 서버를 만들고</a:t>
            </a:r>
            <a:endParaRPr lang="en-US" dirty="0"/>
          </a:p>
          <a:p>
            <a:pPr lvl="1"/>
            <a:r>
              <a:rPr lang="ko-KR" altLang="en-US" dirty="0" smtClean="0"/>
              <a:t>연산이 많이 필요한 작업은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분산서버에 넘긴다</a:t>
            </a:r>
            <a:endParaRPr lang="en-US" altLang="ko-KR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8318629"/>
              </p:ext>
            </p:extLst>
          </p:nvPr>
        </p:nvGraphicFramePr>
        <p:xfrm>
          <a:off x="4700588" y="2057400"/>
          <a:ext cx="35655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7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Have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삼촌 프레임워크</a:t>
            </a:r>
            <a:endParaRPr lang="en-US" altLang="ko-KR" dirty="0" smtClean="0"/>
          </a:p>
          <a:p>
            <a:r>
              <a:rPr lang="ko-KR" altLang="en-US" dirty="0" smtClean="0"/>
              <a:t>기능적인 면은 거의 다 만듦 </a:t>
            </a:r>
            <a:r>
              <a:rPr lang="en-US" altLang="ko-KR" dirty="0" smtClean="0"/>
              <a:t>(Framework </a:t>
            </a:r>
            <a:r>
              <a:rPr lang="ko-KR" altLang="en-US" dirty="0" smtClean="0"/>
              <a:t>자체는 거의 완성</a:t>
            </a:r>
            <a:r>
              <a:rPr lang="en-US" altLang="ko-KR" dirty="0" smtClean="0"/>
              <a:t>)</a:t>
            </a:r>
          </a:p>
          <a:p>
            <a:endParaRPr lang="en-US" dirty="0"/>
          </a:p>
          <a:p>
            <a:r>
              <a:rPr lang="ko-KR" altLang="en-US" dirty="0" smtClean="0"/>
              <a:t>앞으로 필요한 것은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보다 다양한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가이드 문서를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사용자들의 이해를 돕고</a:t>
            </a:r>
            <a:endParaRPr lang="en-US" dirty="0" smtClean="0"/>
          </a:p>
          <a:p>
            <a:pPr lvl="1"/>
            <a:r>
              <a:rPr lang="ko-KR" altLang="en-US" dirty="0" smtClean="0"/>
              <a:t>대회에서 어찌 </a:t>
            </a:r>
            <a:r>
              <a:rPr lang="en-US" altLang="ko-KR" dirty="0" smtClean="0"/>
              <a:t>PR</a:t>
            </a:r>
            <a:r>
              <a:rPr lang="ko-KR" altLang="en-US" dirty="0" smtClean="0"/>
              <a:t>할지 전략을 짜야 함</a:t>
            </a:r>
            <a:endParaRPr lang="en-US" altLang="ko-KR" dirty="0" smtClean="0"/>
          </a:p>
          <a:p>
            <a:pPr lvl="1"/>
            <a:endParaRPr lang="en-US" dirty="0"/>
          </a:p>
          <a:p>
            <a:pPr lvl="1"/>
            <a:r>
              <a:rPr lang="ko-KR" altLang="en-US" dirty="0" smtClean="0"/>
              <a:t>오늘 멘토님께서 과거의 우승 경험을 살려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점에 대해 조언을 좀 해 주십사</a:t>
            </a:r>
            <a:r>
              <a:rPr lang="en-US" altLang="ko-KR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Modules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STL, Collection and Library</a:t>
            </a:r>
          </a:p>
          <a:p>
            <a:pPr marL="342900" indent="-342900">
              <a:buAutoNum type="arabicPeriod"/>
            </a:pPr>
            <a:r>
              <a:rPr lang="en-US" dirty="0" smtClean="0"/>
              <a:t>Protocol</a:t>
            </a:r>
          </a:p>
          <a:p>
            <a:pPr marL="342900" indent="-342900">
              <a:buAutoNum type="arabicPeriod"/>
            </a:pPr>
            <a:r>
              <a:rPr lang="en-US" dirty="0" smtClean="0"/>
              <a:t>System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314</TotalTime>
  <Words>1204</Words>
  <Application>Microsoft Office PowerPoint</Application>
  <PresentationFormat>On-screen Show (4:3)</PresentationFormat>
  <Paragraphs>335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Franklin Gothic Book</vt:lpstr>
      <vt:lpstr>맑은 고딕</vt:lpstr>
      <vt:lpstr>바탕</vt:lpstr>
      <vt:lpstr>Corbel</vt:lpstr>
      <vt:lpstr>Garamond</vt:lpstr>
      <vt:lpstr>Basis</vt:lpstr>
      <vt:lpstr>Samchon framework</vt:lpstr>
      <vt:lpstr>INDEX</vt:lpstr>
      <vt:lpstr>outline</vt:lpstr>
      <vt:lpstr>1. SDN Framework</vt:lpstr>
      <vt:lpstr>1. SDN Framework</vt:lpstr>
      <vt:lpstr>2. Purpose</vt:lpstr>
      <vt:lpstr>2. Purpose</vt:lpstr>
      <vt:lpstr>3. Have Implemented</vt:lpstr>
      <vt:lpstr>2. Modules</vt:lpstr>
      <vt:lpstr>1. TypeScript-STL</vt:lpstr>
      <vt:lpstr>1. TypeScript-STL</vt:lpstr>
      <vt:lpstr>1. Collection</vt:lpstr>
      <vt:lpstr>1. Collection</vt:lpstr>
      <vt:lpstr>1. Library</vt:lpstr>
      <vt:lpstr>2. Protocol</vt:lpstr>
      <vt:lpstr>2. Protocol – Basic Components</vt:lpstr>
      <vt:lpstr>2. Protocol – Basic Components</vt:lpstr>
      <vt:lpstr>2. Protocol – Basic Components</vt:lpstr>
      <vt:lpstr>2. Protocol – Basic Components</vt:lpstr>
      <vt:lpstr>2. Protocol – Standard Message</vt:lpstr>
      <vt:lpstr>2. Protocol – Standard Message</vt:lpstr>
      <vt:lpstr>2. Protocol – Standard Message</vt:lpstr>
      <vt:lpstr>2. Protocol – Standard Message</vt:lpstr>
      <vt:lpstr>2. Protocol – Standard Message</vt:lpstr>
      <vt:lpstr>2. Protocol – Standard Message</vt:lpstr>
      <vt:lpstr>2. Protocol – Standard Message</vt:lpstr>
      <vt:lpstr>3. System Templates – Service </vt:lpstr>
      <vt:lpstr>3. System Templates – Service </vt:lpstr>
      <vt:lpstr>3. System Templates – Service </vt:lpstr>
      <vt:lpstr>3. System Templates – Service </vt:lpstr>
      <vt:lpstr>3. System Templates – External</vt:lpstr>
      <vt:lpstr>3. System Templates – External</vt:lpstr>
      <vt:lpstr>3. System Templates – External</vt:lpstr>
      <vt:lpstr>3. System Templates – Parallel</vt:lpstr>
      <vt:lpstr>3. System Templates – Parallel</vt:lpstr>
      <vt:lpstr>3. System Templates – Distributed</vt:lpstr>
      <vt:lpstr>Guidance</vt:lpstr>
      <vt:lpstr>1. Guide Documents</vt:lpstr>
      <vt:lpstr>2. Example Projects – Chatting</vt:lpstr>
      <vt:lpstr>2. Example Projects – Chatting</vt:lpstr>
      <vt:lpstr>2. Example Projects – Interaction</vt:lpstr>
      <vt:lpstr>2. Example Projects – Interaction</vt:lpstr>
      <vt:lpstr>2. Example Projects – Interaction</vt:lpstr>
      <vt:lpstr>2. Example Projects – Interaction</vt:lpstr>
      <vt:lpstr>2. Example Projects – Interaction</vt:lpstr>
      <vt:lpstr>3. API Documents</vt:lpstr>
      <vt:lpstr>Q &amp; 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Samchon framework</dc:title>
  <dc:creator>Jeongho Nam</dc:creator>
  <cp:lastModifiedBy>Jeongho Nam</cp:lastModifiedBy>
  <cp:revision>14</cp:revision>
  <dcterms:created xsi:type="dcterms:W3CDTF">2016-08-05T23:52:34Z</dcterms:created>
  <dcterms:modified xsi:type="dcterms:W3CDTF">2016-08-06T05:06:45Z</dcterms:modified>
</cp:coreProperties>
</file>