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7" r:id="rId4"/>
    <p:sldId id="262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2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2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5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2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1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7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3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finitelyTyped/DefinitelyTyp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/>
              <a:t>DefinitelyTyped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TSD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DefinitelyTyped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github.com/DefinitelyTyped/DefinitelyTyped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NPM </a:t>
            </a:r>
            <a:r>
              <a:rPr lang="ko-KR" altLang="en-US" dirty="0" smtClean="0"/>
              <a:t>모듈에 관한</a:t>
            </a:r>
            <a:endParaRPr lang="en-US" dirty="0"/>
          </a:p>
          <a:p>
            <a:r>
              <a:rPr lang="ko-KR" altLang="en-US" dirty="0" smtClean="0"/>
              <a:t>타입스크립트 헤더 파일을 올리는 곳</a:t>
            </a:r>
            <a:endParaRPr lang="en-US" altLang="ko-KR" dirty="0"/>
          </a:p>
          <a:p>
            <a:r>
              <a:rPr lang="en-US" altLang="ko-KR" dirty="0" smtClean="0"/>
              <a:t>D.TS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Pull Request</a:t>
            </a:r>
            <a:r>
              <a:rPr lang="ko-KR" altLang="en-US" dirty="0" smtClean="0"/>
              <a:t>를 통하여 등록 요청을 할 수 있고</a:t>
            </a:r>
            <a:endParaRPr lang="en-US" dirty="0"/>
          </a:p>
          <a:p>
            <a:r>
              <a:rPr lang="en-US" dirty="0" smtClean="0"/>
              <a:t>Microsoft</a:t>
            </a:r>
            <a:r>
              <a:rPr lang="ko-KR" altLang="en-US" dirty="0" smtClean="0"/>
              <a:t>가 검수하여</a:t>
            </a:r>
            <a:r>
              <a:rPr lang="en-US" altLang="ko-KR" dirty="0"/>
              <a:t> </a:t>
            </a:r>
            <a:r>
              <a:rPr lang="ko-KR" altLang="en-US" dirty="0" smtClean="0"/>
              <a:t>허가된 헤더 파일만 올라감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DefinitelyTyped</a:t>
            </a:r>
            <a:r>
              <a:rPr lang="en-US" dirty="0" smtClean="0"/>
              <a:t> </a:t>
            </a:r>
            <a:r>
              <a:rPr lang="ko-KR" altLang="en-US" dirty="0" smtClean="0"/>
              <a:t>에 등록된 헤더를</a:t>
            </a:r>
            <a:endParaRPr lang="en-US" altLang="ko-KR" dirty="0" smtClean="0"/>
          </a:p>
          <a:p>
            <a:r>
              <a:rPr lang="en-US" dirty="0" err="1" smtClean="0"/>
              <a:t>Typings</a:t>
            </a:r>
            <a:r>
              <a:rPr lang="en-US" dirty="0" smtClean="0"/>
              <a:t> </a:t>
            </a:r>
            <a:r>
              <a:rPr lang="ko-KR" altLang="en-US" dirty="0" smtClean="0"/>
              <a:t>명령어로 설치할 수 있게 해 주는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다음과 같이 설치할 수 있다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</a:t>
            </a:r>
            <a:r>
              <a:rPr lang="en-US" dirty="0"/>
              <a:t>all –g </a:t>
            </a:r>
            <a:r>
              <a:rPr lang="en-US" b="1" dirty="0" err="1" smtClean="0">
                <a:solidFill>
                  <a:srgbClr val="0070C0"/>
                </a:solidFill>
              </a:rPr>
              <a:t>tsd</a:t>
            </a:r>
            <a:endParaRPr lang="en-US" dirty="0" smtClean="0"/>
          </a:p>
          <a:p>
            <a:r>
              <a:rPr lang="en-US" b="1" dirty="0" err="1" smtClean="0">
                <a:solidFill>
                  <a:srgbClr val="0070C0"/>
                </a:solidFill>
              </a:rPr>
              <a:t>tsd</a:t>
            </a:r>
            <a:r>
              <a:rPr lang="en-US" dirty="0" smtClean="0"/>
              <a:t> </a:t>
            </a:r>
            <a:r>
              <a:rPr lang="en-US" dirty="0" smtClean="0"/>
              <a:t>install </a:t>
            </a:r>
            <a:r>
              <a:rPr lang="en-US" dirty="0" err="1" smtClean="0"/>
              <a:t>samchon</a:t>
            </a:r>
            <a:r>
              <a:rPr lang="en-US" dirty="0" smtClean="0"/>
              <a:t>-framework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Nuget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</a:t>
            </a:r>
            <a:r>
              <a:rPr lang="ko-KR" altLang="en-US" dirty="0" smtClean="0"/>
              <a:t>에서 사용하는</a:t>
            </a:r>
            <a:endParaRPr lang="en-US" altLang="ko-KR" dirty="0" smtClean="0"/>
          </a:p>
          <a:p>
            <a:r>
              <a:rPr lang="ko-KR" altLang="en-US" dirty="0" smtClean="0"/>
              <a:t>외부 라이브러리 관리 도구</a:t>
            </a:r>
            <a:endParaRPr lang="en-US" altLang="ko-KR" dirty="0" smtClean="0"/>
          </a:p>
          <a:p>
            <a:endParaRPr lang="en-US" dirty="0"/>
          </a:p>
          <a:p>
            <a:r>
              <a:rPr lang="en-US" dirty="0" err="1" smtClean="0"/>
              <a:t>DefinitelyTyped</a:t>
            </a:r>
            <a:r>
              <a:rPr lang="en-US" dirty="0" smtClean="0"/>
              <a:t> </a:t>
            </a:r>
            <a:r>
              <a:rPr lang="ko-KR" altLang="en-US" dirty="0" smtClean="0"/>
              <a:t>에 등록된 </a:t>
            </a:r>
            <a:r>
              <a:rPr lang="en-US" altLang="ko-KR" dirty="0" smtClean="0"/>
              <a:t>NPM </a:t>
            </a:r>
            <a:r>
              <a:rPr lang="ko-KR" altLang="en-US" dirty="0" smtClean="0"/>
              <a:t>모듈 헤더 파일도</a:t>
            </a:r>
            <a:endParaRPr lang="en-US" altLang="ko-KR" dirty="0" smtClean="0"/>
          </a:p>
          <a:p>
            <a:r>
              <a:rPr lang="ko-KR" altLang="en-US" dirty="0" smtClean="0"/>
              <a:t>다운로드 받을 수 있음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/>
              <a:t>Install-Package </a:t>
            </a:r>
            <a:r>
              <a:rPr lang="en-US" b="1" dirty="0">
                <a:solidFill>
                  <a:srgbClr val="C00000"/>
                </a:solidFill>
              </a:rPr>
              <a:t>typescript-</a:t>
            </a:r>
            <a:r>
              <a:rPr lang="en-US" b="1" dirty="0" err="1">
                <a:solidFill>
                  <a:srgbClr val="C00000"/>
                </a:solidFill>
              </a:rPr>
              <a:t>stl</a:t>
            </a:r>
            <a:r>
              <a:rPr lang="en-US" dirty="0" err="1"/>
              <a:t>.TypeScript.DefinitelyTyped</a:t>
            </a:r>
            <a:r>
              <a:rPr lang="en-US" dirty="0"/>
              <a:t> </a:t>
            </a:r>
          </a:p>
          <a:p>
            <a:r>
              <a:rPr lang="en-US" dirty="0"/>
              <a:t>Install-Package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samchon-framework</a:t>
            </a:r>
            <a:r>
              <a:rPr lang="en-US" dirty="0" err="1" smtClean="0"/>
              <a:t>.TypeScript.DefinitelyTyped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Nuget</a:t>
            </a:r>
            <a:r>
              <a:rPr lang="en-US" dirty="0" smtClean="0"/>
              <a:t> Manager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662" y="2057400"/>
            <a:ext cx="511527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Nuget</a:t>
            </a:r>
            <a:r>
              <a:rPr lang="en-US" dirty="0" smtClean="0"/>
              <a:t> Manager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601" y="2057400"/>
            <a:ext cx="653539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72</TotalTime>
  <Words>103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Corbel</vt:lpstr>
      <vt:lpstr>Basis</vt:lpstr>
      <vt:lpstr>Typings</vt:lpstr>
      <vt:lpstr>1. DefinitelyTyped</vt:lpstr>
      <vt:lpstr>2. TSD</vt:lpstr>
      <vt:lpstr>3. Nuget Manager</vt:lpstr>
      <vt:lpstr>3. Nuget Manager</vt:lpstr>
      <vt:lpstr>3. Nuget Manager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Samchon framework</dc:title>
  <dc:creator>Jeongho Nam</dc:creator>
  <cp:lastModifiedBy>Jeongho Nam</cp:lastModifiedBy>
  <cp:revision>6</cp:revision>
  <dcterms:created xsi:type="dcterms:W3CDTF">2016-08-13T00:21:38Z</dcterms:created>
  <dcterms:modified xsi:type="dcterms:W3CDTF">2016-08-13T05:37:24Z</dcterms:modified>
</cp:coreProperties>
</file>