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EB1E0-AB63-404F-82B6-710D16CAABA4}" type="doc">
      <dgm:prSet loTypeId="urn:microsoft.com/office/officeart/2005/8/layout/gear1" loCatId="cycle" qsTypeId="urn:microsoft.com/office/officeart/2009/2/quickstyle/3d8" qsCatId="3D" csTypeId="urn:microsoft.com/office/officeart/2005/8/colors/colorful1" csCatId="colorful" phldr="1"/>
      <dgm:spPr/>
    </dgm:pt>
    <dgm:pt modelId="{00E576A4-E329-4DEE-9734-C32DE024787F}">
      <dgm:prSet phldrT="[Text]" custT="1"/>
      <dgm:spPr>
        <a:xfrm>
          <a:off x="2066669" y="1287000"/>
          <a:ext cx="1573001" cy="1573001"/>
        </a:xfrm>
        <a:prstGeom prst="gear9">
          <a:avLst/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 err="1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TypeScript</a:t>
          </a:r>
          <a:endParaRPr lang="en-US" sz="14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7A6822AE-59C9-40D4-B1AC-BC65C1A55730}" type="parTrans" cxnId="{C70CF55C-6BC0-4813-BCDC-1FE53894D045}">
      <dgm:prSet/>
      <dgm:spPr/>
      <dgm:t>
        <a:bodyPr/>
        <a:lstStyle/>
        <a:p>
          <a:endParaRPr lang="en-US"/>
        </a:p>
      </dgm:t>
    </dgm:pt>
    <dgm:pt modelId="{70448003-D72C-4CD4-A265-AF57B32FDEEA}" type="sibTrans" cxnId="{C70CF55C-6BC0-4813-BCDC-1FE53894D045}">
      <dgm:prSet/>
      <dgm:spPr>
        <a:xfrm>
          <a:off x="1931665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A4AF49ED-80A5-4F5D-B37F-1CA03CA4D9D3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STL &amp; Collection</a:t>
          </a:r>
        </a:p>
      </dgm:t>
    </dgm:pt>
    <dgm:pt modelId="{4BF72B8D-E730-4714-9666-2221264CCECA}" type="parTrans" cxnId="{E66F5CBC-1C34-4DFE-B356-99784241710D}">
      <dgm:prSet/>
      <dgm:spPr/>
      <dgm:t>
        <a:bodyPr/>
        <a:lstStyle/>
        <a:p>
          <a:endParaRPr lang="en-US"/>
        </a:p>
      </dgm:t>
    </dgm:pt>
    <dgm:pt modelId="{5FE456C0-E7E6-4232-A456-32E1346232A2}" type="sibTrans" cxnId="{E66F5CBC-1C34-4DFE-B356-99784241710D}">
      <dgm:prSet/>
      <dgm:spPr/>
      <dgm:t>
        <a:bodyPr/>
        <a:lstStyle/>
        <a:p>
          <a:endParaRPr lang="en-US"/>
        </a:p>
      </dgm:t>
    </dgm:pt>
    <dgm:pt modelId="{1875DFC0-C60C-4AD7-8037-EACF26C121E1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Application</a:t>
          </a:r>
        </a:p>
      </dgm:t>
    </dgm:pt>
    <dgm:pt modelId="{7EBF63EB-5AE4-4D6C-AC8D-089DF63B85DE}" type="parTrans" cxnId="{1925425B-CB4C-4833-8D9A-BB40F3B9E1A0}">
      <dgm:prSet/>
      <dgm:spPr/>
      <dgm:t>
        <a:bodyPr/>
        <a:lstStyle/>
        <a:p>
          <a:endParaRPr lang="en-US"/>
        </a:p>
      </dgm:t>
    </dgm:pt>
    <dgm:pt modelId="{05AD7B06-F3C8-477B-93E7-34A2729EE9F0}" type="sibTrans" cxnId="{1925425B-CB4C-4833-8D9A-BB40F3B9E1A0}">
      <dgm:prSet/>
      <dgm:spPr/>
      <dgm:t>
        <a:bodyPr/>
        <a:lstStyle/>
        <a:p>
          <a:endParaRPr lang="en-US"/>
        </a:p>
      </dgm:t>
    </dgm:pt>
    <dgm:pt modelId="{AE72B54D-5B4A-436F-9F39-E599D3789AA3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gm:t>
    </dgm:pt>
    <dgm:pt modelId="{D8BE5139-DBDE-4B50-83DF-8C14A50B2F3B}" type="parTrans" cxnId="{460725EE-DFE5-441F-8F9B-4CE05FF6873B}">
      <dgm:prSet/>
      <dgm:spPr/>
      <dgm:t>
        <a:bodyPr/>
        <a:lstStyle/>
        <a:p>
          <a:endParaRPr lang="en-US"/>
        </a:p>
      </dgm:t>
    </dgm:pt>
    <dgm:pt modelId="{9F00012A-2726-4A4D-AB6E-A29288456BF4}" type="sibTrans" cxnId="{460725EE-DFE5-441F-8F9B-4CE05FF6873B}">
      <dgm:prSet/>
      <dgm:spPr/>
      <dgm:t>
        <a:bodyPr/>
        <a:lstStyle/>
        <a:p>
          <a:endParaRPr lang="en-US"/>
        </a:p>
      </dgm:t>
    </dgm:pt>
    <dgm:pt modelId="{491A2E80-3536-40FA-8C24-00EC6898117B}">
      <dgm:prSet phldrT="[Text]" custT="1"/>
      <dgm:spPr>
        <a:xfrm>
          <a:off x="1151469" y="915200"/>
          <a:ext cx="1144000" cy="1144000"/>
        </a:xfrm>
        <a:prstGeom prst="gear6">
          <a:avLst/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C++</a:t>
          </a:r>
        </a:p>
      </dgm:t>
    </dgm:pt>
    <dgm:pt modelId="{2B16E6A1-DBD7-4FD8-91CE-F7640E95ED30}" type="parTrans" cxnId="{283A4AC1-0345-41D1-9242-D6E6CA458D0B}">
      <dgm:prSet/>
      <dgm:spPr/>
      <dgm:t>
        <a:bodyPr/>
        <a:lstStyle/>
        <a:p>
          <a:endParaRPr lang="en-US"/>
        </a:p>
      </dgm:t>
    </dgm:pt>
    <dgm:pt modelId="{03941930-6FAF-4F9D-B91B-DA2A58F19AC4}" type="sibTrans" cxnId="{283A4AC1-0345-41D1-9242-D6E6CA458D0B}">
      <dgm:prSet/>
      <dgm:spPr>
        <a:xfrm>
          <a:off x="948868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6CFFAED5-134F-4E9F-9BA9-9A5612500730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Libraries</a:t>
          </a:r>
        </a:p>
      </dgm:t>
    </dgm:pt>
    <dgm:pt modelId="{9F009BC9-FEA8-44B6-AC9D-1F5CE021D3FB}" type="parTrans" cxnId="{05F86F65-B27C-4280-B710-F93D6B1265BE}">
      <dgm:prSet/>
      <dgm:spPr/>
      <dgm:t>
        <a:bodyPr/>
        <a:lstStyle/>
        <a:p>
          <a:endParaRPr lang="en-US"/>
        </a:p>
      </dgm:t>
    </dgm:pt>
    <dgm:pt modelId="{EAB53565-D087-4B0B-84D7-7821268B5CA5}" type="sibTrans" cxnId="{05F86F65-B27C-4280-B710-F93D6B1265BE}">
      <dgm:prSet/>
      <dgm:spPr/>
      <dgm:t>
        <a:bodyPr/>
        <a:lstStyle/>
        <a:p>
          <a:endParaRPr lang="en-US"/>
        </a:p>
      </dgm:t>
    </dgm:pt>
    <dgm:pt modelId="{C6879D36-0C11-4156-A754-E9D390ED8206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gm:t>
    </dgm:pt>
    <dgm:pt modelId="{9AC0E236-DD14-4607-BE67-F46E52972215}" type="parTrans" cxnId="{4A0E72AA-7106-492E-A457-167851EB99B0}">
      <dgm:prSet/>
      <dgm:spPr/>
      <dgm:t>
        <a:bodyPr/>
        <a:lstStyle/>
        <a:p>
          <a:endParaRPr lang="en-US"/>
        </a:p>
      </dgm:t>
    </dgm:pt>
    <dgm:pt modelId="{EB0616B7-1C97-4B35-9BB7-BA89E0DE1C0A}" type="sibTrans" cxnId="{4A0E72AA-7106-492E-A457-167851EB99B0}">
      <dgm:prSet/>
      <dgm:spPr/>
      <dgm:t>
        <a:bodyPr/>
        <a:lstStyle/>
        <a:p>
          <a:endParaRPr lang="en-US"/>
        </a:p>
      </dgm:t>
    </dgm:pt>
    <dgm:pt modelId="{FCEE18AC-50A5-4114-822A-7ECCE426A5AE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Distributed System</a:t>
          </a:r>
        </a:p>
      </dgm:t>
    </dgm:pt>
    <dgm:pt modelId="{668C437B-DB2A-4806-B09C-7999548C5A6D}" type="parTrans" cxnId="{1A1F2773-7A92-42FC-B3F3-F5B08BD03EE4}">
      <dgm:prSet/>
      <dgm:spPr/>
      <dgm:t>
        <a:bodyPr/>
        <a:lstStyle/>
        <a:p>
          <a:endParaRPr lang="en-US"/>
        </a:p>
      </dgm:t>
    </dgm:pt>
    <dgm:pt modelId="{DB188102-BF7F-4F0D-9D1A-E922D6676D51}" type="sibTrans" cxnId="{1A1F2773-7A92-42FC-B3F3-F5B08BD03EE4}">
      <dgm:prSet/>
      <dgm:spPr/>
      <dgm:t>
        <a:bodyPr/>
        <a:lstStyle/>
        <a:p>
          <a:endParaRPr lang="en-US"/>
        </a:p>
      </dgm:t>
    </dgm:pt>
    <dgm:pt modelId="{E27A7D8B-66CE-482F-AC7B-2BB9BF95D03D}">
      <dgm:prSet phldrT="[Text]" custT="1"/>
      <dgm:spPr>
        <a:xfrm rot="20700000">
          <a:off x="1792226" y="125956"/>
          <a:ext cx="1120887" cy="1120887"/>
        </a:xfrm>
        <a:prstGeom prst="gear6">
          <a:avLst/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S.F.</a:t>
          </a:r>
        </a:p>
      </dgm:t>
    </dgm:pt>
    <dgm:pt modelId="{CC151947-1FC2-44B3-B329-E1B474D0CEBF}" type="parTrans" cxnId="{8F55EC0F-3288-4BE9-9DED-DEA093012DAC}">
      <dgm:prSet/>
      <dgm:spPr/>
      <dgm:t>
        <a:bodyPr/>
        <a:lstStyle/>
        <a:p>
          <a:endParaRPr lang="en-US"/>
        </a:p>
      </dgm:t>
    </dgm:pt>
    <dgm:pt modelId="{EE722976-EEB4-40BB-B67B-6E40422A2073}" type="sibTrans" cxnId="{8F55EC0F-3288-4BE9-9DED-DEA093012DAC}">
      <dgm:prSet/>
      <dgm:spPr>
        <a:xfrm>
          <a:off x="1532953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AD190890-9BAF-46BE-A6BD-71B328E1391D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Invoke &amp; Entity</a:t>
          </a:r>
        </a:p>
      </dgm:t>
    </dgm:pt>
    <dgm:pt modelId="{1554AB79-9C3F-48DC-8B4B-205E9162CA32}" type="parTrans" cxnId="{A284A871-8136-4DE8-94BC-2A108373EAD1}">
      <dgm:prSet/>
      <dgm:spPr/>
      <dgm:t>
        <a:bodyPr/>
        <a:lstStyle/>
        <a:p>
          <a:endParaRPr lang="en-US"/>
        </a:p>
      </dgm:t>
    </dgm:pt>
    <dgm:pt modelId="{26C36B63-ACB5-46F6-937F-CEFF2AC6751B}" type="sibTrans" cxnId="{A284A871-8136-4DE8-94BC-2A108373EAD1}">
      <dgm:prSet/>
      <dgm:spPr/>
      <dgm:t>
        <a:bodyPr/>
        <a:lstStyle/>
        <a:p>
          <a:endParaRPr lang="en-US"/>
        </a:p>
      </dgm:t>
    </dgm:pt>
    <dgm:pt modelId="{275AE731-C057-4965-A3CA-61C4A92B2315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Basic Components</a:t>
          </a:r>
        </a:p>
      </dgm:t>
    </dgm:pt>
    <dgm:pt modelId="{A0EE8C74-21C2-47BE-B0B6-47FE038A1CCD}" type="parTrans" cxnId="{1C47EB70-AB80-4E5A-BCB7-0DAEBAE10727}">
      <dgm:prSet/>
      <dgm:spPr/>
      <dgm:t>
        <a:bodyPr/>
        <a:lstStyle/>
        <a:p>
          <a:endParaRPr lang="en-US"/>
        </a:p>
      </dgm:t>
    </dgm:pt>
    <dgm:pt modelId="{23A793FE-E316-47E8-BF8C-E394CCF1495A}" type="sibTrans" cxnId="{1C47EB70-AB80-4E5A-BCB7-0DAEBAE10727}">
      <dgm:prSet/>
      <dgm:spPr/>
      <dgm:t>
        <a:bodyPr/>
        <a:lstStyle/>
        <a:p>
          <a:endParaRPr lang="en-US"/>
        </a:p>
      </dgm:t>
    </dgm:pt>
    <dgm:pt modelId="{95984D8D-AD49-468A-BC3A-E55DBBBC5FD1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System Templates</a:t>
          </a:r>
        </a:p>
      </dgm:t>
    </dgm:pt>
    <dgm:pt modelId="{F5FFB81C-CAAD-4980-95C2-A0B340420C1D}" type="parTrans" cxnId="{0FDDF1D9-BCC2-4AB8-86CC-851D59C77E06}">
      <dgm:prSet/>
      <dgm:spPr/>
      <dgm:t>
        <a:bodyPr/>
        <a:lstStyle/>
        <a:p>
          <a:endParaRPr lang="en-US"/>
        </a:p>
      </dgm:t>
    </dgm:pt>
    <dgm:pt modelId="{FE2F778D-C843-46A0-941C-D89BE8DC1E7E}" type="sibTrans" cxnId="{0FDDF1D9-BCC2-4AB8-86CC-851D59C77E06}">
      <dgm:prSet/>
      <dgm:spPr/>
      <dgm:t>
        <a:bodyPr/>
        <a:lstStyle/>
        <a:p>
          <a:endParaRPr lang="en-US"/>
        </a:p>
      </dgm:t>
    </dgm:pt>
    <dgm:pt modelId="{5CA05269-EB3A-4F4A-A163-C34AEFD16B65}" type="pres">
      <dgm:prSet presAssocID="{E6EEB1E0-AB63-404F-82B6-710D16CAAB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F91E66-F9E7-4D34-B067-9AD1A5221340}" type="pres">
      <dgm:prSet presAssocID="{00E576A4-E329-4DEE-9734-C32DE024787F}" presName="gear1" presStyleLbl="node1" presStyleIdx="0" presStyleCnt="3">
        <dgm:presLayoutVars>
          <dgm:chMax val="1"/>
          <dgm:bulletEnabled val="1"/>
        </dgm:presLayoutVars>
      </dgm:prSet>
      <dgm:spPr/>
    </dgm:pt>
    <dgm:pt modelId="{5D0D730D-75E3-48BA-80AB-8119D3C20D62}" type="pres">
      <dgm:prSet presAssocID="{00E576A4-E329-4DEE-9734-C32DE024787F}" presName="gear1srcNode" presStyleLbl="node1" presStyleIdx="0" presStyleCnt="3"/>
      <dgm:spPr/>
    </dgm:pt>
    <dgm:pt modelId="{EA82A5E4-C829-4F63-95FD-0881F15CA93F}" type="pres">
      <dgm:prSet presAssocID="{00E576A4-E329-4DEE-9734-C32DE024787F}" presName="gear1dstNode" presStyleLbl="node1" presStyleIdx="0" presStyleCnt="3"/>
      <dgm:spPr/>
    </dgm:pt>
    <dgm:pt modelId="{4FBA56E5-B152-41D7-9224-938F0EE42924}" type="pres">
      <dgm:prSet presAssocID="{00E576A4-E329-4DEE-9734-C32DE024787F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9D9ABDC5-8787-48DF-A492-9DAF529AF3EE}" type="pres">
      <dgm:prSet presAssocID="{491A2E80-3536-40FA-8C24-00EC6898117B}" presName="gear2" presStyleLbl="node1" presStyleIdx="1" presStyleCnt="3">
        <dgm:presLayoutVars>
          <dgm:chMax val="1"/>
          <dgm:bulletEnabled val="1"/>
        </dgm:presLayoutVars>
      </dgm:prSet>
      <dgm:spPr/>
    </dgm:pt>
    <dgm:pt modelId="{DAF18316-E414-4D1B-9D56-153E16963C31}" type="pres">
      <dgm:prSet presAssocID="{491A2E80-3536-40FA-8C24-00EC6898117B}" presName="gear2srcNode" presStyleLbl="node1" presStyleIdx="1" presStyleCnt="3"/>
      <dgm:spPr/>
    </dgm:pt>
    <dgm:pt modelId="{3F30B174-2C15-4DA2-9706-0228FB5402D4}" type="pres">
      <dgm:prSet presAssocID="{491A2E80-3536-40FA-8C24-00EC6898117B}" presName="gear2dstNode" presStyleLbl="node1" presStyleIdx="1" presStyleCnt="3"/>
      <dgm:spPr/>
    </dgm:pt>
    <dgm:pt modelId="{B8AF209C-C931-4973-A98D-174EFB0F0EA8}" type="pres">
      <dgm:prSet presAssocID="{491A2E80-3536-40FA-8C24-00EC6898117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2E8F758-4F7B-41E2-BDE9-45124B5514A6}" type="pres">
      <dgm:prSet presAssocID="{E27A7D8B-66CE-482F-AC7B-2BB9BF95D03D}" presName="gear3" presStyleLbl="node1" presStyleIdx="2" presStyleCnt="3"/>
      <dgm:spPr/>
    </dgm:pt>
    <dgm:pt modelId="{71FB034B-300A-432E-801A-1041BA587723}" type="pres">
      <dgm:prSet presAssocID="{E27A7D8B-66CE-482F-AC7B-2BB9BF95D03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839BF8-2062-4962-8CD6-83C41F1CBA2F}" type="pres">
      <dgm:prSet presAssocID="{E27A7D8B-66CE-482F-AC7B-2BB9BF95D03D}" presName="gear3srcNode" presStyleLbl="node1" presStyleIdx="2" presStyleCnt="3"/>
      <dgm:spPr/>
    </dgm:pt>
    <dgm:pt modelId="{10AFDC16-10E1-4780-8C3F-4CD095ACECF0}" type="pres">
      <dgm:prSet presAssocID="{E27A7D8B-66CE-482F-AC7B-2BB9BF95D03D}" presName="gear3dstNode" presStyleLbl="node1" presStyleIdx="2" presStyleCnt="3"/>
      <dgm:spPr/>
    </dgm:pt>
    <dgm:pt modelId="{22F1F548-45DF-4817-949A-3A91AA9AD10E}" type="pres">
      <dgm:prSet presAssocID="{E27A7D8B-66CE-482F-AC7B-2BB9BF95D03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BDE8D57F-F174-4C54-9A32-C79E03140175}" type="pres">
      <dgm:prSet presAssocID="{70448003-D72C-4CD4-A265-AF57B32FDEEA}" presName="connector1" presStyleLbl="sibTrans2D1" presStyleIdx="0" presStyleCnt="3"/>
      <dgm:spPr/>
    </dgm:pt>
    <dgm:pt modelId="{2A537F5F-4281-4F77-91AC-0BDAD0AF1159}" type="pres">
      <dgm:prSet presAssocID="{03941930-6FAF-4F9D-B91B-DA2A58F19AC4}" presName="connector2" presStyleLbl="sibTrans2D1" presStyleIdx="1" presStyleCnt="3"/>
      <dgm:spPr/>
    </dgm:pt>
    <dgm:pt modelId="{2F0CBB40-F51C-4795-BBC7-44BE60FA7F8A}" type="pres">
      <dgm:prSet presAssocID="{EE722976-EEB4-40BB-B67B-6E40422A2073}" presName="connector3" presStyleLbl="sibTrans2D1" presStyleIdx="2" presStyleCnt="3"/>
      <dgm:spPr/>
    </dgm:pt>
  </dgm:ptLst>
  <dgm:cxnLst>
    <dgm:cxn modelId="{E059222F-CB63-41A0-B3D6-F7A930F597F5}" type="presOf" srcId="{70448003-D72C-4CD4-A265-AF57B32FDEEA}" destId="{BDE8D57F-F174-4C54-9A32-C79E03140175}" srcOrd="0" destOrd="0" presId="urn:microsoft.com/office/officeart/2005/8/layout/gear1"/>
    <dgm:cxn modelId="{4451481F-D742-4421-B77E-601E5B3272BE}" type="presOf" srcId="{491A2E80-3536-40FA-8C24-00EC6898117B}" destId="{9D9ABDC5-8787-48DF-A492-9DAF529AF3EE}" srcOrd="0" destOrd="0" presId="urn:microsoft.com/office/officeart/2005/8/layout/gear1"/>
    <dgm:cxn modelId="{C82F8097-F09A-425E-AC8B-E1FDE63318B6}" type="presOf" srcId="{A4AF49ED-80A5-4F5D-B37F-1CA03CA4D9D3}" destId="{4FBA56E5-B152-41D7-9224-938F0EE42924}" srcOrd="0" destOrd="0" presId="urn:microsoft.com/office/officeart/2005/8/layout/gear1"/>
    <dgm:cxn modelId="{5BF05DE8-9C85-4031-8CD6-8DB2026777A8}" type="presOf" srcId="{275AE731-C057-4965-A3CA-61C4A92B2315}" destId="{22F1F548-45DF-4817-949A-3A91AA9AD10E}" srcOrd="0" destOrd="1" presId="urn:microsoft.com/office/officeart/2005/8/layout/gear1"/>
    <dgm:cxn modelId="{BF1F7115-938B-4C2D-B7CC-01760D303C6B}" type="presOf" srcId="{E27A7D8B-66CE-482F-AC7B-2BB9BF95D03D}" destId="{13839BF8-2062-4962-8CD6-83C41F1CBA2F}" srcOrd="2" destOrd="0" presId="urn:microsoft.com/office/officeart/2005/8/layout/gear1"/>
    <dgm:cxn modelId="{AF450C89-AB2D-4534-BD54-6CEBB0999015}" type="presOf" srcId="{EE722976-EEB4-40BB-B67B-6E40422A2073}" destId="{2F0CBB40-F51C-4795-BBC7-44BE60FA7F8A}" srcOrd="0" destOrd="0" presId="urn:microsoft.com/office/officeart/2005/8/layout/gear1"/>
    <dgm:cxn modelId="{05F86F65-B27C-4280-B710-F93D6B1265BE}" srcId="{491A2E80-3536-40FA-8C24-00EC6898117B}" destId="{6CFFAED5-134F-4E9F-9BA9-9A5612500730}" srcOrd="0" destOrd="0" parTransId="{9F009BC9-FEA8-44B6-AC9D-1F5CE021D3FB}" sibTransId="{EAB53565-D087-4B0B-84D7-7821268B5CA5}"/>
    <dgm:cxn modelId="{732A8CC0-1C6D-444E-8FC1-AB3FB804F26F}" type="presOf" srcId="{C6879D36-0C11-4156-A754-E9D390ED8206}" destId="{B8AF209C-C931-4973-A98D-174EFB0F0EA8}" srcOrd="0" destOrd="1" presId="urn:microsoft.com/office/officeart/2005/8/layout/gear1"/>
    <dgm:cxn modelId="{460725EE-DFE5-441F-8F9B-4CE05FF6873B}" srcId="{00E576A4-E329-4DEE-9734-C32DE024787F}" destId="{AE72B54D-5B4A-436F-9F39-E599D3789AA3}" srcOrd="2" destOrd="0" parTransId="{D8BE5139-DBDE-4B50-83DF-8C14A50B2F3B}" sibTransId="{9F00012A-2726-4A4D-AB6E-A29288456BF4}"/>
    <dgm:cxn modelId="{1925425B-CB4C-4833-8D9A-BB40F3B9E1A0}" srcId="{00E576A4-E329-4DEE-9734-C32DE024787F}" destId="{1875DFC0-C60C-4AD7-8037-EACF26C121E1}" srcOrd="1" destOrd="0" parTransId="{7EBF63EB-5AE4-4D6C-AC8D-089DF63B85DE}" sibTransId="{05AD7B06-F3C8-477B-93E7-34A2729EE9F0}"/>
    <dgm:cxn modelId="{A284A871-8136-4DE8-94BC-2A108373EAD1}" srcId="{E27A7D8B-66CE-482F-AC7B-2BB9BF95D03D}" destId="{AD190890-9BAF-46BE-A6BD-71B328E1391D}" srcOrd="0" destOrd="0" parTransId="{1554AB79-9C3F-48DC-8B4B-205E9162CA32}" sibTransId="{26C36B63-ACB5-46F6-937F-CEFF2AC6751B}"/>
    <dgm:cxn modelId="{FA1014E8-95CE-4778-A43D-2D9171AD1F72}" type="presOf" srcId="{E27A7D8B-66CE-482F-AC7B-2BB9BF95D03D}" destId="{C2E8F758-4F7B-41E2-BDE9-45124B5514A6}" srcOrd="0" destOrd="0" presId="urn:microsoft.com/office/officeart/2005/8/layout/gear1"/>
    <dgm:cxn modelId="{8C235853-B715-4C45-A27F-DE795CDBA3F6}" type="presOf" srcId="{95984D8D-AD49-468A-BC3A-E55DBBBC5FD1}" destId="{22F1F548-45DF-4817-949A-3A91AA9AD10E}" srcOrd="0" destOrd="2" presId="urn:microsoft.com/office/officeart/2005/8/layout/gear1"/>
    <dgm:cxn modelId="{A19C11D8-1737-4606-8BED-A55D15456A01}" type="presOf" srcId="{00E576A4-E329-4DEE-9734-C32DE024787F}" destId="{EA82A5E4-C829-4F63-95FD-0881F15CA93F}" srcOrd="2" destOrd="0" presId="urn:microsoft.com/office/officeart/2005/8/layout/gear1"/>
    <dgm:cxn modelId="{E0AE10AD-5F49-477C-BC2D-8364FA800474}" type="presOf" srcId="{00E576A4-E329-4DEE-9734-C32DE024787F}" destId="{1DF91E66-F9E7-4D34-B067-9AD1A5221340}" srcOrd="0" destOrd="0" presId="urn:microsoft.com/office/officeart/2005/8/layout/gear1"/>
    <dgm:cxn modelId="{4A0E72AA-7106-492E-A457-167851EB99B0}" srcId="{491A2E80-3536-40FA-8C24-00EC6898117B}" destId="{C6879D36-0C11-4156-A754-E9D390ED8206}" srcOrd="1" destOrd="0" parTransId="{9AC0E236-DD14-4607-BE67-F46E52972215}" sibTransId="{EB0616B7-1C97-4B35-9BB7-BA89E0DE1C0A}"/>
    <dgm:cxn modelId="{B4E64E24-67D5-40C4-A5AC-CCDFF99E99D4}" type="presOf" srcId="{00E576A4-E329-4DEE-9734-C32DE024787F}" destId="{5D0D730D-75E3-48BA-80AB-8119D3C20D62}" srcOrd="1" destOrd="0" presId="urn:microsoft.com/office/officeart/2005/8/layout/gear1"/>
    <dgm:cxn modelId="{0B5E2F94-7721-4394-B83F-7316C3BB6CE4}" type="presOf" srcId="{AE72B54D-5B4A-436F-9F39-E599D3789AA3}" destId="{4FBA56E5-B152-41D7-9224-938F0EE42924}" srcOrd="0" destOrd="2" presId="urn:microsoft.com/office/officeart/2005/8/layout/gear1"/>
    <dgm:cxn modelId="{35C27E33-88B2-4877-B13E-4D8F8B7674F5}" type="presOf" srcId="{1875DFC0-C60C-4AD7-8037-EACF26C121E1}" destId="{4FBA56E5-B152-41D7-9224-938F0EE42924}" srcOrd="0" destOrd="1" presId="urn:microsoft.com/office/officeart/2005/8/layout/gear1"/>
    <dgm:cxn modelId="{8F55EC0F-3288-4BE9-9DED-DEA093012DAC}" srcId="{E6EEB1E0-AB63-404F-82B6-710D16CAABA4}" destId="{E27A7D8B-66CE-482F-AC7B-2BB9BF95D03D}" srcOrd="2" destOrd="0" parTransId="{CC151947-1FC2-44B3-B329-E1B474D0CEBF}" sibTransId="{EE722976-EEB4-40BB-B67B-6E40422A2073}"/>
    <dgm:cxn modelId="{34851B98-7644-46C5-9974-D7358A31226F}" type="presOf" srcId="{6CFFAED5-134F-4E9F-9BA9-9A5612500730}" destId="{B8AF209C-C931-4973-A98D-174EFB0F0EA8}" srcOrd="0" destOrd="0" presId="urn:microsoft.com/office/officeart/2005/8/layout/gear1"/>
    <dgm:cxn modelId="{0FDDF1D9-BCC2-4AB8-86CC-851D59C77E06}" srcId="{E27A7D8B-66CE-482F-AC7B-2BB9BF95D03D}" destId="{95984D8D-AD49-468A-BC3A-E55DBBBC5FD1}" srcOrd="2" destOrd="0" parTransId="{F5FFB81C-CAAD-4980-95C2-A0B340420C1D}" sibTransId="{FE2F778D-C843-46A0-941C-D89BE8DC1E7E}"/>
    <dgm:cxn modelId="{32493147-7503-46D2-8428-21578BE23C93}" type="presOf" srcId="{491A2E80-3536-40FA-8C24-00EC6898117B}" destId="{3F30B174-2C15-4DA2-9706-0228FB5402D4}" srcOrd="2" destOrd="0" presId="urn:microsoft.com/office/officeart/2005/8/layout/gear1"/>
    <dgm:cxn modelId="{283A4AC1-0345-41D1-9242-D6E6CA458D0B}" srcId="{E6EEB1E0-AB63-404F-82B6-710D16CAABA4}" destId="{491A2E80-3536-40FA-8C24-00EC6898117B}" srcOrd="1" destOrd="0" parTransId="{2B16E6A1-DBD7-4FD8-91CE-F7640E95ED30}" sibTransId="{03941930-6FAF-4F9D-B91B-DA2A58F19AC4}"/>
    <dgm:cxn modelId="{D4623868-8517-483D-B244-C87683040164}" type="presOf" srcId="{E27A7D8B-66CE-482F-AC7B-2BB9BF95D03D}" destId="{71FB034B-300A-432E-801A-1041BA587723}" srcOrd="1" destOrd="0" presId="urn:microsoft.com/office/officeart/2005/8/layout/gear1"/>
    <dgm:cxn modelId="{C70CF55C-6BC0-4813-BCDC-1FE53894D045}" srcId="{E6EEB1E0-AB63-404F-82B6-710D16CAABA4}" destId="{00E576A4-E329-4DEE-9734-C32DE024787F}" srcOrd="0" destOrd="0" parTransId="{7A6822AE-59C9-40D4-B1AC-BC65C1A55730}" sibTransId="{70448003-D72C-4CD4-A265-AF57B32FDEEA}"/>
    <dgm:cxn modelId="{1C47EB70-AB80-4E5A-BCB7-0DAEBAE10727}" srcId="{E27A7D8B-66CE-482F-AC7B-2BB9BF95D03D}" destId="{275AE731-C057-4965-A3CA-61C4A92B2315}" srcOrd="1" destOrd="0" parTransId="{A0EE8C74-21C2-47BE-B0B6-47FE038A1CCD}" sibTransId="{23A793FE-E316-47E8-BF8C-E394CCF1495A}"/>
    <dgm:cxn modelId="{1A1F2773-7A92-42FC-B3F3-F5B08BD03EE4}" srcId="{491A2E80-3536-40FA-8C24-00EC6898117B}" destId="{FCEE18AC-50A5-4114-822A-7ECCE426A5AE}" srcOrd="2" destOrd="0" parTransId="{668C437B-DB2A-4806-B09C-7999548C5A6D}" sibTransId="{DB188102-BF7F-4F0D-9D1A-E922D6676D51}"/>
    <dgm:cxn modelId="{5D61C021-E01E-42F1-BFD5-DA7DF5763621}" type="presOf" srcId="{E27A7D8B-66CE-482F-AC7B-2BB9BF95D03D}" destId="{10AFDC16-10E1-4780-8C3F-4CD095ACECF0}" srcOrd="3" destOrd="0" presId="urn:microsoft.com/office/officeart/2005/8/layout/gear1"/>
    <dgm:cxn modelId="{749BBB12-8BCD-4359-9D76-E53E149ACB43}" type="presOf" srcId="{491A2E80-3536-40FA-8C24-00EC6898117B}" destId="{DAF18316-E414-4D1B-9D56-153E16963C31}" srcOrd="1" destOrd="0" presId="urn:microsoft.com/office/officeart/2005/8/layout/gear1"/>
    <dgm:cxn modelId="{6F0EA9E8-07BC-4C77-ABED-B50EAF1D7681}" type="presOf" srcId="{03941930-6FAF-4F9D-B91B-DA2A58F19AC4}" destId="{2A537F5F-4281-4F77-91AC-0BDAD0AF1159}" srcOrd="0" destOrd="0" presId="urn:microsoft.com/office/officeart/2005/8/layout/gear1"/>
    <dgm:cxn modelId="{CDDD4795-07DE-4653-BC48-47F16DF8B289}" type="presOf" srcId="{FCEE18AC-50A5-4114-822A-7ECCE426A5AE}" destId="{B8AF209C-C931-4973-A98D-174EFB0F0EA8}" srcOrd="0" destOrd="2" presId="urn:microsoft.com/office/officeart/2005/8/layout/gear1"/>
    <dgm:cxn modelId="{74DB1BFD-B163-49F0-8EAF-C0EA4BF6F652}" type="presOf" srcId="{AD190890-9BAF-46BE-A6BD-71B328E1391D}" destId="{22F1F548-45DF-4817-949A-3A91AA9AD10E}" srcOrd="0" destOrd="0" presId="urn:microsoft.com/office/officeart/2005/8/layout/gear1"/>
    <dgm:cxn modelId="{7F3AE6AE-C44D-4BA0-BF89-78E6A285A3FF}" type="presOf" srcId="{E6EEB1E0-AB63-404F-82B6-710D16CAABA4}" destId="{5CA05269-EB3A-4F4A-A163-C34AEFD16B65}" srcOrd="0" destOrd="0" presId="urn:microsoft.com/office/officeart/2005/8/layout/gear1"/>
    <dgm:cxn modelId="{E66F5CBC-1C34-4DFE-B356-99784241710D}" srcId="{00E576A4-E329-4DEE-9734-C32DE024787F}" destId="{A4AF49ED-80A5-4F5D-B37F-1CA03CA4D9D3}" srcOrd="0" destOrd="0" parTransId="{4BF72B8D-E730-4714-9666-2221264CCECA}" sibTransId="{5FE456C0-E7E6-4232-A456-32E1346232A2}"/>
    <dgm:cxn modelId="{1F4BE12C-9804-48D1-AA36-2BA6145B7A80}" type="presParOf" srcId="{5CA05269-EB3A-4F4A-A163-C34AEFD16B65}" destId="{1DF91E66-F9E7-4D34-B067-9AD1A5221340}" srcOrd="0" destOrd="0" presId="urn:microsoft.com/office/officeart/2005/8/layout/gear1"/>
    <dgm:cxn modelId="{FECDA340-7952-42B3-82D3-E584D8464862}" type="presParOf" srcId="{5CA05269-EB3A-4F4A-A163-C34AEFD16B65}" destId="{5D0D730D-75E3-48BA-80AB-8119D3C20D62}" srcOrd="1" destOrd="0" presId="urn:microsoft.com/office/officeart/2005/8/layout/gear1"/>
    <dgm:cxn modelId="{FF4F5B52-E1C4-4740-9742-3A02E4D6736C}" type="presParOf" srcId="{5CA05269-EB3A-4F4A-A163-C34AEFD16B65}" destId="{EA82A5E4-C829-4F63-95FD-0881F15CA93F}" srcOrd="2" destOrd="0" presId="urn:microsoft.com/office/officeart/2005/8/layout/gear1"/>
    <dgm:cxn modelId="{02682A42-963A-48DD-8195-46C380731BDE}" type="presParOf" srcId="{5CA05269-EB3A-4F4A-A163-C34AEFD16B65}" destId="{4FBA56E5-B152-41D7-9224-938F0EE42924}" srcOrd="3" destOrd="0" presId="urn:microsoft.com/office/officeart/2005/8/layout/gear1"/>
    <dgm:cxn modelId="{DBD62EF5-E136-461D-AFF3-FC299FD2F382}" type="presParOf" srcId="{5CA05269-EB3A-4F4A-A163-C34AEFD16B65}" destId="{9D9ABDC5-8787-48DF-A492-9DAF529AF3EE}" srcOrd="4" destOrd="0" presId="urn:microsoft.com/office/officeart/2005/8/layout/gear1"/>
    <dgm:cxn modelId="{A223892D-3007-4232-9A9C-95FBF8E7EA58}" type="presParOf" srcId="{5CA05269-EB3A-4F4A-A163-C34AEFD16B65}" destId="{DAF18316-E414-4D1B-9D56-153E16963C31}" srcOrd="5" destOrd="0" presId="urn:microsoft.com/office/officeart/2005/8/layout/gear1"/>
    <dgm:cxn modelId="{B4EC06DF-85A3-4A05-BA77-A4BE15F32838}" type="presParOf" srcId="{5CA05269-EB3A-4F4A-A163-C34AEFD16B65}" destId="{3F30B174-2C15-4DA2-9706-0228FB5402D4}" srcOrd="6" destOrd="0" presId="urn:microsoft.com/office/officeart/2005/8/layout/gear1"/>
    <dgm:cxn modelId="{9633B4C0-7D0E-491E-A5BD-651C46961917}" type="presParOf" srcId="{5CA05269-EB3A-4F4A-A163-C34AEFD16B65}" destId="{B8AF209C-C931-4973-A98D-174EFB0F0EA8}" srcOrd="7" destOrd="0" presId="urn:microsoft.com/office/officeart/2005/8/layout/gear1"/>
    <dgm:cxn modelId="{DEDC883C-21FB-4C64-9C0D-193F206FB415}" type="presParOf" srcId="{5CA05269-EB3A-4F4A-A163-C34AEFD16B65}" destId="{C2E8F758-4F7B-41E2-BDE9-45124B5514A6}" srcOrd="8" destOrd="0" presId="urn:microsoft.com/office/officeart/2005/8/layout/gear1"/>
    <dgm:cxn modelId="{643E6D72-F3BC-4E7E-A444-008B7B54A6F9}" type="presParOf" srcId="{5CA05269-EB3A-4F4A-A163-C34AEFD16B65}" destId="{71FB034B-300A-432E-801A-1041BA587723}" srcOrd="9" destOrd="0" presId="urn:microsoft.com/office/officeart/2005/8/layout/gear1"/>
    <dgm:cxn modelId="{B8D0585E-D705-4BE7-B187-4C2D3C5BA52A}" type="presParOf" srcId="{5CA05269-EB3A-4F4A-A163-C34AEFD16B65}" destId="{13839BF8-2062-4962-8CD6-83C41F1CBA2F}" srcOrd="10" destOrd="0" presId="urn:microsoft.com/office/officeart/2005/8/layout/gear1"/>
    <dgm:cxn modelId="{053A1A37-FA76-49C1-ADC2-CCCC980EB12B}" type="presParOf" srcId="{5CA05269-EB3A-4F4A-A163-C34AEFD16B65}" destId="{10AFDC16-10E1-4780-8C3F-4CD095ACECF0}" srcOrd="11" destOrd="0" presId="urn:microsoft.com/office/officeart/2005/8/layout/gear1"/>
    <dgm:cxn modelId="{E6F5643A-13A7-4636-A3C9-9FCB2B8330A4}" type="presParOf" srcId="{5CA05269-EB3A-4F4A-A163-C34AEFD16B65}" destId="{22F1F548-45DF-4817-949A-3A91AA9AD10E}" srcOrd="12" destOrd="0" presId="urn:microsoft.com/office/officeart/2005/8/layout/gear1"/>
    <dgm:cxn modelId="{7276AEBB-90AE-4E8E-9218-2FFADA1DE240}" type="presParOf" srcId="{5CA05269-EB3A-4F4A-A163-C34AEFD16B65}" destId="{BDE8D57F-F174-4C54-9A32-C79E03140175}" srcOrd="13" destOrd="0" presId="urn:microsoft.com/office/officeart/2005/8/layout/gear1"/>
    <dgm:cxn modelId="{2D30582C-6B32-44AD-BBC4-A2E09CDF60B0}" type="presParOf" srcId="{5CA05269-EB3A-4F4A-A163-C34AEFD16B65}" destId="{2A537F5F-4281-4F77-91AC-0BDAD0AF1159}" srcOrd="14" destOrd="0" presId="urn:microsoft.com/office/officeart/2005/8/layout/gear1"/>
    <dgm:cxn modelId="{88E14127-6F3D-487B-8809-27060EAB5069}" type="presParOf" srcId="{5CA05269-EB3A-4F4A-A163-C34AEFD16B65}" destId="{2F0CBB40-F51C-4795-BBC7-44BE60FA7F8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EB1E0-AB63-404F-82B6-710D16CAABA4}" type="doc">
      <dgm:prSet loTypeId="urn:microsoft.com/office/officeart/2005/8/layout/gear1" loCatId="cycle" qsTypeId="urn:microsoft.com/office/officeart/2009/2/quickstyle/3d8" qsCatId="3D" csTypeId="urn:microsoft.com/office/officeart/2005/8/colors/colorful1" csCatId="colorful" phldr="1"/>
      <dgm:spPr/>
    </dgm:pt>
    <dgm:pt modelId="{00E576A4-E329-4DEE-9734-C32DE024787F}">
      <dgm:prSet phldrT="[Text]" custT="1"/>
      <dgm:spPr>
        <a:xfrm>
          <a:off x="2066669" y="1287000"/>
          <a:ext cx="1573001" cy="1573001"/>
        </a:xfrm>
        <a:prstGeom prst="gear9">
          <a:avLst/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 err="1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TypeScript</a:t>
          </a:r>
          <a:endParaRPr lang="en-US" sz="14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7A6822AE-59C9-40D4-B1AC-BC65C1A55730}" type="parTrans" cxnId="{C70CF55C-6BC0-4813-BCDC-1FE53894D045}">
      <dgm:prSet/>
      <dgm:spPr/>
      <dgm:t>
        <a:bodyPr/>
        <a:lstStyle/>
        <a:p>
          <a:endParaRPr lang="en-US"/>
        </a:p>
      </dgm:t>
    </dgm:pt>
    <dgm:pt modelId="{70448003-D72C-4CD4-A265-AF57B32FDEEA}" type="sibTrans" cxnId="{C70CF55C-6BC0-4813-BCDC-1FE53894D045}">
      <dgm:prSet/>
      <dgm:spPr>
        <a:xfrm>
          <a:off x="1931665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A4AF49ED-80A5-4F5D-B37F-1CA03CA4D9D3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STL &amp; Collection</a:t>
          </a:r>
        </a:p>
      </dgm:t>
    </dgm:pt>
    <dgm:pt modelId="{4BF72B8D-E730-4714-9666-2221264CCECA}" type="parTrans" cxnId="{E66F5CBC-1C34-4DFE-B356-99784241710D}">
      <dgm:prSet/>
      <dgm:spPr/>
      <dgm:t>
        <a:bodyPr/>
        <a:lstStyle/>
        <a:p>
          <a:endParaRPr lang="en-US"/>
        </a:p>
      </dgm:t>
    </dgm:pt>
    <dgm:pt modelId="{5FE456C0-E7E6-4232-A456-32E1346232A2}" type="sibTrans" cxnId="{E66F5CBC-1C34-4DFE-B356-99784241710D}">
      <dgm:prSet/>
      <dgm:spPr/>
      <dgm:t>
        <a:bodyPr/>
        <a:lstStyle/>
        <a:p>
          <a:endParaRPr lang="en-US"/>
        </a:p>
      </dgm:t>
    </dgm:pt>
    <dgm:pt modelId="{1875DFC0-C60C-4AD7-8037-EACF26C121E1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Application</a:t>
          </a:r>
        </a:p>
      </dgm:t>
    </dgm:pt>
    <dgm:pt modelId="{7EBF63EB-5AE4-4D6C-AC8D-089DF63B85DE}" type="parTrans" cxnId="{1925425B-CB4C-4833-8D9A-BB40F3B9E1A0}">
      <dgm:prSet/>
      <dgm:spPr/>
      <dgm:t>
        <a:bodyPr/>
        <a:lstStyle/>
        <a:p>
          <a:endParaRPr lang="en-US"/>
        </a:p>
      </dgm:t>
    </dgm:pt>
    <dgm:pt modelId="{05AD7B06-F3C8-477B-93E7-34A2729EE9F0}" type="sibTrans" cxnId="{1925425B-CB4C-4833-8D9A-BB40F3B9E1A0}">
      <dgm:prSet/>
      <dgm:spPr/>
      <dgm:t>
        <a:bodyPr/>
        <a:lstStyle/>
        <a:p>
          <a:endParaRPr lang="en-US"/>
        </a:p>
      </dgm:t>
    </dgm:pt>
    <dgm:pt modelId="{AE72B54D-5B4A-436F-9F39-E599D3789AA3}">
      <dgm:prSet phldrT="[Text]"/>
      <dgm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gm:t>
    </dgm:pt>
    <dgm:pt modelId="{D8BE5139-DBDE-4B50-83DF-8C14A50B2F3B}" type="parTrans" cxnId="{460725EE-DFE5-441F-8F9B-4CE05FF6873B}">
      <dgm:prSet/>
      <dgm:spPr/>
      <dgm:t>
        <a:bodyPr/>
        <a:lstStyle/>
        <a:p>
          <a:endParaRPr lang="en-US"/>
        </a:p>
      </dgm:t>
    </dgm:pt>
    <dgm:pt modelId="{9F00012A-2726-4A4D-AB6E-A29288456BF4}" type="sibTrans" cxnId="{460725EE-DFE5-441F-8F9B-4CE05FF6873B}">
      <dgm:prSet/>
      <dgm:spPr/>
      <dgm:t>
        <a:bodyPr/>
        <a:lstStyle/>
        <a:p>
          <a:endParaRPr lang="en-US"/>
        </a:p>
      </dgm:t>
    </dgm:pt>
    <dgm:pt modelId="{491A2E80-3536-40FA-8C24-00EC6898117B}">
      <dgm:prSet phldrT="[Text]" custT="1"/>
      <dgm:spPr>
        <a:xfrm>
          <a:off x="1151469" y="915200"/>
          <a:ext cx="1144000" cy="1144000"/>
        </a:xfrm>
        <a:prstGeom prst="gear6">
          <a:avLst/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C++</a:t>
          </a:r>
        </a:p>
      </dgm:t>
    </dgm:pt>
    <dgm:pt modelId="{2B16E6A1-DBD7-4FD8-91CE-F7640E95ED30}" type="parTrans" cxnId="{283A4AC1-0345-41D1-9242-D6E6CA458D0B}">
      <dgm:prSet/>
      <dgm:spPr/>
      <dgm:t>
        <a:bodyPr/>
        <a:lstStyle/>
        <a:p>
          <a:endParaRPr lang="en-US"/>
        </a:p>
      </dgm:t>
    </dgm:pt>
    <dgm:pt modelId="{03941930-6FAF-4F9D-B91B-DA2A58F19AC4}" type="sibTrans" cxnId="{283A4AC1-0345-41D1-9242-D6E6CA458D0B}">
      <dgm:prSet/>
      <dgm:spPr>
        <a:xfrm>
          <a:off x="948868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6CFFAED5-134F-4E9F-9BA9-9A5612500730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Libraries</a:t>
          </a:r>
        </a:p>
      </dgm:t>
    </dgm:pt>
    <dgm:pt modelId="{9F009BC9-FEA8-44B6-AC9D-1F5CE021D3FB}" type="parTrans" cxnId="{05F86F65-B27C-4280-B710-F93D6B1265BE}">
      <dgm:prSet/>
      <dgm:spPr/>
      <dgm:t>
        <a:bodyPr/>
        <a:lstStyle/>
        <a:p>
          <a:endParaRPr lang="en-US"/>
        </a:p>
      </dgm:t>
    </dgm:pt>
    <dgm:pt modelId="{EAB53565-D087-4B0B-84D7-7821268B5CA5}" type="sibTrans" cxnId="{05F86F65-B27C-4280-B710-F93D6B1265BE}">
      <dgm:prSet/>
      <dgm:spPr/>
      <dgm:t>
        <a:bodyPr/>
        <a:lstStyle/>
        <a:p>
          <a:endParaRPr lang="en-US"/>
        </a:p>
      </dgm:t>
    </dgm:pt>
    <dgm:pt modelId="{C6879D36-0C11-4156-A754-E9D390ED8206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gm:t>
    </dgm:pt>
    <dgm:pt modelId="{9AC0E236-DD14-4607-BE67-F46E52972215}" type="parTrans" cxnId="{4A0E72AA-7106-492E-A457-167851EB99B0}">
      <dgm:prSet/>
      <dgm:spPr/>
      <dgm:t>
        <a:bodyPr/>
        <a:lstStyle/>
        <a:p>
          <a:endParaRPr lang="en-US"/>
        </a:p>
      </dgm:t>
    </dgm:pt>
    <dgm:pt modelId="{EB0616B7-1C97-4B35-9BB7-BA89E0DE1C0A}" type="sibTrans" cxnId="{4A0E72AA-7106-492E-A457-167851EB99B0}">
      <dgm:prSet/>
      <dgm:spPr/>
      <dgm:t>
        <a:bodyPr/>
        <a:lstStyle/>
        <a:p>
          <a:endParaRPr lang="en-US"/>
        </a:p>
      </dgm:t>
    </dgm:pt>
    <dgm:pt modelId="{FCEE18AC-50A5-4114-822A-7ECCE426A5AE}">
      <dgm:prSet phldrT="[Text]"/>
      <dgm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Distributed System</a:t>
          </a:r>
        </a:p>
      </dgm:t>
    </dgm:pt>
    <dgm:pt modelId="{668C437B-DB2A-4806-B09C-7999548C5A6D}" type="parTrans" cxnId="{1A1F2773-7A92-42FC-B3F3-F5B08BD03EE4}">
      <dgm:prSet/>
      <dgm:spPr/>
      <dgm:t>
        <a:bodyPr/>
        <a:lstStyle/>
        <a:p>
          <a:endParaRPr lang="en-US"/>
        </a:p>
      </dgm:t>
    </dgm:pt>
    <dgm:pt modelId="{DB188102-BF7F-4F0D-9D1A-E922D6676D51}" type="sibTrans" cxnId="{1A1F2773-7A92-42FC-B3F3-F5B08BD03EE4}">
      <dgm:prSet/>
      <dgm:spPr/>
      <dgm:t>
        <a:bodyPr/>
        <a:lstStyle/>
        <a:p>
          <a:endParaRPr lang="en-US"/>
        </a:p>
      </dgm:t>
    </dgm:pt>
    <dgm:pt modelId="{E27A7D8B-66CE-482F-AC7B-2BB9BF95D03D}">
      <dgm:prSet phldrT="[Text]" custT="1"/>
      <dgm:spPr>
        <a:xfrm rot="20700000">
          <a:off x="1792226" y="125956"/>
          <a:ext cx="1120887" cy="1120887"/>
        </a:xfrm>
        <a:prstGeom prst="gear6">
          <a:avLst/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pPr>
            <a:buNone/>
          </a:pPr>
          <a:r>
            <a:rPr lang="en-US" sz="1400" b="1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S.F.</a:t>
          </a:r>
        </a:p>
      </dgm:t>
    </dgm:pt>
    <dgm:pt modelId="{CC151947-1FC2-44B3-B329-E1B474D0CEBF}" type="parTrans" cxnId="{8F55EC0F-3288-4BE9-9DED-DEA093012DAC}">
      <dgm:prSet/>
      <dgm:spPr/>
      <dgm:t>
        <a:bodyPr/>
        <a:lstStyle/>
        <a:p>
          <a:endParaRPr lang="en-US"/>
        </a:p>
      </dgm:t>
    </dgm:pt>
    <dgm:pt modelId="{EE722976-EEB4-40BB-B67B-6E40422A2073}" type="sibTrans" cxnId="{8F55EC0F-3288-4BE9-9DED-DEA093012DAC}">
      <dgm:prSet/>
      <dgm:spPr>
        <a:xfrm>
          <a:off x="1532953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AD190890-9BAF-46BE-A6BD-71B328E1391D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Invoke &amp; Entity</a:t>
          </a:r>
        </a:p>
      </dgm:t>
    </dgm:pt>
    <dgm:pt modelId="{1554AB79-9C3F-48DC-8B4B-205E9162CA32}" type="parTrans" cxnId="{A284A871-8136-4DE8-94BC-2A108373EAD1}">
      <dgm:prSet/>
      <dgm:spPr/>
      <dgm:t>
        <a:bodyPr/>
        <a:lstStyle/>
        <a:p>
          <a:endParaRPr lang="en-US"/>
        </a:p>
      </dgm:t>
    </dgm:pt>
    <dgm:pt modelId="{26C36B63-ACB5-46F6-937F-CEFF2AC6751B}" type="sibTrans" cxnId="{A284A871-8136-4DE8-94BC-2A108373EAD1}">
      <dgm:prSet/>
      <dgm:spPr/>
      <dgm:t>
        <a:bodyPr/>
        <a:lstStyle/>
        <a:p>
          <a:endParaRPr lang="en-US"/>
        </a:p>
      </dgm:t>
    </dgm:pt>
    <dgm:pt modelId="{275AE731-C057-4965-A3CA-61C4A92B2315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Basic Components</a:t>
          </a:r>
        </a:p>
      </dgm:t>
    </dgm:pt>
    <dgm:pt modelId="{A0EE8C74-21C2-47BE-B0B6-47FE038A1CCD}" type="parTrans" cxnId="{1C47EB70-AB80-4E5A-BCB7-0DAEBAE10727}">
      <dgm:prSet/>
      <dgm:spPr/>
      <dgm:t>
        <a:bodyPr/>
        <a:lstStyle/>
        <a:p>
          <a:endParaRPr lang="en-US"/>
        </a:p>
      </dgm:t>
    </dgm:pt>
    <dgm:pt modelId="{23A793FE-E316-47E8-BF8C-E394CCF1495A}" type="sibTrans" cxnId="{1C47EB70-AB80-4E5A-BCB7-0DAEBAE10727}">
      <dgm:prSet/>
      <dgm:spPr/>
      <dgm:t>
        <a:bodyPr/>
        <a:lstStyle/>
        <a:p>
          <a:endParaRPr lang="en-US"/>
        </a:p>
      </dgm:t>
    </dgm:pt>
    <dgm:pt modelId="{95984D8D-AD49-468A-BC3A-E55DBBBC5FD1}">
      <dgm:prSet phldrT="[Text]"/>
      <dgm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System Templates</a:t>
          </a:r>
        </a:p>
      </dgm:t>
    </dgm:pt>
    <dgm:pt modelId="{F5FFB81C-CAAD-4980-95C2-A0B340420C1D}" type="parTrans" cxnId="{0FDDF1D9-BCC2-4AB8-86CC-851D59C77E06}">
      <dgm:prSet/>
      <dgm:spPr/>
      <dgm:t>
        <a:bodyPr/>
        <a:lstStyle/>
        <a:p>
          <a:endParaRPr lang="en-US"/>
        </a:p>
      </dgm:t>
    </dgm:pt>
    <dgm:pt modelId="{FE2F778D-C843-46A0-941C-D89BE8DC1E7E}" type="sibTrans" cxnId="{0FDDF1D9-BCC2-4AB8-86CC-851D59C77E06}">
      <dgm:prSet/>
      <dgm:spPr/>
      <dgm:t>
        <a:bodyPr/>
        <a:lstStyle/>
        <a:p>
          <a:endParaRPr lang="en-US"/>
        </a:p>
      </dgm:t>
    </dgm:pt>
    <dgm:pt modelId="{5CA05269-EB3A-4F4A-A163-C34AEFD16B65}" type="pres">
      <dgm:prSet presAssocID="{E6EEB1E0-AB63-404F-82B6-710D16CAAB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F91E66-F9E7-4D34-B067-9AD1A5221340}" type="pres">
      <dgm:prSet presAssocID="{00E576A4-E329-4DEE-9734-C32DE024787F}" presName="gear1" presStyleLbl="node1" presStyleIdx="0" presStyleCnt="3">
        <dgm:presLayoutVars>
          <dgm:chMax val="1"/>
          <dgm:bulletEnabled val="1"/>
        </dgm:presLayoutVars>
      </dgm:prSet>
      <dgm:spPr/>
    </dgm:pt>
    <dgm:pt modelId="{5D0D730D-75E3-48BA-80AB-8119D3C20D62}" type="pres">
      <dgm:prSet presAssocID="{00E576A4-E329-4DEE-9734-C32DE024787F}" presName="gear1srcNode" presStyleLbl="node1" presStyleIdx="0" presStyleCnt="3"/>
      <dgm:spPr/>
    </dgm:pt>
    <dgm:pt modelId="{EA82A5E4-C829-4F63-95FD-0881F15CA93F}" type="pres">
      <dgm:prSet presAssocID="{00E576A4-E329-4DEE-9734-C32DE024787F}" presName="gear1dstNode" presStyleLbl="node1" presStyleIdx="0" presStyleCnt="3"/>
      <dgm:spPr/>
    </dgm:pt>
    <dgm:pt modelId="{4FBA56E5-B152-41D7-9224-938F0EE42924}" type="pres">
      <dgm:prSet presAssocID="{00E576A4-E329-4DEE-9734-C32DE024787F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9D9ABDC5-8787-48DF-A492-9DAF529AF3EE}" type="pres">
      <dgm:prSet presAssocID="{491A2E80-3536-40FA-8C24-00EC6898117B}" presName="gear2" presStyleLbl="node1" presStyleIdx="1" presStyleCnt="3">
        <dgm:presLayoutVars>
          <dgm:chMax val="1"/>
          <dgm:bulletEnabled val="1"/>
        </dgm:presLayoutVars>
      </dgm:prSet>
      <dgm:spPr/>
    </dgm:pt>
    <dgm:pt modelId="{DAF18316-E414-4D1B-9D56-153E16963C31}" type="pres">
      <dgm:prSet presAssocID="{491A2E80-3536-40FA-8C24-00EC6898117B}" presName="gear2srcNode" presStyleLbl="node1" presStyleIdx="1" presStyleCnt="3"/>
      <dgm:spPr/>
    </dgm:pt>
    <dgm:pt modelId="{3F30B174-2C15-4DA2-9706-0228FB5402D4}" type="pres">
      <dgm:prSet presAssocID="{491A2E80-3536-40FA-8C24-00EC6898117B}" presName="gear2dstNode" presStyleLbl="node1" presStyleIdx="1" presStyleCnt="3"/>
      <dgm:spPr/>
    </dgm:pt>
    <dgm:pt modelId="{B8AF209C-C931-4973-A98D-174EFB0F0EA8}" type="pres">
      <dgm:prSet presAssocID="{491A2E80-3536-40FA-8C24-00EC6898117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2E8F758-4F7B-41E2-BDE9-45124B5514A6}" type="pres">
      <dgm:prSet presAssocID="{E27A7D8B-66CE-482F-AC7B-2BB9BF95D03D}" presName="gear3" presStyleLbl="node1" presStyleIdx="2" presStyleCnt="3"/>
      <dgm:spPr/>
    </dgm:pt>
    <dgm:pt modelId="{71FB034B-300A-432E-801A-1041BA587723}" type="pres">
      <dgm:prSet presAssocID="{E27A7D8B-66CE-482F-AC7B-2BB9BF95D03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839BF8-2062-4962-8CD6-83C41F1CBA2F}" type="pres">
      <dgm:prSet presAssocID="{E27A7D8B-66CE-482F-AC7B-2BB9BF95D03D}" presName="gear3srcNode" presStyleLbl="node1" presStyleIdx="2" presStyleCnt="3"/>
      <dgm:spPr/>
    </dgm:pt>
    <dgm:pt modelId="{10AFDC16-10E1-4780-8C3F-4CD095ACECF0}" type="pres">
      <dgm:prSet presAssocID="{E27A7D8B-66CE-482F-AC7B-2BB9BF95D03D}" presName="gear3dstNode" presStyleLbl="node1" presStyleIdx="2" presStyleCnt="3"/>
      <dgm:spPr/>
    </dgm:pt>
    <dgm:pt modelId="{22F1F548-45DF-4817-949A-3A91AA9AD10E}" type="pres">
      <dgm:prSet presAssocID="{E27A7D8B-66CE-482F-AC7B-2BB9BF95D03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BDE8D57F-F174-4C54-9A32-C79E03140175}" type="pres">
      <dgm:prSet presAssocID="{70448003-D72C-4CD4-A265-AF57B32FDEEA}" presName="connector1" presStyleLbl="sibTrans2D1" presStyleIdx="0" presStyleCnt="3"/>
      <dgm:spPr/>
    </dgm:pt>
    <dgm:pt modelId="{2A537F5F-4281-4F77-91AC-0BDAD0AF1159}" type="pres">
      <dgm:prSet presAssocID="{03941930-6FAF-4F9D-B91B-DA2A58F19AC4}" presName="connector2" presStyleLbl="sibTrans2D1" presStyleIdx="1" presStyleCnt="3"/>
      <dgm:spPr/>
    </dgm:pt>
    <dgm:pt modelId="{2F0CBB40-F51C-4795-BBC7-44BE60FA7F8A}" type="pres">
      <dgm:prSet presAssocID="{EE722976-EEB4-40BB-B67B-6E40422A2073}" presName="connector3" presStyleLbl="sibTrans2D1" presStyleIdx="2" presStyleCnt="3"/>
      <dgm:spPr/>
    </dgm:pt>
  </dgm:ptLst>
  <dgm:cxnLst>
    <dgm:cxn modelId="{E059222F-CB63-41A0-B3D6-F7A930F597F5}" type="presOf" srcId="{70448003-D72C-4CD4-A265-AF57B32FDEEA}" destId="{BDE8D57F-F174-4C54-9A32-C79E03140175}" srcOrd="0" destOrd="0" presId="urn:microsoft.com/office/officeart/2005/8/layout/gear1"/>
    <dgm:cxn modelId="{4451481F-D742-4421-B77E-601E5B3272BE}" type="presOf" srcId="{491A2E80-3536-40FA-8C24-00EC6898117B}" destId="{9D9ABDC5-8787-48DF-A492-9DAF529AF3EE}" srcOrd="0" destOrd="0" presId="urn:microsoft.com/office/officeart/2005/8/layout/gear1"/>
    <dgm:cxn modelId="{C82F8097-F09A-425E-AC8B-E1FDE63318B6}" type="presOf" srcId="{A4AF49ED-80A5-4F5D-B37F-1CA03CA4D9D3}" destId="{4FBA56E5-B152-41D7-9224-938F0EE42924}" srcOrd="0" destOrd="0" presId="urn:microsoft.com/office/officeart/2005/8/layout/gear1"/>
    <dgm:cxn modelId="{5BF05DE8-9C85-4031-8CD6-8DB2026777A8}" type="presOf" srcId="{275AE731-C057-4965-A3CA-61C4A92B2315}" destId="{22F1F548-45DF-4817-949A-3A91AA9AD10E}" srcOrd="0" destOrd="1" presId="urn:microsoft.com/office/officeart/2005/8/layout/gear1"/>
    <dgm:cxn modelId="{BF1F7115-938B-4C2D-B7CC-01760D303C6B}" type="presOf" srcId="{E27A7D8B-66CE-482F-AC7B-2BB9BF95D03D}" destId="{13839BF8-2062-4962-8CD6-83C41F1CBA2F}" srcOrd="2" destOrd="0" presId="urn:microsoft.com/office/officeart/2005/8/layout/gear1"/>
    <dgm:cxn modelId="{AF450C89-AB2D-4534-BD54-6CEBB0999015}" type="presOf" srcId="{EE722976-EEB4-40BB-B67B-6E40422A2073}" destId="{2F0CBB40-F51C-4795-BBC7-44BE60FA7F8A}" srcOrd="0" destOrd="0" presId="urn:microsoft.com/office/officeart/2005/8/layout/gear1"/>
    <dgm:cxn modelId="{05F86F65-B27C-4280-B710-F93D6B1265BE}" srcId="{491A2E80-3536-40FA-8C24-00EC6898117B}" destId="{6CFFAED5-134F-4E9F-9BA9-9A5612500730}" srcOrd="0" destOrd="0" parTransId="{9F009BC9-FEA8-44B6-AC9D-1F5CE021D3FB}" sibTransId="{EAB53565-D087-4B0B-84D7-7821268B5CA5}"/>
    <dgm:cxn modelId="{732A8CC0-1C6D-444E-8FC1-AB3FB804F26F}" type="presOf" srcId="{C6879D36-0C11-4156-A754-E9D390ED8206}" destId="{B8AF209C-C931-4973-A98D-174EFB0F0EA8}" srcOrd="0" destOrd="1" presId="urn:microsoft.com/office/officeart/2005/8/layout/gear1"/>
    <dgm:cxn modelId="{460725EE-DFE5-441F-8F9B-4CE05FF6873B}" srcId="{00E576A4-E329-4DEE-9734-C32DE024787F}" destId="{AE72B54D-5B4A-436F-9F39-E599D3789AA3}" srcOrd="2" destOrd="0" parTransId="{D8BE5139-DBDE-4B50-83DF-8C14A50B2F3B}" sibTransId="{9F00012A-2726-4A4D-AB6E-A29288456BF4}"/>
    <dgm:cxn modelId="{1925425B-CB4C-4833-8D9A-BB40F3B9E1A0}" srcId="{00E576A4-E329-4DEE-9734-C32DE024787F}" destId="{1875DFC0-C60C-4AD7-8037-EACF26C121E1}" srcOrd="1" destOrd="0" parTransId="{7EBF63EB-5AE4-4D6C-AC8D-089DF63B85DE}" sibTransId="{05AD7B06-F3C8-477B-93E7-34A2729EE9F0}"/>
    <dgm:cxn modelId="{A284A871-8136-4DE8-94BC-2A108373EAD1}" srcId="{E27A7D8B-66CE-482F-AC7B-2BB9BF95D03D}" destId="{AD190890-9BAF-46BE-A6BD-71B328E1391D}" srcOrd="0" destOrd="0" parTransId="{1554AB79-9C3F-48DC-8B4B-205E9162CA32}" sibTransId="{26C36B63-ACB5-46F6-937F-CEFF2AC6751B}"/>
    <dgm:cxn modelId="{FA1014E8-95CE-4778-A43D-2D9171AD1F72}" type="presOf" srcId="{E27A7D8B-66CE-482F-AC7B-2BB9BF95D03D}" destId="{C2E8F758-4F7B-41E2-BDE9-45124B5514A6}" srcOrd="0" destOrd="0" presId="urn:microsoft.com/office/officeart/2005/8/layout/gear1"/>
    <dgm:cxn modelId="{8C235853-B715-4C45-A27F-DE795CDBA3F6}" type="presOf" srcId="{95984D8D-AD49-468A-BC3A-E55DBBBC5FD1}" destId="{22F1F548-45DF-4817-949A-3A91AA9AD10E}" srcOrd="0" destOrd="2" presId="urn:microsoft.com/office/officeart/2005/8/layout/gear1"/>
    <dgm:cxn modelId="{A19C11D8-1737-4606-8BED-A55D15456A01}" type="presOf" srcId="{00E576A4-E329-4DEE-9734-C32DE024787F}" destId="{EA82A5E4-C829-4F63-95FD-0881F15CA93F}" srcOrd="2" destOrd="0" presId="urn:microsoft.com/office/officeart/2005/8/layout/gear1"/>
    <dgm:cxn modelId="{E0AE10AD-5F49-477C-BC2D-8364FA800474}" type="presOf" srcId="{00E576A4-E329-4DEE-9734-C32DE024787F}" destId="{1DF91E66-F9E7-4D34-B067-9AD1A5221340}" srcOrd="0" destOrd="0" presId="urn:microsoft.com/office/officeart/2005/8/layout/gear1"/>
    <dgm:cxn modelId="{4A0E72AA-7106-492E-A457-167851EB99B0}" srcId="{491A2E80-3536-40FA-8C24-00EC6898117B}" destId="{C6879D36-0C11-4156-A754-E9D390ED8206}" srcOrd="1" destOrd="0" parTransId="{9AC0E236-DD14-4607-BE67-F46E52972215}" sibTransId="{EB0616B7-1C97-4B35-9BB7-BA89E0DE1C0A}"/>
    <dgm:cxn modelId="{B4E64E24-67D5-40C4-A5AC-CCDFF99E99D4}" type="presOf" srcId="{00E576A4-E329-4DEE-9734-C32DE024787F}" destId="{5D0D730D-75E3-48BA-80AB-8119D3C20D62}" srcOrd="1" destOrd="0" presId="urn:microsoft.com/office/officeart/2005/8/layout/gear1"/>
    <dgm:cxn modelId="{0B5E2F94-7721-4394-B83F-7316C3BB6CE4}" type="presOf" srcId="{AE72B54D-5B4A-436F-9F39-E599D3789AA3}" destId="{4FBA56E5-B152-41D7-9224-938F0EE42924}" srcOrd="0" destOrd="2" presId="urn:microsoft.com/office/officeart/2005/8/layout/gear1"/>
    <dgm:cxn modelId="{35C27E33-88B2-4877-B13E-4D8F8B7674F5}" type="presOf" srcId="{1875DFC0-C60C-4AD7-8037-EACF26C121E1}" destId="{4FBA56E5-B152-41D7-9224-938F0EE42924}" srcOrd="0" destOrd="1" presId="urn:microsoft.com/office/officeart/2005/8/layout/gear1"/>
    <dgm:cxn modelId="{8F55EC0F-3288-4BE9-9DED-DEA093012DAC}" srcId="{E6EEB1E0-AB63-404F-82B6-710D16CAABA4}" destId="{E27A7D8B-66CE-482F-AC7B-2BB9BF95D03D}" srcOrd="2" destOrd="0" parTransId="{CC151947-1FC2-44B3-B329-E1B474D0CEBF}" sibTransId="{EE722976-EEB4-40BB-B67B-6E40422A2073}"/>
    <dgm:cxn modelId="{34851B98-7644-46C5-9974-D7358A31226F}" type="presOf" srcId="{6CFFAED5-134F-4E9F-9BA9-9A5612500730}" destId="{B8AF209C-C931-4973-A98D-174EFB0F0EA8}" srcOrd="0" destOrd="0" presId="urn:microsoft.com/office/officeart/2005/8/layout/gear1"/>
    <dgm:cxn modelId="{0FDDF1D9-BCC2-4AB8-86CC-851D59C77E06}" srcId="{E27A7D8B-66CE-482F-AC7B-2BB9BF95D03D}" destId="{95984D8D-AD49-468A-BC3A-E55DBBBC5FD1}" srcOrd="2" destOrd="0" parTransId="{F5FFB81C-CAAD-4980-95C2-A0B340420C1D}" sibTransId="{FE2F778D-C843-46A0-941C-D89BE8DC1E7E}"/>
    <dgm:cxn modelId="{32493147-7503-46D2-8428-21578BE23C93}" type="presOf" srcId="{491A2E80-3536-40FA-8C24-00EC6898117B}" destId="{3F30B174-2C15-4DA2-9706-0228FB5402D4}" srcOrd="2" destOrd="0" presId="urn:microsoft.com/office/officeart/2005/8/layout/gear1"/>
    <dgm:cxn modelId="{283A4AC1-0345-41D1-9242-D6E6CA458D0B}" srcId="{E6EEB1E0-AB63-404F-82B6-710D16CAABA4}" destId="{491A2E80-3536-40FA-8C24-00EC6898117B}" srcOrd="1" destOrd="0" parTransId="{2B16E6A1-DBD7-4FD8-91CE-F7640E95ED30}" sibTransId="{03941930-6FAF-4F9D-B91B-DA2A58F19AC4}"/>
    <dgm:cxn modelId="{D4623868-8517-483D-B244-C87683040164}" type="presOf" srcId="{E27A7D8B-66CE-482F-AC7B-2BB9BF95D03D}" destId="{71FB034B-300A-432E-801A-1041BA587723}" srcOrd="1" destOrd="0" presId="urn:microsoft.com/office/officeart/2005/8/layout/gear1"/>
    <dgm:cxn modelId="{C70CF55C-6BC0-4813-BCDC-1FE53894D045}" srcId="{E6EEB1E0-AB63-404F-82B6-710D16CAABA4}" destId="{00E576A4-E329-4DEE-9734-C32DE024787F}" srcOrd="0" destOrd="0" parTransId="{7A6822AE-59C9-40D4-B1AC-BC65C1A55730}" sibTransId="{70448003-D72C-4CD4-A265-AF57B32FDEEA}"/>
    <dgm:cxn modelId="{1C47EB70-AB80-4E5A-BCB7-0DAEBAE10727}" srcId="{E27A7D8B-66CE-482F-AC7B-2BB9BF95D03D}" destId="{275AE731-C057-4965-A3CA-61C4A92B2315}" srcOrd="1" destOrd="0" parTransId="{A0EE8C74-21C2-47BE-B0B6-47FE038A1CCD}" sibTransId="{23A793FE-E316-47E8-BF8C-E394CCF1495A}"/>
    <dgm:cxn modelId="{1A1F2773-7A92-42FC-B3F3-F5B08BD03EE4}" srcId="{491A2E80-3536-40FA-8C24-00EC6898117B}" destId="{FCEE18AC-50A5-4114-822A-7ECCE426A5AE}" srcOrd="2" destOrd="0" parTransId="{668C437B-DB2A-4806-B09C-7999548C5A6D}" sibTransId="{DB188102-BF7F-4F0D-9D1A-E922D6676D51}"/>
    <dgm:cxn modelId="{5D61C021-E01E-42F1-BFD5-DA7DF5763621}" type="presOf" srcId="{E27A7D8B-66CE-482F-AC7B-2BB9BF95D03D}" destId="{10AFDC16-10E1-4780-8C3F-4CD095ACECF0}" srcOrd="3" destOrd="0" presId="urn:microsoft.com/office/officeart/2005/8/layout/gear1"/>
    <dgm:cxn modelId="{749BBB12-8BCD-4359-9D76-E53E149ACB43}" type="presOf" srcId="{491A2E80-3536-40FA-8C24-00EC6898117B}" destId="{DAF18316-E414-4D1B-9D56-153E16963C31}" srcOrd="1" destOrd="0" presId="urn:microsoft.com/office/officeart/2005/8/layout/gear1"/>
    <dgm:cxn modelId="{6F0EA9E8-07BC-4C77-ABED-B50EAF1D7681}" type="presOf" srcId="{03941930-6FAF-4F9D-B91B-DA2A58F19AC4}" destId="{2A537F5F-4281-4F77-91AC-0BDAD0AF1159}" srcOrd="0" destOrd="0" presId="urn:microsoft.com/office/officeart/2005/8/layout/gear1"/>
    <dgm:cxn modelId="{CDDD4795-07DE-4653-BC48-47F16DF8B289}" type="presOf" srcId="{FCEE18AC-50A5-4114-822A-7ECCE426A5AE}" destId="{B8AF209C-C931-4973-A98D-174EFB0F0EA8}" srcOrd="0" destOrd="2" presId="urn:microsoft.com/office/officeart/2005/8/layout/gear1"/>
    <dgm:cxn modelId="{74DB1BFD-B163-49F0-8EAF-C0EA4BF6F652}" type="presOf" srcId="{AD190890-9BAF-46BE-A6BD-71B328E1391D}" destId="{22F1F548-45DF-4817-949A-3A91AA9AD10E}" srcOrd="0" destOrd="0" presId="urn:microsoft.com/office/officeart/2005/8/layout/gear1"/>
    <dgm:cxn modelId="{7F3AE6AE-C44D-4BA0-BF89-78E6A285A3FF}" type="presOf" srcId="{E6EEB1E0-AB63-404F-82B6-710D16CAABA4}" destId="{5CA05269-EB3A-4F4A-A163-C34AEFD16B65}" srcOrd="0" destOrd="0" presId="urn:microsoft.com/office/officeart/2005/8/layout/gear1"/>
    <dgm:cxn modelId="{E66F5CBC-1C34-4DFE-B356-99784241710D}" srcId="{00E576A4-E329-4DEE-9734-C32DE024787F}" destId="{A4AF49ED-80A5-4F5D-B37F-1CA03CA4D9D3}" srcOrd="0" destOrd="0" parTransId="{4BF72B8D-E730-4714-9666-2221264CCECA}" sibTransId="{5FE456C0-E7E6-4232-A456-32E1346232A2}"/>
    <dgm:cxn modelId="{1F4BE12C-9804-48D1-AA36-2BA6145B7A80}" type="presParOf" srcId="{5CA05269-EB3A-4F4A-A163-C34AEFD16B65}" destId="{1DF91E66-F9E7-4D34-B067-9AD1A5221340}" srcOrd="0" destOrd="0" presId="urn:microsoft.com/office/officeart/2005/8/layout/gear1"/>
    <dgm:cxn modelId="{FECDA340-7952-42B3-82D3-E584D8464862}" type="presParOf" srcId="{5CA05269-EB3A-4F4A-A163-C34AEFD16B65}" destId="{5D0D730D-75E3-48BA-80AB-8119D3C20D62}" srcOrd="1" destOrd="0" presId="urn:microsoft.com/office/officeart/2005/8/layout/gear1"/>
    <dgm:cxn modelId="{FF4F5B52-E1C4-4740-9742-3A02E4D6736C}" type="presParOf" srcId="{5CA05269-EB3A-4F4A-A163-C34AEFD16B65}" destId="{EA82A5E4-C829-4F63-95FD-0881F15CA93F}" srcOrd="2" destOrd="0" presId="urn:microsoft.com/office/officeart/2005/8/layout/gear1"/>
    <dgm:cxn modelId="{02682A42-963A-48DD-8195-46C380731BDE}" type="presParOf" srcId="{5CA05269-EB3A-4F4A-A163-C34AEFD16B65}" destId="{4FBA56E5-B152-41D7-9224-938F0EE42924}" srcOrd="3" destOrd="0" presId="urn:microsoft.com/office/officeart/2005/8/layout/gear1"/>
    <dgm:cxn modelId="{DBD62EF5-E136-461D-AFF3-FC299FD2F382}" type="presParOf" srcId="{5CA05269-EB3A-4F4A-A163-C34AEFD16B65}" destId="{9D9ABDC5-8787-48DF-A492-9DAF529AF3EE}" srcOrd="4" destOrd="0" presId="urn:microsoft.com/office/officeart/2005/8/layout/gear1"/>
    <dgm:cxn modelId="{A223892D-3007-4232-9A9C-95FBF8E7EA58}" type="presParOf" srcId="{5CA05269-EB3A-4F4A-A163-C34AEFD16B65}" destId="{DAF18316-E414-4D1B-9D56-153E16963C31}" srcOrd="5" destOrd="0" presId="urn:microsoft.com/office/officeart/2005/8/layout/gear1"/>
    <dgm:cxn modelId="{B4EC06DF-85A3-4A05-BA77-A4BE15F32838}" type="presParOf" srcId="{5CA05269-EB3A-4F4A-A163-C34AEFD16B65}" destId="{3F30B174-2C15-4DA2-9706-0228FB5402D4}" srcOrd="6" destOrd="0" presId="urn:microsoft.com/office/officeart/2005/8/layout/gear1"/>
    <dgm:cxn modelId="{9633B4C0-7D0E-491E-A5BD-651C46961917}" type="presParOf" srcId="{5CA05269-EB3A-4F4A-A163-C34AEFD16B65}" destId="{B8AF209C-C931-4973-A98D-174EFB0F0EA8}" srcOrd="7" destOrd="0" presId="urn:microsoft.com/office/officeart/2005/8/layout/gear1"/>
    <dgm:cxn modelId="{DEDC883C-21FB-4C64-9C0D-193F206FB415}" type="presParOf" srcId="{5CA05269-EB3A-4F4A-A163-C34AEFD16B65}" destId="{C2E8F758-4F7B-41E2-BDE9-45124B5514A6}" srcOrd="8" destOrd="0" presId="urn:microsoft.com/office/officeart/2005/8/layout/gear1"/>
    <dgm:cxn modelId="{643E6D72-F3BC-4E7E-A444-008B7B54A6F9}" type="presParOf" srcId="{5CA05269-EB3A-4F4A-A163-C34AEFD16B65}" destId="{71FB034B-300A-432E-801A-1041BA587723}" srcOrd="9" destOrd="0" presId="urn:microsoft.com/office/officeart/2005/8/layout/gear1"/>
    <dgm:cxn modelId="{B8D0585E-D705-4BE7-B187-4C2D3C5BA52A}" type="presParOf" srcId="{5CA05269-EB3A-4F4A-A163-C34AEFD16B65}" destId="{13839BF8-2062-4962-8CD6-83C41F1CBA2F}" srcOrd="10" destOrd="0" presId="urn:microsoft.com/office/officeart/2005/8/layout/gear1"/>
    <dgm:cxn modelId="{053A1A37-FA76-49C1-ADC2-CCCC980EB12B}" type="presParOf" srcId="{5CA05269-EB3A-4F4A-A163-C34AEFD16B65}" destId="{10AFDC16-10E1-4780-8C3F-4CD095ACECF0}" srcOrd="11" destOrd="0" presId="urn:microsoft.com/office/officeart/2005/8/layout/gear1"/>
    <dgm:cxn modelId="{E6F5643A-13A7-4636-A3C9-9FCB2B8330A4}" type="presParOf" srcId="{5CA05269-EB3A-4F4A-A163-C34AEFD16B65}" destId="{22F1F548-45DF-4817-949A-3A91AA9AD10E}" srcOrd="12" destOrd="0" presId="urn:microsoft.com/office/officeart/2005/8/layout/gear1"/>
    <dgm:cxn modelId="{7276AEBB-90AE-4E8E-9218-2FFADA1DE240}" type="presParOf" srcId="{5CA05269-EB3A-4F4A-A163-C34AEFD16B65}" destId="{BDE8D57F-F174-4C54-9A32-C79E03140175}" srcOrd="13" destOrd="0" presId="urn:microsoft.com/office/officeart/2005/8/layout/gear1"/>
    <dgm:cxn modelId="{2D30582C-6B32-44AD-BBC4-A2E09CDF60B0}" type="presParOf" srcId="{5CA05269-EB3A-4F4A-A163-C34AEFD16B65}" destId="{2A537F5F-4281-4F77-91AC-0BDAD0AF1159}" srcOrd="14" destOrd="0" presId="urn:microsoft.com/office/officeart/2005/8/layout/gear1"/>
    <dgm:cxn modelId="{88E14127-6F3D-487B-8809-27060EAB5069}" type="presParOf" srcId="{5CA05269-EB3A-4F4A-A163-C34AEFD16B65}" destId="{2F0CBB40-F51C-4795-BBC7-44BE60FA7F8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1E66-F9E7-4D34-B067-9AD1A5221340}">
      <dsp:nvSpPr>
        <dsp:cNvPr id="0" name=""/>
        <dsp:cNvSpPr/>
      </dsp:nvSpPr>
      <dsp:spPr>
        <a:xfrm>
          <a:off x="2066669" y="1287000"/>
          <a:ext cx="1573001" cy="1573001"/>
        </a:xfrm>
        <a:prstGeom prst="gear9">
          <a:avLst/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TypeScript</a:t>
          </a:r>
          <a:endParaRPr lang="en-US" sz="14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382912" y="1655468"/>
        <a:ext cx="940515" cy="808555"/>
      </dsp:txXfrm>
    </dsp:sp>
    <dsp:sp modelId="{4FBA56E5-B152-41D7-9224-938F0EE42924}">
      <dsp:nvSpPr>
        <dsp:cNvPr id="0" name=""/>
        <dsp:cNvSpPr/>
      </dsp:nvSpPr>
      <dsp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STL &amp; Collection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Application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sp:txBody>
      <dsp:txXfrm>
        <a:off x="1884060" y="2276992"/>
        <a:ext cx="965818" cy="565418"/>
      </dsp:txXfrm>
    </dsp:sp>
    <dsp:sp modelId="{9D9ABDC5-8787-48DF-A492-9DAF529AF3EE}">
      <dsp:nvSpPr>
        <dsp:cNvPr id="0" name=""/>
        <dsp:cNvSpPr/>
      </dsp:nvSpPr>
      <dsp:spPr>
        <a:xfrm>
          <a:off x="1151469" y="915200"/>
          <a:ext cx="1144000" cy="1144000"/>
        </a:xfrm>
        <a:prstGeom prst="gear6">
          <a:avLst/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C++</a:t>
          </a:r>
        </a:p>
      </dsp:txBody>
      <dsp:txXfrm>
        <a:off x="1439474" y="1204946"/>
        <a:ext cx="567990" cy="564508"/>
      </dsp:txXfrm>
    </dsp:sp>
    <dsp:sp modelId="{B8AF209C-C931-4973-A98D-174EFB0F0EA8}">
      <dsp:nvSpPr>
        <dsp:cNvPr id="0" name=""/>
        <dsp:cNvSpPr/>
      </dsp:nvSpPr>
      <dsp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Libraries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Distributed System</a:t>
          </a:r>
        </a:p>
      </dsp:txBody>
      <dsp:txXfrm>
        <a:off x="797259" y="1676392"/>
        <a:ext cx="965818" cy="565418"/>
      </dsp:txXfrm>
    </dsp:sp>
    <dsp:sp modelId="{C2E8F758-4F7B-41E2-BDE9-45124B5514A6}">
      <dsp:nvSpPr>
        <dsp:cNvPr id="0" name=""/>
        <dsp:cNvSpPr/>
      </dsp:nvSpPr>
      <dsp:spPr>
        <a:xfrm rot="20700000">
          <a:off x="1792226" y="125956"/>
          <a:ext cx="1120887" cy="1120887"/>
        </a:xfrm>
        <a:prstGeom prst="gear6">
          <a:avLst/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S.F.</a:t>
          </a:r>
        </a:p>
      </dsp:txBody>
      <dsp:txXfrm rot="-20700000">
        <a:off x="2038069" y="371800"/>
        <a:ext cx="629200" cy="629200"/>
      </dsp:txXfrm>
    </dsp:sp>
    <dsp:sp modelId="{22F1F548-45DF-4817-949A-3A91AA9AD10E}">
      <dsp:nvSpPr>
        <dsp:cNvPr id="0" name=""/>
        <dsp:cNvSpPr/>
      </dsp:nvSpPr>
      <dsp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Invoke &amp; Entity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Basic Components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System Templates</a:t>
          </a:r>
        </a:p>
      </dsp:txBody>
      <dsp:txXfrm>
        <a:off x="2656261" y="389391"/>
        <a:ext cx="965818" cy="565418"/>
      </dsp:txXfrm>
    </dsp:sp>
    <dsp:sp modelId="{BDE8D57F-F174-4C54-9A32-C79E03140175}">
      <dsp:nvSpPr>
        <dsp:cNvPr id="0" name=""/>
        <dsp:cNvSpPr/>
      </dsp:nvSpPr>
      <dsp:spPr>
        <a:xfrm>
          <a:off x="1931665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37F5F-4281-4F77-91AC-0BDAD0AF1159}">
      <dsp:nvSpPr>
        <dsp:cNvPr id="0" name=""/>
        <dsp:cNvSpPr/>
      </dsp:nvSpPr>
      <dsp:spPr>
        <a:xfrm>
          <a:off x="948868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CBB40-F51C-4795-BBC7-44BE60FA7F8A}">
      <dsp:nvSpPr>
        <dsp:cNvPr id="0" name=""/>
        <dsp:cNvSpPr/>
      </dsp:nvSpPr>
      <dsp:spPr>
        <a:xfrm>
          <a:off x="1532953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1E66-F9E7-4D34-B067-9AD1A5221340}">
      <dsp:nvSpPr>
        <dsp:cNvPr id="0" name=""/>
        <dsp:cNvSpPr/>
      </dsp:nvSpPr>
      <dsp:spPr>
        <a:xfrm>
          <a:off x="2066669" y="1287000"/>
          <a:ext cx="1573001" cy="1573001"/>
        </a:xfrm>
        <a:prstGeom prst="gear9">
          <a:avLst/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TypeScript</a:t>
          </a:r>
          <a:endParaRPr lang="en-US" sz="14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382912" y="1655468"/>
        <a:ext cx="940515" cy="808555"/>
      </dsp:txXfrm>
    </dsp:sp>
    <dsp:sp modelId="{4FBA56E5-B152-41D7-9224-938F0EE42924}">
      <dsp:nvSpPr>
        <dsp:cNvPr id="0" name=""/>
        <dsp:cNvSpPr/>
      </dsp:nvSpPr>
      <dsp:spPr>
        <a:xfrm>
          <a:off x="1866469" y="22594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STL &amp; Collection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Application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</dsp:txBody>
      <dsp:txXfrm>
        <a:off x="1884060" y="2276992"/>
        <a:ext cx="965818" cy="565418"/>
      </dsp:txXfrm>
    </dsp:sp>
    <dsp:sp modelId="{9D9ABDC5-8787-48DF-A492-9DAF529AF3EE}">
      <dsp:nvSpPr>
        <dsp:cNvPr id="0" name=""/>
        <dsp:cNvSpPr/>
      </dsp:nvSpPr>
      <dsp:spPr>
        <a:xfrm>
          <a:off x="1151469" y="915200"/>
          <a:ext cx="1144000" cy="1144000"/>
        </a:xfrm>
        <a:prstGeom prst="gear6">
          <a:avLst/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C++</a:t>
          </a:r>
        </a:p>
      </dsp:txBody>
      <dsp:txXfrm>
        <a:off x="1439474" y="1204946"/>
        <a:ext cx="567990" cy="564508"/>
      </dsp:txXfrm>
    </dsp:sp>
    <dsp:sp modelId="{B8AF209C-C931-4973-A98D-174EFB0F0EA8}">
      <dsp:nvSpPr>
        <dsp:cNvPr id="0" name=""/>
        <dsp:cNvSpPr/>
      </dsp:nvSpPr>
      <dsp:spPr>
        <a:xfrm>
          <a:off x="779668" y="1658801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Libraries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Cloud Server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Distributed System</a:t>
          </a:r>
        </a:p>
      </dsp:txBody>
      <dsp:txXfrm>
        <a:off x="797259" y="1676392"/>
        <a:ext cx="965818" cy="565418"/>
      </dsp:txXfrm>
    </dsp:sp>
    <dsp:sp modelId="{C2E8F758-4F7B-41E2-BDE9-45124B5514A6}">
      <dsp:nvSpPr>
        <dsp:cNvPr id="0" name=""/>
        <dsp:cNvSpPr/>
      </dsp:nvSpPr>
      <dsp:spPr>
        <a:xfrm rot="20700000">
          <a:off x="1792226" y="125956"/>
          <a:ext cx="1120887" cy="1120887"/>
        </a:xfrm>
        <a:prstGeom prst="gear6">
          <a:avLst/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S.F.</a:t>
          </a:r>
        </a:p>
      </dsp:txBody>
      <dsp:txXfrm rot="-20700000">
        <a:off x="2038069" y="371800"/>
        <a:ext cx="629200" cy="629200"/>
      </dsp:txXfrm>
    </dsp:sp>
    <dsp:sp modelId="{22F1F548-45DF-4817-949A-3A91AA9AD10E}">
      <dsp:nvSpPr>
        <dsp:cNvPr id="0" name=""/>
        <dsp:cNvSpPr/>
      </dsp:nvSpPr>
      <dsp:spPr>
        <a:xfrm>
          <a:off x="2638670" y="371800"/>
          <a:ext cx="1001000" cy="60060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Invoke &amp; Entity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Basic Components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System Templates</a:t>
          </a:r>
        </a:p>
      </dsp:txBody>
      <dsp:txXfrm>
        <a:off x="2656261" y="389391"/>
        <a:ext cx="965818" cy="565418"/>
      </dsp:txXfrm>
    </dsp:sp>
    <dsp:sp modelId="{BDE8D57F-F174-4C54-9A32-C79E03140175}">
      <dsp:nvSpPr>
        <dsp:cNvPr id="0" name=""/>
        <dsp:cNvSpPr/>
      </dsp:nvSpPr>
      <dsp:spPr>
        <a:xfrm>
          <a:off x="1931665" y="1057522"/>
          <a:ext cx="2013441" cy="2013441"/>
        </a:xfrm>
        <a:prstGeom prst="circularArrow">
          <a:avLst>
            <a:gd name="adj1" fmla="val 4688"/>
            <a:gd name="adj2" fmla="val 299029"/>
            <a:gd name="adj3" fmla="val 2472663"/>
            <a:gd name="adj4" fmla="val 15958391"/>
            <a:gd name="adj5" fmla="val 5469"/>
          </a:avLst>
        </a:prstGeom>
        <a:solidFill>
          <a:srgbClr val="2683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37F5F-4281-4F77-91AC-0BDAD0AF1159}">
      <dsp:nvSpPr>
        <dsp:cNvPr id="0" name=""/>
        <dsp:cNvSpPr/>
      </dsp:nvSpPr>
      <dsp:spPr>
        <a:xfrm>
          <a:off x="948868" y="667802"/>
          <a:ext cx="1462891" cy="1462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27CED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CBB40-F51C-4795-BBC7-44BE60FA7F8A}">
      <dsp:nvSpPr>
        <dsp:cNvPr id="0" name=""/>
        <dsp:cNvSpPr/>
      </dsp:nvSpPr>
      <dsp:spPr>
        <a:xfrm>
          <a:off x="1532953" y="-113833"/>
          <a:ext cx="1577291" cy="1577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42BA97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5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4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9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0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typescript-stl" TargetMode="External"/><Relationship Id="rId2" Type="http://schemas.openxmlformats.org/officeDocument/2006/relationships/hyperlink" Target="https://github.com/samchon/frame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Samchon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https://github.com/Samchon/framework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2016-09-27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재생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채팅을 만들 때는 오로지 채팅 로직에만</a:t>
            </a:r>
            <a:endParaRPr lang="en-US" altLang="ko-KR" dirty="0"/>
          </a:p>
          <a:p>
            <a:r>
              <a:rPr lang="ko-KR" altLang="en-US" dirty="0"/>
              <a:t>주식 시뮬레이션을 만들 때는 오직 주식 시뮬레이션 고유의 로직과 알고리즘에만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집중할 수 있게 해 주는 것</a:t>
            </a:r>
            <a:endParaRPr lang="en-US" altLang="ko-KR" dirty="0"/>
          </a:p>
          <a:p>
            <a:r>
              <a:rPr lang="ko-KR" altLang="en-US" dirty="0"/>
              <a:t>그 것이 바로 삼촌 프레임워크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끝맺음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  <a:r>
              <a:rPr lang="ko-KR" altLang="en-US" dirty="0"/>
              <a:t>과 </a:t>
            </a:r>
            <a:r>
              <a:rPr lang="en-US" altLang="ko-KR" dirty="0" err="1"/>
              <a:t>TypeScript</a:t>
            </a:r>
            <a:r>
              <a:rPr lang="ko-KR" altLang="en-US" dirty="0"/>
              <a:t>를 지원</a:t>
            </a:r>
            <a:endParaRPr lang="en-US" altLang="ko-KR" dirty="0"/>
          </a:p>
          <a:p>
            <a:r>
              <a:rPr lang="ko-KR" altLang="en-US" dirty="0"/>
              <a:t>가장 이상적인 활용 모형</a:t>
            </a:r>
            <a:endParaRPr lang="en-US" altLang="ko-KR" dirty="0"/>
          </a:p>
          <a:p>
            <a:pPr lvl="1"/>
            <a:r>
              <a:rPr lang="en-US" dirty="0" err="1"/>
              <a:t>TypeScript</a:t>
            </a:r>
            <a:r>
              <a:rPr lang="ko-KR" altLang="en-US" dirty="0"/>
              <a:t> </a:t>
            </a:r>
            <a:r>
              <a:rPr lang="en-US" altLang="ko-KR" dirty="0"/>
              <a:t>+ Browser: Web Application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 + </a:t>
            </a:r>
            <a:r>
              <a:rPr lang="en-US" dirty="0" err="1"/>
              <a:t>NodeJS</a:t>
            </a:r>
            <a:r>
              <a:rPr lang="en-US" dirty="0"/>
              <a:t>: Cloud Server</a:t>
            </a:r>
          </a:p>
          <a:p>
            <a:pPr lvl="1"/>
            <a:r>
              <a:rPr lang="en-US" dirty="0"/>
              <a:t>C++: </a:t>
            </a:r>
            <a:r>
              <a:rPr lang="ko-KR" altLang="en-US" dirty="0"/>
              <a:t>무거운 작업을 분산처리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05771"/>
              </p:ext>
            </p:extLst>
          </p:nvPr>
        </p:nvGraphicFramePr>
        <p:xfrm>
          <a:off x="5645265" y="3352394"/>
          <a:ext cx="4419340" cy="286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22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ko-KR" altLang="en-US"/>
              <a:t>끝맺음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다양한 모듈과</a:t>
            </a:r>
            <a:endParaRPr lang="en-US" altLang="ko-KR" dirty="0"/>
          </a:p>
          <a:p>
            <a:pPr lvl="1"/>
            <a:r>
              <a:rPr lang="en-US" altLang="ko-KR" dirty="0" err="1"/>
              <a:t>TypeScript</a:t>
            </a:r>
            <a:r>
              <a:rPr lang="en-US" altLang="ko-KR" dirty="0"/>
              <a:t>-STL</a:t>
            </a:r>
          </a:p>
          <a:p>
            <a:pPr lvl="1"/>
            <a:r>
              <a:rPr lang="en-US" altLang="ko-KR" dirty="0"/>
              <a:t>Library</a:t>
            </a:r>
          </a:p>
          <a:p>
            <a:pPr lvl="1"/>
            <a:r>
              <a:rPr lang="en-US" altLang="ko-KR" dirty="0"/>
              <a:t>Protocol</a:t>
            </a:r>
          </a:p>
          <a:p>
            <a:pPr lvl="2"/>
            <a:r>
              <a:rPr lang="en-US" altLang="ko-KR" dirty="0"/>
              <a:t>Basic Components</a:t>
            </a:r>
          </a:p>
          <a:p>
            <a:pPr lvl="2"/>
            <a:r>
              <a:rPr lang="en-US" altLang="ko-KR" dirty="0"/>
              <a:t>Standard Messages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템플릿을 제공</a:t>
            </a:r>
            <a:endParaRPr lang="en-US" altLang="ko-KR" dirty="0"/>
          </a:p>
          <a:p>
            <a:pPr lvl="1"/>
            <a:r>
              <a:rPr lang="en-US" dirty="0"/>
              <a:t>Cloud Service</a:t>
            </a:r>
          </a:p>
          <a:p>
            <a:pPr lvl="1"/>
            <a:r>
              <a:rPr lang="en-US" dirty="0"/>
              <a:t>External Systems</a:t>
            </a:r>
          </a:p>
          <a:p>
            <a:pPr lvl="2"/>
            <a:r>
              <a:rPr lang="en-US" dirty="0"/>
              <a:t>Parallel System</a:t>
            </a:r>
          </a:p>
          <a:p>
            <a:pPr lvl="2"/>
            <a:r>
              <a:rPr lang="en-US" dirty="0"/>
              <a:t>Distributed System</a:t>
            </a:r>
          </a:p>
          <a:p>
            <a:pPr lvl="2"/>
            <a:r>
              <a:rPr lang="en-US" dirty="0"/>
              <a:t>Slave System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056684"/>
              </p:ext>
            </p:extLst>
          </p:nvPr>
        </p:nvGraphicFramePr>
        <p:xfrm>
          <a:off x="5645265" y="3352394"/>
          <a:ext cx="4419340" cy="286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28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끝맺음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깃허브에서 소스 제공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https://github.com/samchon/framework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https://github.com/samchon/typescript-stl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사용자의 이해를 돕기 위해 제공</a:t>
            </a:r>
            <a:endParaRPr lang="en-US" altLang="ko-KR" dirty="0"/>
          </a:p>
          <a:p>
            <a:pPr lvl="1"/>
            <a:r>
              <a:rPr lang="en-US" dirty="0"/>
              <a:t>Architecture Designs</a:t>
            </a:r>
          </a:p>
          <a:p>
            <a:pPr lvl="1"/>
            <a:r>
              <a:rPr lang="en-US" dirty="0"/>
              <a:t>Guide Documents</a:t>
            </a:r>
          </a:p>
          <a:p>
            <a:pPr lvl="1"/>
            <a:r>
              <a:rPr lang="en-US" dirty="0"/>
              <a:t>API Documents</a:t>
            </a:r>
          </a:p>
        </p:txBody>
      </p:sp>
    </p:spTree>
    <p:extLst>
      <p:ext uri="{BB962C8B-B14F-4D97-AF65-F5344CB8AC3E}">
        <p14:creationId xmlns:p14="http://schemas.microsoft.com/office/powerpoint/2010/main" val="342362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Samchon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https://github.com/samchon/framework</a:t>
            </a:r>
            <a:endParaRPr lang="en-US" dirty="0"/>
          </a:p>
          <a:p>
            <a:r>
              <a:rPr lang="en-US" dirty="0"/>
              <a:t>2016-09-27</a:t>
            </a:r>
          </a:p>
        </p:txBody>
      </p:sp>
    </p:spTree>
    <p:extLst>
      <p:ext uri="{BB962C8B-B14F-4D97-AF65-F5344CB8AC3E}">
        <p14:creationId xmlns:p14="http://schemas.microsoft.com/office/powerpoint/2010/main" val="4413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소개글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Samchon Framework </a:t>
            </a:r>
            <a:r>
              <a:rPr lang="ko-KR" altLang="en-US" dirty="0"/>
              <a:t>는</a:t>
            </a:r>
          </a:p>
          <a:p>
            <a:r>
              <a:rPr lang="en-US" altLang="ko-KR" dirty="0"/>
              <a:t>OON (Object Oriented Network) </a:t>
            </a:r>
            <a:r>
              <a:rPr lang="ko-KR" altLang="en-US" dirty="0"/>
              <a:t>프레임워크</a:t>
            </a:r>
          </a:p>
          <a:p>
            <a:endParaRPr lang="ko-KR" altLang="en-US" dirty="0"/>
          </a:p>
          <a:p>
            <a:r>
              <a:rPr lang="ko-KR" altLang="en-US" dirty="0"/>
              <a:t>네트워크 시스템을</a:t>
            </a:r>
          </a:p>
          <a:p>
            <a:r>
              <a:rPr lang="ko-KR" altLang="en-US" dirty="0"/>
              <a:t>객체지향적인 관점에서 구성할 수 있게 해 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5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2"/>
          <a:srcRect t="8486" r="11213" b="606"/>
          <a:stretch/>
        </p:blipFill>
        <p:spPr>
          <a:xfrm>
            <a:off x="20" y="228"/>
            <a:ext cx="9143980" cy="6858000"/>
          </a:xfrm>
          <a:prstGeom prst="rect">
            <a:avLst/>
          </a:prstGeom>
        </p:spPr>
      </p:pic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636753"/>
            <a:ext cx="6257368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8855" y="1852750"/>
            <a:ext cx="48086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055" y="804520"/>
            <a:ext cx="4809405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2. Interaction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1288055" y="2015733"/>
            <a:ext cx="4809405" cy="40243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E"/>
                </a:solidFill>
              </a:rPr>
              <a:t>트리 구조의 분산처리시스템</a:t>
            </a:r>
            <a:endParaRPr lang="en-US" altLang="ko-KR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System templates </a:t>
            </a:r>
            <a:r>
              <a:rPr lang="ko-KR" altLang="en-US" dirty="0">
                <a:solidFill>
                  <a:srgbClr val="FFFFFE"/>
                </a:solidFill>
              </a:rPr>
              <a:t>中 </a:t>
            </a:r>
            <a:r>
              <a:rPr lang="en-US" altLang="ko-KR" dirty="0">
                <a:solidFill>
                  <a:srgbClr val="FFFFFE"/>
                </a:solidFill>
              </a:rPr>
              <a:t>~</a:t>
            </a:r>
            <a:r>
              <a:rPr lang="ko-KR" altLang="en-US" dirty="0">
                <a:solidFill>
                  <a:srgbClr val="FFFFFE"/>
                </a:solidFill>
              </a:rPr>
              <a:t>를 사용</a:t>
            </a:r>
            <a:endParaRPr lang="en-US" altLang="ko-KR" dirty="0">
              <a:solidFill>
                <a:srgbClr val="FFFFFE"/>
              </a:solidFill>
            </a:endParaRPr>
          </a:p>
          <a:p>
            <a:pPr lvl="1"/>
            <a:r>
              <a:rPr lang="en-US" dirty="0">
                <a:solidFill>
                  <a:srgbClr val="FFFFFE"/>
                </a:solidFill>
              </a:rPr>
              <a:t>Parallel System</a:t>
            </a:r>
          </a:p>
          <a:p>
            <a:pPr lvl="1"/>
            <a:r>
              <a:rPr lang="en-US" dirty="0">
                <a:solidFill>
                  <a:srgbClr val="FFFFFE"/>
                </a:solidFill>
              </a:rPr>
              <a:t>Distributed System</a:t>
            </a:r>
          </a:p>
          <a:p>
            <a:pPr lvl="1"/>
            <a:r>
              <a:rPr lang="en-US" dirty="0">
                <a:solidFill>
                  <a:srgbClr val="FFFFFE"/>
                </a:solidFill>
              </a:rPr>
              <a:t>Slave System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ko-KR" altLang="en-US" dirty="0">
                <a:solidFill>
                  <a:srgbClr val="FFFFFE"/>
                </a:solidFill>
              </a:rPr>
              <a:t>삼촌 프레임워크에서 제공하는 예제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9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재생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네트워크 통신 및 분산처리시스템 구성</a:t>
            </a:r>
            <a:endParaRPr lang="en-US" altLang="ko-KR" dirty="0"/>
          </a:p>
          <a:p>
            <a:r>
              <a:rPr lang="ko-KR" altLang="en-US" dirty="0"/>
              <a:t>삼촌 프레임워크가 대신 해 준다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네트워크 통신 및 연동에 대해서는 모두 잊어버리고</a:t>
            </a:r>
            <a:endParaRPr lang="en-US" altLang="ko-KR" dirty="0"/>
          </a:p>
          <a:p>
            <a:r>
              <a:rPr lang="ko-KR" altLang="en-US" dirty="0"/>
              <a:t>로직</a:t>
            </a:r>
            <a:r>
              <a:rPr lang="en-US" altLang="ko-KR" dirty="0"/>
              <a:t>, </a:t>
            </a:r>
            <a:r>
              <a:rPr lang="ko-KR" altLang="en-US" dirty="0"/>
              <a:t>이 시스템이 무엇을 해야하는 지</a:t>
            </a:r>
            <a:endParaRPr lang="en-US" altLang="ko-KR" dirty="0"/>
          </a:p>
          <a:p>
            <a:r>
              <a:rPr lang="ko-KR" altLang="en-US" dirty="0"/>
              <a:t>그 본질에만 집중토록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7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4" y="228"/>
            <a:ext cx="8384231" cy="6858000"/>
          </a:xfrm>
          <a:prstGeom prst="rect">
            <a:avLst/>
          </a:prstGeom>
        </p:spPr>
      </p:pic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636753"/>
            <a:ext cx="6257368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8855" y="1852750"/>
            <a:ext cx="48086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055" y="804520"/>
            <a:ext cx="4809405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2. Interaction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1288055" y="2015733"/>
            <a:ext cx="4809405" cy="402437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E"/>
                </a:solidFill>
              </a:rPr>
              <a:t>객체적인 관점에서 보니</a:t>
            </a:r>
          </a:p>
          <a:p>
            <a:r>
              <a:rPr lang="ko-KR" altLang="en-US" dirty="0">
                <a:solidFill>
                  <a:srgbClr val="FFFFFE"/>
                </a:solidFill>
              </a:rPr>
              <a:t>구현해야 할 클래스와 함수가 몇 안 됨</a:t>
            </a:r>
          </a:p>
          <a:p>
            <a:endParaRPr lang="ko-KR" altLang="en-US" dirty="0">
              <a:solidFill>
                <a:srgbClr val="FFFFFE"/>
              </a:solidFill>
            </a:endParaRPr>
          </a:p>
          <a:p>
            <a:r>
              <a:rPr lang="ko-KR" altLang="en-US" dirty="0">
                <a:solidFill>
                  <a:srgbClr val="FFFFFE"/>
                </a:solidFill>
              </a:rPr>
              <a:t>이대로 구현하면</a:t>
            </a:r>
          </a:p>
          <a:p>
            <a:r>
              <a:rPr lang="ko-KR" altLang="en-US" dirty="0">
                <a:solidFill>
                  <a:srgbClr val="FFFFFE"/>
                </a:solidFill>
              </a:rPr>
              <a:t>트리구조의 분산처리시스템이 만들어진다</a:t>
            </a: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0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dirty="0"/>
              <a:t>2.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재생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참</a:t>
            </a:r>
            <a:r>
              <a:rPr lang="en-US" altLang="ko-KR" dirty="0"/>
              <a:t>~ </a:t>
            </a:r>
            <a:r>
              <a:rPr lang="ko-KR" altLang="en-US" dirty="0"/>
              <a:t>쉽죠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이 것이 바로 삼촌 프레임워크와</a:t>
            </a:r>
            <a:endParaRPr lang="en-US" altLang="ko-KR" dirty="0"/>
          </a:p>
          <a:p>
            <a:r>
              <a:rPr lang="ko-KR" altLang="en-US" dirty="0"/>
              <a:t>객체지향 네트워크가 가지는 강점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Chatting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삼촌 프레임워크의 클라우드 모듈을 사용해 제작한</a:t>
            </a:r>
            <a:endParaRPr lang="en-US" altLang="ko-KR" dirty="0"/>
          </a:p>
          <a:p>
            <a:r>
              <a:rPr lang="ko-KR" altLang="en-US" dirty="0"/>
              <a:t>채팅 어플리케이션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앞서의 </a:t>
            </a:r>
            <a:r>
              <a:rPr lang="en-US" altLang="ko-KR" dirty="0"/>
              <a:t>Interaction </a:t>
            </a:r>
            <a:r>
              <a:rPr lang="ko-KR" altLang="en-US" dirty="0"/>
              <a:t>때와 같이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연동</a:t>
            </a:r>
            <a:r>
              <a:rPr lang="en-US" altLang="ko-KR" dirty="0"/>
              <a:t>~ </a:t>
            </a:r>
            <a:r>
              <a:rPr lang="ko-KR" altLang="en-US" dirty="0"/>
              <a:t>이런 건 생각하지 않음</a:t>
            </a:r>
            <a:endParaRPr lang="en-US" altLang="ko-KR" dirty="0"/>
          </a:p>
          <a:p>
            <a:r>
              <a:rPr lang="ko-KR" altLang="en-US" dirty="0"/>
              <a:t>오로지 채팅의 로직만 고려한다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Chatting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재생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채팅에 뭐 특별한 로직이 필요한가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그냥 만들면 된다</a:t>
            </a:r>
            <a:r>
              <a:rPr lang="en-US" altLang="ko-KR" dirty="0"/>
              <a:t>. </a:t>
            </a:r>
            <a:r>
              <a:rPr lang="ko-KR" altLang="en-US" dirty="0"/>
              <a:t>참</a:t>
            </a:r>
            <a:r>
              <a:rPr lang="en-US" altLang="ko-KR" dirty="0"/>
              <a:t>~ </a:t>
            </a:r>
            <a:r>
              <a:rPr lang="ko-KR" altLang="en-US" dirty="0"/>
              <a:t>쉽죠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9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동영상 재생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주식 시뮬레이션과 시스템 트레이딩에 관한</a:t>
            </a:r>
            <a:endParaRPr lang="en-US" altLang="ko-KR" dirty="0"/>
          </a:p>
          <a:p>
            <a:r>
              <a:rPr lang="ko-KR" altLang="en-US" dirty="0"/>
              <a:t>클라우드 솔루션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주식 시뮬레이션은 알고리즘 자체도 어려운데</a:t>
            </a:r>
            <a:endParaRPr lang="en-US" altLang="ko-KR" dirty="0"/>
          </a:p>
          <a:p>
            <a:r>
              <a:rPr lang="ko-KR" altLang="en-US" dirty="0"/>
              <a:t>여기에 클라우드나 분산처리까지 고려하려면</a:t>
            </a:r>
            <a:r>
              <a:rPr lang="en-US" altLang="ko-KR" dirty="0"/>
              <a:t>, </a:t>
            </a:r>
            <a:r>
              <a:rPr lang="ko-KR" altLang="en-US" dirty="0"/>
              <a:t>프로젝트가 너무 어려워진다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7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370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Century Gothic</vt:lpstr>
      <vt:lpstr>Gill Sans MT</vt:lpstr>
      <vt:lpstr>Gallery</vt:lpstr>
      <vt:lpstr>Samchon Framework</vt:lpstr>
      <vt:lpstr>1. 소개글</vt:lpstr>
      <vt:lpstr>2. Interaction</vt:lpstr>
      <vt:lpstr>2. Interaction</vt:lpstr>
      <vt:lpstr>2. Interaction</vt:lpstr>
      <vt:lpstr>2. Interaction</vt:lpstr>
      <vt:lpstr>3. Chatting</vt:lpstr>
      <vt:lpstr>3. Chatting</vt:lpstr>
      <vt:lpstr>4. Simulation</vt:lpstr>
      <vt:lpstr>4. Simulation</vt:lpstr>
      <vt:lpstr>5. 끝맺음</vt:lpstr>
      <vt:lpstr>5. 끝맺음</vt:lpstr>
      <vt:lpstr>5. 끝맺음</vt:lpstr>
      <vt:lpstr>Samchon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Samchon Framework</dc:title>
  <dc:creator>Jeongho Nam</dc:creator>
  <cp:lastModifiedBy>Jeongho Nam</cp:lastModifiedBy>
  <cp:revision>5</cp:revision>
  <dcterms:created xsi:type="dcterms:W3CDTF">2016-09-27T00:39:18Z</dcterms:created>
  <dcterms:modified xsi:type="dcterms:W3CDTF">2016-09-27T01:04:18Z</dcterms:modified>
</cp:coreProperties>
</file>