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199" r:id="rId1"/>
  </p:sldMasterIdLst>
  <p:notesMasterIdLst>
    <p:notesMasterId r:id="rId43"/>
  </p:notesMasterIdLst>
  <p:sldIdLst>
    <p:sldId id="256" r:id="rId2"/>
    <p:sldId id="262" r:id="rId3"/>
    <p:sldId id="264" r:id="rId4"/>
    <p:sldId id="265" r:id="rId5"/>
    <p:sldId id="275" r:id="rId6"/>
    <p:sldId id="266" r:id="rId7"/>
    <p:sldId id="276" r:id="rId8"/>
    <p:sldId id="282" r:id="rId9"/>
    <p:sldId id="281" r:id="rId10"/>
    <p:sldId id="283" r:id="rId11"/>
    <p:sldId id="284" r:id="rId12"/>
    <p:sldId id="285" r:id="rId13"/>
    <p:sldId id="286" r:id="rId14"/>
    <p:sldId id="291" r:id="rId15"/>
    <p:sldId id="290" r:id="rId16"/>
    <p:sldId id="295" r:id="rId17"/>
    <p:sldId id="294" r:id="rId18"/>
    <p:sldId id="296" r:id="rId19"/>
    <p:sldId id="268" r:id="rId20"/>
    <p:sldId id="270" r:id="rId21"/>
    <p:sldId id="271" r:id="rId22"/>
    <p:sldId id="309" r:id="rId23"/>
    <p:sldId id="305" r:id="rId24"/>
    <p:sldId id="308" r:id="rId25"/>
    <p:sldId id="304" r:id="rId26"/>
    <p:sldId id="297" r:id="rId27"/>
    <p:sldId id="310" r:id="rId28"/>
    <p:sldId id="311" r:id="rId29"/>
    <p:sldId id="312" r:id="rId30"/>
    <p:sldId id="299" r:id="rId31"/>
    <p:sldId id="315" r:id="rId32"/>
    <p:sldId id="313" r:id="rId33"/>
    <p:sldId id="318" r:id="rId34"/>
    <p:sldId id="317" r:id="rId35"/>
    <p:sldId id="319" r:id="rId36"/>
    <p:sldId id="303" r:id="rId37"/>
    <p:sldId id="272" r:id="rId38"/>
    <p:sldId id="273" r:id="rId39"/>
    <p:sldId id="306" r:id="rId40"/>
    <p:sldId id="307" r:id="rId41"/>
    <p:sldId id="27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>
        <p:scale>
          <a:sx n="100" d="100"/>
          <a:sy n="100" d="100"/>
        </p:scale>
        <p:origin x="19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of Codes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20-47F5-8493-3C665EFBD1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20-47F5-8493-3C665EFBD17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20-47F5-8493-3C665EFBD17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C++</c:v>
                </c:pt>
                <c:pt idx="1">
                  <c:v>TypeScript</c:v>
                </c:pt>
                <c:pt idx="2">
                  <c:v>T-STL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24004</c:v>
                </c:pt>
                <c:pt idx="1">
                  <c:v>22686</c:v>
                </c:pt>
                <c:pt idx="2">
                  <c:v>21319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20-47F5-8493-3C665EFBD17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B88C6-D6B0-4EEC-A714-5E81BA3D5525}" type="doc">
      <dgm:prSet loTypeId="urn:microsoft.com/office/officeart/2005/8/layout/vList4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E257F2C0-B327-49FC-AF45-B107DED4A310}">
      <dgm:prSet phldrT="[Text]"/>
      <dgm:spPr/>
      <dgm:t>
        <a:bodyPr/>
        <a:lstStyle/>
        <a:p>
          <a:pPr latinLnBrk="1"/>
          <a:r>
            <a:rPr lang="en-US" altLang="ko-KR" b="1" dirty="0"/>
            <a:t>Outline</a:t>
          </a:r>
          <a:endParaRPr lang="ko-KR" altLang="en-US" b="1" dirty="0"/>
        </a:p>
      </dgm:t>
    </dgm:pt>
    <dgm:pt modelId="{48CA691C-F3F1-45A0-9540-991FD8A1F97D}" type="parTrans" cxnId="{34C90260-320C-4F1E-9C37-92617C39C680}">
      <dgm:prSet/>
      <dgm:spPr/>
      <dgm:t>
        <a:bodyPr/>
        <a:lstStyle/>
        <a:p>
          <a:pPr latinLnBrk="1"/>
          <a:endParaRPr lang="ko-KR" altLang="en-US"/>
        </a:p>
      </dgm:t>
    </dgm:pt>
    <dgm:pt modelId="{1D4BA230-D8EF-4565-8BC7-C0FDD64D4233}" type="sibTrans" cxnId="{34C90260-320C-4F1E-9C37-92617C39C680}">
      <dgm:prSet/>
      <dgm:spPr/>
      <dgm:t>
        <a:bodyPr/>
        <a:lstStyle/>
        <a:p>
          <a:pPr latinLnBrk="1"/>
          <a:endParaRPr lang="ko-KR" altLang="en-US"/>
        </a:p>
      </dgm:t>
    </dgm:pt>
    <dgm:pt modelId="{6A536515-6A9C-4DDA-A3BD-FF7EDAE8BADA}">
      <dgm:prSet phldrT="[Text]"/>
      <dgm:spPr/>
      <dgm:t>
        <a:bodyPr/>
        <a:lstStyle/>
        <a:p>
          <a:pPr latinLnBrk="1"/>
          <a:r>
            <a:rPr lang="en-US" altLang="ko-KR" b="1" dirty="0"/>
            <a:t>Specification</a:t>
          </a:r>
          <a:endParaRPr lang="ko-KR" altLang="en-US" b="1" dirty="0"/>
        </a:p>
      </dgm:t>
    </dgm:pt>
    <dgm:pt modelId="{FD80FA05-C088-4634-B169-FE15710A2441}" type="parTrans" cxnId="{55C31896-FFDD-4077-B179-72A0EB87BE77}">
      <dgm:prSet/>
      <dgm:spPr/>
      <dgm:t>
        <a:bodyPr/>
        <a:lstStyle/>
        <a:p>
          <a:pPr latinLnBrk="1"/>
          <a:endParaRPr lang="ko-KR" altLang="en-US"/>
        </a:p>
      </dgm:t>
    </dgm:pt>
    <dgm:pt modelId="{B82AD5BC-0822-4023-A3EB-D667521B94D7}" type="sibTrans" cxnId="{55C31896-FFDD-4077-B179-72A0EB87BE77}">
      <dgm:prSet/>
      <dgm:spPr/>
      <dgm:t>
        <a:bodyPr/>
        <a:lstStyle/>
        <a:p>
          <a:pPr latinLnBrk="1"/>
          <a:endParaRPr lang="ko-KR" altLang="en-US"/>
        </a:p>
      </dgm:t>
    </dgm:pt>
    <dgm:pt modelId="{6F7769D9-F047-4E31-8FDB-198A8B61FADD}">
      <dgm:prSet phldrT="[Text]"/>
      <dgm:spPr/>
      <dgm:t>
        <a:bodyPr/>
        <a:lstStyle/>
        <a:p>
          <a:pPr latinLnBrk="1"/>
          <a:r>
            <a:rPr lang="en-US" altLang="ko-KR" b="1" dirty="0"/>
            <a:t>Appendix</a:t>
          </a:r>
          <a:endParaRPr lang="ko-KR" altLang="en-US" b="1" dirty="0"/>
        </a:p>
      </dgm:t>
    </dgm:pt>
    <dgm:pt modelId="{EDA30B02-AD6D-454A-8FD5-D25BA075155C}" type="parTrans" cxnId="{DD616139-E2E9-45A2-91ED-2F71D3EB6EC1}">
      <dgm:prSet/>
      <dgm:spPr/>
      <dgm:t>
        <a:bodyPr/>
        <a:lstStyle/>
        <a:p>
          <a:pPr latinLnBrk="1"/>
          <a:endParaRPr lang="ko-KR" altLang="en-US"/>
        </a:p>
      </dgm:t>
    </dgm:pt>
    <dgm:pt modelId="{8F90178D-139F-4CCC-8E69-938F6583ED99}" type="sibTrans" cxnId="{DD616139-E2E9-45A2-91ED-2F71D3EB6EC1}">
      <dgm:prSet/>
      <dgm:spPr/>
      <dgm:t>
        <a:bodyPr/>
        <a:lstStyle/>
        <a:p>
          <a:pPr latinLnBrk="1"/>
          <a:endParaRPr lang="ko-KR" altLang="en-US"/>
        </a:p>
      </dgm:t>
    </dgm:pt>
    <dgm:pt modelId="{A1236FAE-73D5-4C47-863D-A882128143F3}">
      <dgm:prSet phldrT="[Text]"/>
      <dgm:spPr/>
      <dgm:t>
        <a:bodyPr/>
        <a:lstStyle/>
        <a:p>
          <a:pPr latinLnBrk="1"/>
          <a:r>
            <a:rPr lang="en-US" altLang="ko-KR" dirty="0"/>
            <a:t>TypeScript-STL</a:t>
          </a:r>
          <a:endParaRPr lang="ko-KR" altLang="en-US" dirty="0"/>
        </a:p>
      </dgm:t>
    </dgm:pt>
    <dgm:pt modelId="{485AB4D7-C27F-414E-BAFD-DA22DDAABE7F}" type="parTrans" cxnId="{46B47464-1158-4FC8-9D24-4CE08B71A9E5}">
      <dgm:prSet/>
      <dgm:spPr/>
      <dgm:t>
        <a:bodyPr/>
        <a:lstStyle/>
        <a:p>
          <a:pPr latinLnBrk="1"/>
          <a:endParaRPr lang="ko-KR" altLang="en-US"/>
        </a:p>
      </dgm:t>
    </dgm:pt>
    <dgm:pt modelId="{792FE326-1A53-48AD-947F-98C9FFE0C0D0}" type="sibTrans" cxnId="{46B47464-1158-4FC8-9D24-4CE08B71A9E5}">
      <dgm:prSet/>
      <dgm:spPr/>
      <dgm:t>
        <a:bodyPr/>
        <a:lstStyle/>
        <a:p>
          <a:pPr latinLnBrk="1"/>
          <a:endParaRPr lang="ko-KR" altLang="en-US"/>
        </a:p>
      </dgm:t>
    </dgm:pt>
    <dgm:pt modelId="{DA32BE7F-79D4-4C55-B0F8-4EF67035AC23}">
      <dgm:prSet phldrT="[Text]"/>
      <dgm:spPr/>
      <dgm:t>
        <a:bodyPr/>
        <a:lstStyle/>
        <a:p>
          <a:pPr latinLnBrk="1"/>
          <a:r>
            <a:rPr lang="en-US" altLang="ko-KR" dirty="0"/>
            <a:t>System Templates</a:t>
          </a:r>
          <a:endParaRPr lang="ko-KR" altLang="en-US" dirty="0"/>
        </a:p>
      </dgm:t>
    </dgm:pt>
    <dgm:pt modelId="{D5805F05-58B5-4C36-8843-001010E004E8}" type="parTrans" cxnId="{D7DEFDE5-74CC-4CD7-8B11-BCF2C3528F44}">
      <dgm:prSet/>
      <dgm:spPr/>
      <dgm:t>
        <a:bodyPr/>
        <a:lstStyle/>
        <a:p>
          <a:pPr latinLnBrk="1"/>
          <a:endParaRPr lang="ko-KR" altLang="en-US"/>
        </a:p>
      </dgm:t>
    </dgm:pt>
    <dgm:pt modelId="{D27736E0-35FA-4FDB-8ABD-DEA8933FBD2C}" type="sibTrans" cxnId="{D7DEFDE5-74CC-4CD7-8B11-BCF2C3528F44}">
      <dgm:prSet/>
      <dgm:spPr/>
      <dgm:t>
        <a:bodyPr/>
        <a:lstStyle/>
        <a:p>
          <a:pPr latinLnBrk="1"/>
          <a:endParaRPr lang="ko-KR" altLang="en-US"/>
        </a:p>
      </dgm:t>
    </dgm:pt>
    <dgm:pt modelId="{624C31F0-C913-4C64-B35E-71D2AD6BF338}">
      <dgm:prSet phldrT="[Text]"/>
      <dgm:spPr/>
      <dgm:t>
        <a:bodyPr/>
        <a:lstStyle/>
        <a:p>
          <a:pPr latinLnBrk="1"/>
          <a:r>
            <a:rPr lang="en-US" altLang="ko-KR" b="0" dirty="0"/>
            <a:t>Documents</a:t>
          </a:r>
          <a:endParaRPr lang="ko-KR" altLang="en-US" b="0" dirty="0"/>
        </a:p>
      </dgm:t>
    </dgm:pt>
    <dgm:pt modelId="{ACCEB9DD-9F7D-420D-84A5-D2725AA0393A}" type="parTrans" cxnId="{9A426736-6554-42E4-9D8B-C62E3276739B}">
      <dgm:prSet/>
      <dgm:spPr/>
      <dgm:t>
        <a:bodyPr/>
        <a:lstStyle/>
        <a:p>
          <a:pPr latinLnBrk="1"/>
          <a:endParaRPr lang="ko-KR" altLang="en-US"/>
        </a:p>
      </dgm:t>
    </dgm:pt>
    <dgm:pt modelId="{D11D45B4-64F3-4710-8AC5-6EA850EE7B60}" type="sibTrans" cxnId="{9A426736-6554-42E4-9D8B-C62E3276739B}">
      <dgm:prSet/>
      <dgm:spPr/>
      <dgm:t>
        <a:bodyPr/>
        <a:lstStyle/>
        <a:p>
          <a:pPr latinLnBrk="1"/>
          <a:endParaRPr lang="ko-KR" altLang="en-US"/>
        </a:p>
      </dgm:t>
    </dgm:pt>
    <dgm:pt modelId="{F8DF993B-5F29-4C49-8CB2-598B6F7C8879}">
      <dgm:prSet phldrT="[Text]"/>
      <dgm:spPr/>
      <dgm:t>
        <a:bodyPr/>
        <a:lstStyle/>
        <a:p>
          <a:pPr latinLnBrk="1"/>
          <a:r>
            <a:rPr lang="en-US" altLang="ko-KR" dirty="0"/>
            <a:t>New Features</a:t>
          </a:r>
          <a:endParaRPr lang="ko-KR" altLang="en-US" dirty="0"/>
        </a:p>
      </dgm:t>
    </dgm:pt>
    <dgm:pt modelId="{4351BF15-1055-4D0F-BF6C-C23937D3D582}" type="sibTrans" cxnId="{A644D0A6-D32D-45E8-AC80-0954B5DE8EDD}">
      <dgm:prSet/>
      <dgm:spPr/>
      <dgm:t>
        <a:bodyPr/>
        <a:lstStyle/>
        <a:p>
          <a:pPr latinLnBrk="1"/>
          <a:endParaRPr lang="ko-KR" altLang="en-US"/>
        </a:p>
      </dgm:t>
    </dgm:pt>
    <dgm:pt modelId="{EAD8B8F2-6A4C-4D6E-93B2-3173DC43B114}" type="parTrans" cxnId="{A644D0A6-D32D-45E8-AC80-0954B5DE8EDD}">
      <dgm:prSet/>
      <dgm:spPr/>
      <dgm:t>
        <a:bodyPr/>
        <a:lstStyle/>
        <a:p>
          <a:pPr latinLnBrk="1"/>
          <a:endParaRPr lang="ko-KR" altLang="en-US"/>
        </a:p>
      </dgm:t>
    </dgm:pt>
    <dgm:pt modelId="{E8DDB4FE-D7AF-45F6-9901-34A446F33659}">
      <dgm:prSet/>
      <dgm:spPr/>
      <dgm:t>
        <a:bodyPr/>
        <a:lstStyle/>
        <a:p>
          <a:pPr latinLnBrk="1"/>
          <a:r>
            <a:rPr lang="en-US" altLang="ko-KR" b="0" dirty="0"/>
            <a:t>Basic Components</a:t>
          </a:r>
          <a:endParaRPr lang="ko-KR" altLang="en-US" b="0" dirty="0"/>
        </a:p>
      </dgm:t>
    </dgm:pt>
    <dgm:pt modelId="{B88396A9-34B1-4A99-B137-DDE2129074D3}" type="parTrans" cxnId="{5A41CA28-3633-40E3-9663-5E1ECBD9DE03}">
      <dgm:prSet/>
      <dgm:spPr/>
      <dgm:t>
        <a:bodyPr/>
        <a:lstStyle/>
        <a:p>
          <a:pPr latinLnBrk="1"/>
          <a:endParaRPr lang="ko-KR" altLang="en-US"/>
        </a:p>
      </dgm:t>
    </dgm:pt>
    <dgm:pt modelId="{D11EBA62-A2AE-4E5F-B7D6-C0BF5737C8E0}" type="sibTrans" cxnId="{5A41CA28-3633-40E3-9663-5E1ECBD9DE03}">
      <dgm:prSet/>
      <dgm:spPr/>
      <dgm:t>
        <a:bodyPr/>
        <a:lstStyle/>
        <a:p>
          <a:pPr latinLnBrk="1"/>
          <a:endParaRPr lang="ko-KR" altLang="en-US"/>
        </a:p>
      </dgm:t>
    </dgm:pt>
    <dgm:pt modelId="{2C00B47A-3BBB-4D73-8271-6FFA21D6C328}">
      <dgm:prSet/>
      <dgm:spPr/>
      <dgm:t>
        <a:bodyPr/>
        <a:lstStyle/>
        <a:p>
          <a:pPr latinLnBrk="1"/>
          <a:r>
            <a:rPr lang="en-US" altLang="ko-KR" dirty="0"/>
            <a:t>OON</a:t>
          </a:r>
          <a:endParaRPr lang="ko-KR" altLang="en-US" b="1" dirty="0"/>
        </a:p>
      </dgm:t>
    </dgm:pt>
    <dgm:pt modelId="{46271FB2-39C1-480E-923F-67658C63B665}" type="parTrans" cxnId="{99C6F11B-FAED-44B1-BA52-8506D16396BC}">
      <dgm:prSet/>
      <dgm:spPr/>
      <dgm:t>
        <a:bodyPr/>
        <a:lstStyle/>
        <a:p>
          <a:endParaRPr lang="en-US"/>
        </a:p>
      </dgm:t>
    </dgm:pt>
    <dgm:pt modelId="{EB6FD201-70BE-468F-987E-C1BCEF3F6A8A}" type="sibTrans" cxnId="{99C6F11B-FAED-44B1-BA52-8506D16396BC}">
      <dgm:prSet/>
      <dgm:spPr/>
      <dgm:t>
        <a:bodyPr/>
        <a:lstStyle/>
        <a:p>
          <a:endParaRPr lang="en-US"/>
        </a:p>
      </dgm:t>
    </dgm:pt>
    <dgm:pt modelId="{7637E818-D73B-4F6F-8322-67925BC314C0}">
      <dgm:prSet phldrT="[Text]"/>
      <dgm:spPr/>
      <dgm:t>
        <a:bodyPr/>
        <a:lstStyle/>
        <a:p>
          <a:pPr latinLnBrk="1"/>
          <a:r>
            <a:rPr lang="en-US" altLang="ko-KR" dirty="0"/>
            <a:t>System Templates</a:t>
          </a:r>
          <a:endParaRPr lang="ko-KR" altLang="en-US" dirty="0"/>
        </a:p>
      </dgm:t>
    </dgm:pt>
    <dgm:pt modelId="{32EDE43A-48EE-4A7F-8275-0BDCF2B518B1}" type="parTrans" cxnId="{908E98A0-536B-4080-99A7-430F5D9853F1}">
      <dgm:prSet/>
      <dgm:spPr/>
      <dgm:t>
        <a:bodyPr/>
        <a:lstStyle/>
        <a:p>
          <a:endParaRPr lang="en-US"/>
        </a:p>
      </dgm:t>
    </dgm:pt>
    <dgm:pt modelId="{95414866-9DA0-4474-A6BC-DBDFA6630634}" type="sibTrans" cxnId="{908E98A0-536B-4080-99A7-430F5D9853F1}">
      <dgm:prSet/>
      <dgm:spPr/>
      <dgm:t>
        <a:bodyPr/>
        <a:lstStyle/>
        <a:p>
          <a:endParaRPr lang="en-US"/>
        </a:p>
      </dgm:t>
    </dgm:pt>
    <dgm:pt modelId="{3F491685-4FED-4F79-8498-22FCC31FEA07}">
      <dgm:prSet phldrT="[Text]"/>
      <dgm:spPr/>
      <dgm:t>
        <a:bodyPr/>
        <a:lstStyle/>
        <a:p>
          <a:pPr latinLnBrk="1"/>
          <a:r>
            <a:rPr lang="en-US" altLang="ko-KR" dirty="0"/>
            <a:t>Examples</a:t>
          </a:r>
          <a:endParaRPr lang="ko-KR" altLang="en-US" dirty="0"/>
        </a:p>
      </dgm:t>
    </dgm:pt>
    <dgm:pt modelId="{8C7506CE-E860-41A3-B56F-223CD5380C3A}" type="parTrans" cxnId="{3F635E9F-D2BD-439F-89A8-080D596BAC9B}">
      <dgm:prSet/>
      <dgm:spPr/>
      <dgm:t>
        <a:bodyPr/>
        <a:lstStyle/>
        <a:p>
          <a:endParaRPr lang="en-US"/>
        </a:p>
      </dgm:t>
    </dgm:pt>
    <dgm:pt modelId="{C5EB52A8-8FF3-4B4F-8DD8-8828B80EF447}" type="sibTrans" cxnId="{3F635E9F-D2BD-439F-89A8-080D596BAC9B}">
      <dgm:prSet/>
      <dgm:spPr/>
      <dgm:t>
        <a:bodyPr/>
        <a:lstStyle/>
        <a:p>
          <a:endParaRPr lang="en-US"/>
        </a:p>
      </dgm:t>
    </dgm:pt>
    <dgm:pt modelId="{3A0D5CA4-A458-4D53-9F79-398CF3C9339A}" type="pres">
      <dgm:prSet presAssocID="{B9BB88C6-D6B0-4EEC-A714-5E81BA3D5525}" presName="linear" presStyleCnt="0">
        <dgm:presLayoutVars>
          <dgm:dir/>
          <dgm:resizeHandles val="exact"/>
        </dgm:presLayoutVars>
      </dgm:prSet>
      <dgm:spPr/>
    </dgm:pt>
    <dgm:pt modelId="{037F1B9F-6F3F-4C06-AB53-2547A0C01587}" type="pres">
      <dgm:prSet presAssocID="{E257F2C0-B327-49FC-AF45-B107DED4A310}" presName="comp" presStyleCnt="0"/>
      <dgm:spPr/>
    </dgm:pt>
    <dgm:pt modelId="{0F0DA5A6-F942-4A3F-8FC8-77DD2FAE74C3}" type="pres">
      <dgm:prSet presAssocID="{E257F2C0-B327-49FC-AF45-B107DED4A310}" presName="box" presStyleLbl="node1" presStyleIdx="0" presStyleCnt="3" custLinFactNeighborX="-7580" custLinFactNeighborY="-3089"/>
      <dgm:spPr/>
    </dgm:pt>
    <dgm:pt modelId="{357C26FE-AB6E-4A16-8E4D-3D4B617AC47B}" type="pres">
      <dgm:prSet presAssocID="{E257F2C0-B327-49FC-AF45-B107DED4A310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DBC43E29-EC70-4C2D-B36B-F8B1B8A16A4E}" type="pres">
      <dgm:prSet presAssocID="{E257F2C0-B327-49FC-AF45-B107DED4A310}" presName="text" presStyleLbl="node1" presStyleIdx="0" presStyleCnt="3">
        <dgm:presLayoutVars>
          <dgm:bulletEnabled val="1"/>
        </dgm:presLayoutVars>
      </dgm:prSet>
      <dgm:spPr/>
    </dgm:pt>
    <dgm:pt modelId="{BB668121-1288-49A1-9173-5C5982DFF41D}" type="pres">
      <dgm:prSet presAssocID="{1D4BA230-D8EF-4565-8BC7-C0FDD64D4233}" presName="spacer" presStyleCnt="0"/>
      <dgm:spPr/>
    </dgm:pt>
    <dgm:pt modelId="{D390A7CA-7ABE-4D46-8852-B09330607FC7}" type="pres">
      <dgm:prSet presAssocID="{6A536515-6A9C-4DDA-A3BD-FF7EDAE8BADA}" presName="comp" presStyleCnt="0"/>
      <dgm:spPr/>
    </dgm:pt>
    <dgm:pt modelId="{8C1D184F-6AD7-438E-BCA9-4EDBAB1635F0}" type="pres">
      <dgm:prSet presAssocID="{6A536515-6A9C-4DDA-A3BD-FF7EDAE8BADA}" presName="box" presStyleLbl="node1" presStyleIdx="1" presStyleCnt="3" custLinFactNeighborX="-6357" custLinFactNeighborY="2317"/>
      <dgm:spPr/>
    </dgm:pt>
    <dgm:pt modelId="{6C505080-7649-4046-BE2C-748A4CBE8066}" type="pres">
      <dgm:prSet presAssocID="{6A536515-6A9C-4DDA-A3BD-FF7EDAE8BADA}" presName="img" presStyleLbl="fgImgPlac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46697370-77AC-4F8F-A51A-4EBE10BFF6E2}" type="pres">
      <dgm:prSet presAssocID="{6A536515-6A9C-4DDA-A3BD-FF7EDAE8BADA}" presName="text" presStyleLbl="node1" presStyleIdx="1" presStyleCnt="3">
        <dgm:presLayoutVars>
          <dgm:bulletEnabled val="1"/>
        </dgm:presLayoutVars>
      </dgm:prSet>
      <dgm:spPr/>
    </dgm:pt>
    <dgm:pt modelId="{6A294F2D-B74D-494F-9C92-969BAED2A13F}" type="pres">
      <dgm:prSet presAssocID="{B82AD5BC-0822-4023-A3EB-D667521B94D7}" presName="spacer" presStyleCnt="0"/>
      <dgm:spPr/>
    </dgm:pt>
    <dgm:pt modelId="{E824AA75-F9B1-4CCC-A11B-D008263813DC}" type="pres">
      <dgm:prSet presAssocID="{6F7769D9-F047-4E31-8FDB-198A8B61FADD}" presName="comp" presStyleCnt="0"/>
      <dgm:spPr/>
    </dgm:pt>
    <dgm:pt modelId="{19FFCAFB-668A-4665-B171-99E21307EB02}" type="pres">
      <dgm:prSet presAssocID="{6F7769D9-F047-4E31-8FDB-198A8B61FADD}" presName="box" presStyleLbl="node1" presStyleIdx="2" presStyleCnt="3"/>
      <dgm:spPr/>
    </dgm:pt>
    <dgm:pt modelId="{4A1ADAC8-999F-43EF-8DAA-9E64EF9FB28A}" type="pres">
      <dgm:prSet presAssocID="{6F7769D9-F047-4E31-8FDB-198A8B61FADD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F0F7DC14-E296-408B-9D27-F5A5CB0E2479}" type="pres">
      <dgm:prSet presAssocID="{6F7769D9-F047-4E31-8FDB-198A8B61FADD}" presName="text" presStyleLbl="node1" presStyleIdx="2" presStyleCnt="3">
        <dgm:presLayoutVars>
          <dgm:bulletEnabled val="1"/>
        </dgm:presLayoutVars>
      </dgm:prSet>
      <dgm:spPr/>
    </dgm:pt>
  </dgm:ptLst>
  <dgm:cxnLst>
    <dgm:cxn modelId="{DFD105BA-1639-44F0-ABDC-D83FAF3BD631}" type="presOf" srcId="{B9BB88C6-D6B0-4EEC-A714-5E81BA3D5525}" destId="{3A0D5CA4-A458-4D53-9F79-398CF3C9339A}" srcOrd="0" destOrd="0" presId="urn:microsoft.com/office/officeart/2005/8/layout/vList4"/>
    <dgm:cxn modelId="{D7DEFDE5-74CC-4CD7-8B11-BCF2C3528F44}" srcId="{6A536515-6A9C-4DDA-A3BD-FF7EDAE8BADA}" destId="{DA32BE7F-79D4-4C55-B0F8-4EF67035AC23}" srcOrd="1" destOrd="0" parTransId="{D5805F05-58B5-4C36-8843-001010E004E8}" sibTransId="{D27736E0-35FA-4FDB-8ABD-DEA8933FBD2C}"/>
    <dgm:cxn modelId="{DD616139-E2E9-45A2-91ED-2F71D3EB6EC1}" srcId="{B9BB88C6-D6B0-4EEC-A714-5E81BA3D5525}" destId="{6F7769D9-F047-4E31-8FDB-198A8B61FADD}" srcOrd="2" destOrd="0" parTransId="{EDA30B02-AD6D-454A-8FD5-D25BA075155C}" sibTransId="{8F90178D-139F-4CCC-8E69-938F6583ED99}"/>
    <dgm:cxn modelId="{D475700A-7317-4D49-B369-665C9F9A6938}" type="presOf" srcId="{2C00B47A-3BBB-4D73-8271-6FFA21D6C328}" destId="{DBC43E29-EC70-4C2D-B36B-F8B1B8A16A4E}" srcOrd="1" destOrd="1" presId="urn:microsoft.com/office/officeart/2005/8/layout/vList4"/>
    <dgm:cxn modelId="{5A41CA28-3633-40E3-9663-5E1ECBD9DE03}" srcId="{6A536515-6A9C-4DDA-A3BD-FF7EDAE8BADA}" destId="{E8DDB4FE-D7AF-45F6-9901-34A446F33659}" srcOrd="0" destOrd="0" parTransId="{B88396A9-34B1-4A99-B137-DDE2129074D3}" sibTransId="{D11EBA62-A2AE-4E5F-B7D6-C0BF5737C8E0}"/>
    <dgm:cxn modelId="{617F33E2-A6CA-44DC-B02D-65461E92EAB9}" type="presOf" srcId="{DA32BE7F-79D4-4C55-B0F8-4EF67035AC23}" destId="{8C1D184F-6AD7-438E-BCA9-4EDBAB1635F0}" srcOrd="0" destOrd="2" presId="urn:microsoft.com/office/officeart/2005/8/layout/vList4"/>
    <dgm:cxn modelId="{46B47464-1158-4FC8-9D24-4CE08B71A9E5}" srcId="{E257F2C0-B327-49FC-AF45-B107DED4A310}" destId="{A1236FAE-73D5-4C47-863D-A882128143F3}" srcOrd="2" destOrd="0" parTransId="{485AB4D7-C27F-414E-BAFD-DA22DDAABE7F}" sibTransId="{792FE326-1A53-48AD-947F-98C9FFE0C0D0}"/>
    <dgm:cxn modelId="{3CCD238D-3FCB-41CF-8D4D-21DC5E4B04D0}" type="presOf" srcId="{A1236FAE-73D5-4C47-863D-A882128143F3}" destId="{DBC43E29-EC70-4C2D-B36B-F8B1B8A16A4E}" srcOrd="1" destOrd="3" presId="urn:microsoft.com/office/officeart/2005/8/layout/vList4"/>
    <dgm:cxn modelId="{6847AD8B-B09D-48DB-B721-ED3ADAB2E7A2}" type="presOf" srcId="{E257F2C0-B327-49FC-AF45-B107DED4A310}" destId="{0F0DA5A6-F942-4A3F-8FC8-77DD2FAE74C3}" srcOrd="0" destOrd="0" presId="urn:microsoft.com/office/officeart/2005/8/layout/vList4"/>
    <dgm:cxn modelId="{457D4CA9-BE71-461E-8F09-93C03646BBD2}" type="presOf" srcId="{F8DF993B-5F29-4C49-8CB2-598B6F7C8879}" destId="{F0F7DC14-E296-408B-9D27-F5A5CB0E2479}" srcOrd="1" destOrd="2" presId="urn:microsoft.com/office/officeart/2005/8/layout/vList4"/>
    <dgm:cxn modelId="{A644D0A6-D32D-45E8-AC80-0954B5DE8EDD}" srcId="{6F7769D9-F047-4E31-8FDB-198A8B61FADD}" destId="{F8DF993B-5F29-4C49-8CB2-598B6F7C8879}" srcOrd="1" destOrd="0" parTransId="{EAD8B8F2-6A4C-4D6E-93B2-3173DC43B114}" sibTransId="{4351BF15-1055-4D0F-BF6C-C23937D3D582}"/>
    <dgm:cxn modelId="{AEADD1C7-7E2C-433B-80C7-568B520F962A}" type="presOf" srcId="{E257F2C0-B327-49FC-AF45-B107DED4A310}" destId="{DBC43E29-EC70-4C2D-B36B-F8B1B8A16A4E}" srcOrd="1" destOrd="0" presId="urn:microsoft.com/office/officeart/2005/8/layout/vList4"/>
    <dgm:cxn modelId="{5A483AC6-362D-4123-A1B2-31AD5C2E431A}" type="presOf" srcId="{E8DDB4FE-D7AF-45F6-9901-34A446F33659}" destId="{8C1D184F-6AD7-438E-BCA9-4EDBAB1635F0}" srcOrd="0" destOrd="1" presId="urn:microsoft.com/office/officeart/2005/8/layout/vList4"/>
    <dgm:cxn modelId="{55C31896-FFDD-4077-B179-72A0EB87BE77}" srcId="{B9BB88C6-D6B0-4EEC-A714-5E81BA3D5525}" destId="{6A536515-6A9C-4DDA-A3BD-FF7EDAE8BADA}" srcOrd="1" destOrd="0" parTransId="{FD80FA05-C088-4634-B169-FE15710A2441}" sibTransId="{B82AD5BC-0822-4023-A3EB-D667521B94D7}"/>
    <dgm:cxn modelId="{9CC1F88A-F0DB-4C0C-8E43-BE569A38DDC9}" type="presOf" srcId="{2C00B47A-3BBB-4D73-8271-6FFA21D6C328}" destId="{0F0DA5A6-F942-4A3F-8FC8-77DD2FAE74C3}" srcOrd="0" destOrd="1" presId="urn:microsoft.com/office/officeart/2005/8/layout/vList4"/>
    <dgm:cxn modelId="{538C5EF2-6C24-4EBC-92DF-BF7ABDE50997}" type="presOf" srcId="{6A536515-6A9C-4DDA-A3BD-FF7EDAE8BADA}" destId="{8C1D184F-6AD7-438E-BCA9-4EDBAB1635F0}" srcOrd="0" destOrd="0" presId="urn:microsoft.com/office/officeart/2005/8/layout/vList4"/>
    <dgm:cxn modelId="{9A426736-6554-42E4-9D8B-C62E3276739B}" srcId="{6F7769D9-F047-4E31-8FDB-198A8B61FADD}" destId="{624C31F0-C913-4C64-B35E-71D2AD6BF338}" srcOrd="0" destOrd="0" parTransId="{ACCEB9DD-9F7D-420D-84A5-D2725AA0393A}" sibTransId="{D11D45B4-64F3-4710-8AC5-6EA850EE7B60}"/>
    <dgm:cxn modelId="{B1ACDBC4-442B-4343-A49F-9FC6D59D7B0A}" type="presOf" srcId="{F8DF993B-5F29-4C49-8CB2-598B6F7C8879}" destId="{19FFCAFB-668A-4665-B171-99E21307EB02}" srcOrd="0" destOrd="2" presId="urn:microsoft.com/office/officeart/2005/8/layout/vList4"/>
    <dgm:cxn modelId="{DDDFC2B2-8008-41B1-9436-DBD9A07F0A02}" type="presOf" srcId="{6F7769D9-F047-4E31-8FDB-198A8B61FADD}" destId="{19FFCAFB-668A-4665-B171-99E21307EB02}" srcOrd="0" destOrd="0" presId="urn:microsoft.com/office/officeart/2005/8/layout/vList4"/>
    <dgm:cxn modelId="{290A82A7-4F89-4C05-8359-5B95260760C3}" type="presOf" srcId="{E8DDB4FE-D7AF-45F6-9901-34A446F33659}" destId="{46697370-77AC-4F8F-A51A-4EBE10BFF6E2}" srcOrd="1" destOrd="1" presId="urn:microsoft.com/office/officeart/2005/8/layout/vList4"/>
    <dgm:cxn modelId="{D5FA54E9-19F8-4EED-8000-44705A7EA394}" type="presOf" srcId="{6A536515-6A9C-4DDA-A3BD-FF7EDAE8BADA}" destId="{46697370-77AC-4F8F-A51A-4EBE10BFF6E2}" srcOrd="1" destOrd="0" presId="urn:microsoft.com/office/officeart/2005/8/layout/vList4"/>
    <dgm:cxn modelId="{35DB2D83-E86E-4B6A-9B50-E83C324A082E}" type="presOf" srcId="{7637E818-D73B-4F6F-8322-67925BC314C0}" destId="{0F0DA5A6-F942-4A3F-8FC8-77DD2FAE74C3}" srcOrd="0" destOrd="2" presId="urn:microsoft.com/office/officeart/2005/8/layout/vList4"/>
    <dgm:cxn modelId="{3F635E9F-D2BD-439F-89A8-080D596BAC9B}" srcId="{6A536515-6A9C-4DDA-A3BD-FF7EDAE8BADA}" destId="{3F491685-4FED-4F79-8498-22FCC31FEA07}" srcOrd="2" destOrd="0" parTransId="{8C7506CE-E860-41A3-B56F-223CD5380C3A}" sibTransId="{C5EB52A8-8FF3-4B4F-8DD8-8828B80EF447}"/>
    <dgm:cxn modelId="{28657BE0-0805-4654-96A0-5A0B9A3862D9}" type="presOf" srcId="{7637E818-D73B-4F6F-8322-67925BC314C0}" destId="{DBC43E29-EC70-4C2D-B36B-F8B1B8A16A4E}" srcOrd="1" destOrd="2" presId="urn:microsoft.com/office/officeart/2005/8/layout/vList4"/>
    <dgm:cxn modelId="{7FEFABA7-51C9-4BBE-B3FC-4B00A5FBF7E9}" type="presOf" srcId="{DA32BE7F-79D4-4C55-B0F8-4EF67035AC23}" destId="{46697370-77AC-4F8F-A51A-4EBE10BFF6E2}" srcOrd="1" destOrd="2" presId="urn:microsoft.com/office/officeart/2005/8/layout/vList4"/>
    <dgm:cxn modelId="{027A0A1B-1B2F-4C16-8356-331B5F15F98B}" type="presOf" srcId="{624C31F0-C913-4C64-B35E-71D2AD6BF338}" destId="{19FFCAFB-668A-4665-B171-99E21307EB02}" srcOrd="0" destOrd="1" presId="urn:microsoft.com/office/officeart/2005/8/layout/vList4"/>
    <dgm:cxn modelId="{9FFAD16F-7AFF-4224-B477-23A4A53942B6}" type="presOf" srcId="{3F491685-4FED-4F79-8498-22FCC31FEA07}" destId="{46697370-77AC-4F8F-A51A-4EBE10BFF6E2}" srcOrd="1" destOrd="3" presId="urn:microsoft.com/office/officeart/2005/8/layout/vList4"/>
    <dgm:cxn modelId="{3E2489C0-A461-4824-8E61-E496B3E2A46E}" type="presOf" srcId="{A1236FAE-73D5-4C47-863D-A882128143F3}" destId="{0F0DA5A6-F942-4A3F-8FC8-77DD2FAE74C3}" srcOrd="0" destOrd="3" presId="urn:microsoft.com/office/officeart/2005/8/layout/vList4"/>
    <dgm:cxn modelId="{8D7FFEC3-613B-4F5F-BAF3-8CAE0D5FDCF0}" type="presOf" srcId="{6F7769D9-F047-4E31-8FDB-198A8B61FADD}" destId="{F0F7DC14-E296-408B-9D27-F5A5CB0E2479}" srcOrd="1" destOrd="0" presId="urn:microsoft.com/office/officeart/2005/8/layout/vList4"/>
    <dgm:cxn modelId="{24D96A0F-19D9-43E1-969D-5156450C8BE4}" type="presOf" srcId="{624C31F0-C913-4C64-B35E-71D2AD6BF338}" destId="{F0F7DC14-E296-408B-9D27-F5A5CB0E2479}" srcOrd="1" destOrd="1" presId="urn:microsoft.com/office/officeart/2005/8/layout/vList4"/>
    <dgm:cxn modelId="{54FB7989-B04B-4DAD-A132-928068564477}" type="presOf" srcId="{3F491685-4FED-4F79-8498-22FCC31FEA07}" destId="{8C1D184F-6AD7-438E-BCA9-4EDBAB1635F0}" srcOrd="0" destOrd="3" presId="urn:microsoft.com/office/officeart/2005/8/layout/vList4"/>
    <dgm:cxn modelId="{908E98A0-536B-4080-99A7-430F5D9853F1}" srcId="{E257F2C0-B327-49FC-AF45-B107DED4A310}" destId="{7637E818-D73B-4F6F-8322-67925BC314C0}" srcOrd="1" destOrd="0" parTransId="{32EDE43A-48EE-4A7F-8275-0BDCF2B518B1}" sibTransId="{95414866-9DA0-4474-A6BC-DBDFA6630634}"/>
    <dgm:cxn modelId="{34C90260-320C-4F1E-9C37-92617C39C680}" srcId="{B9BB88C6-D6B0-4EEC-A714-5E81BA3D5525}" destId="{E257F2C0-B327-49FC-AF45-B107DED4A310}" srcOrd="0" destOrd="0" parTransId="{48CA691C-F3F1-45A0-9540-991FD8A1F97D}" sibTransId="{1D4BA230-D8EF-4565-8BC7-C0FDD64D4233}"/>
    <dgm:cxn modelId="{99C6F11B-FAED-44B1-BA52-8506D16396BC}" srcId="{E257F2C0-B327-49FC-AF45-B107DED4A310}" destId="{2C00B47A-3BBB-4D73-8271-6FFA21D6C328}" srcOrd="0" destOrd="0" parTransId="{46271FB2-39C1-480E-923F-67658C63B665}" sibTransId="{EB6FD201-70BE-468F-987E-C1BCEF3F6A8A}"/>
    <dgm:cxn modelId="{0514F64F-FE73-4688-ABAE-4CBA1CB3AEC1}" type="presParOf" srcId="{3A0D5CA4-A458-4D53-9F79-398CF3C9339A}" destId="{037F1B9F-6F3F-4C06-AB53-2547A0C01587}" srcOrd="0" destOrd="0" presId="urn:microsoft.com/office/officeart/2005/8/layout/vList4"/>
    <dgm:cxn modelId="{BEE4D987-D0B3-40E1-8353-546BEEF06F4E}" type="presParOf" srcId="{037F1B9F-6F3F-4C06-AB53-2547A0C01587}" destId="{0F0DA5A6-F942-4A3F-8FC8-77DD2FAE74C3}" srcOrd="0" destOrd="0" presId="urn:microsoft.com/office/officeart/2005/8/layout/vList4"/>
    <dgm:cxn modelId="{4A7C3CAD-7653-4DC9-B8C8-D4BE0FA4C150}" type="presParOf" srcId="{037F1B9F-6F3F-4C06-AB53-2547A0C01587}" destId="{357C26FE-AB6E-4A16-8E4D-3D4B617AC47B}" srcOrd="1" destOrd="0" presId="urn:microsoft.com/office/officeart/2005/8/layout/vList4"/>
    <dgm:cxn modelId="{096D7237-D9FB-4466-8B0A-591EC051B57F}" type="presParOf" srcId="{037F1B9F-6F3F-4C06-AB53-2547A0C01587}" destId="{DBC43E29-EC70-4C2D-B36B-F8B1B8A16A4E}" srcOrd="2" destOrd="0" presId="urn:microsoft.com/office/officeart/2005/8/layout/vList4"/>
    <dgm:cxn modelId="{3384A139-352F-40FD-90BB-3B941345160A}" type="presParOf" srcId="{3A0D5CA4-A458-4D53-9F79-398CF3C9339A}" destId="{BB668121-1288-49A1-9173-5C5982DFF41D}" srcOrd="1" destOrd="0" presId="urn:microsoft.com/office/officeart/2005/8/layout/vList4"/>
    <dgm:cxn modelId="{F56FDD3D-C899-4C10-AEBC-7CDA5616208C}" type="presParOf" srcId="{3A0D5CA4-A458-4D53-9F79-398CF3C9339A}" destId="{D390A7CA-7ABE-4D46-8852-B09330607FC7}" srcOrd="2" destOrd="0" presId="urn:microsoft.com/office/officeart/2005/8/layout/vList4"/>
    <dgm:cxn modelId="{5F254B27-B869-4053-AA5F-FBE152ACB674}" type="presParOf" srcId="{D390A7CA-7ABE-4D46-8852-B09330607FC7}" destId="{8C1D184F-6AD7-438E-BCA9-4EDBAB1635F0}" srcOrd="0" destOrd="0" presId="urn:microsoft.com/office/officeart/2005/8/layout/vList4"/>
    <dgm:cxn modelId="{99E886D4-CA14-47D4-AF2F-B1B50F9C2037}" type="presParOf" srcId="{D390A7CA-7ABE-4D46-8852-B09330607FC7}" destId="{6C505080-7649-4046-BE2C-748A4CBE8066}" srcOrd="1" destOrd="0" presId="urn:microsoft.com/office/officeart/2005/8/layout/vList4"/>
    <dgm:cxn modelId="{AEE2B9F9-A117-4DB2-862E-6DB99B489461}" type="presParOf" srcId="{D390A7CA-7ABE-4D46-8852-B09330607FC7}" destId="{46697370-77AC-4F8F-A51A-4EBE10BFF6E2}" srcOrd="2" destOrd="0" presId="urn:microsoft.com/office/officeart/2005/8/layout/vList4"/>
    <dgm:cxn modelId="{1FA00367-CB6F-4AFB-B3BD-C568919D3326}" type="presParOf" srcId="{3A0D5CA4-A458-4D53-9F79-398CF3C9339A}" destId="{6A294F2D-B74D-494F-9C92-969BAED2A13F}" srcOrd="3" destOrd="0" presId="urn:microsoft.com/office/officeart/2005/8/layout/vList4"/>
    <dgm:cxn modelId="{72A3D4E3-F1FA-4490-BF31-AA3B5D884192}" type="presParOf" srcId="{3A0D5CA4-A458-4D53-9F79-398CF3C9339A}" destId="{E824AA75-F9B1-4CCC-A11B-D008263813DC}" srcOrd="4" destOrd="0" presId="urn:microsoft.com/office/officeart/2005/8/layout/vList4"/>
    <dgm:cxn modelId="{15EDAB83-C8C3-40B1-A860-3DB15DAA1734}" type="presParOf" srcId="{E824AA75-F9B1-4CCC-A11B-D008263813DC}" destId="{19FFCAFB-668A-4665-B171-99E21307EB02}" srcOrd="0" destOrd="0" presId="urn:microsoft.com/office/officeart/2005/8/layout/vList4"/>
    <dgm:cxn modelId="{1F094B7B-1FC0-4CB7-BE62-1BF72BACE467}" type="presParOf" srcId="{E824AA75-F9B1-4CCC-A11B-D008263813DC}" destId="{4A1ADAC8-999F-43EF-8DAA-9E64EF9FB28A}" srcOrd="1" destOrd="0" presId="urn:microsoft.com/office/officeart/2005/8/layout/vList4"/>
    <dgm:cxn modelId="{A6AFE47C-D53C-4B1B-AAFD-D860044B0685}" type="presParOf" srcId="{E824AA75-F9B1-4CCC-A11B-D008263813DC}" destId="{F0F7DC14-E296-408B-9D27-F5A5CB0E247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8274CE-EEFB-465E-8A2E-F07707879C71}" type="doc">
      <dgm:prSet loTypeId="urn:microsoft.com/office/officeart/2005/8/layout/gear1" loCatId="cycle" qsTypeId="urn:microsoft.com/office/officeart/2009/2/quickstyle/3d8" qsCatId="3D" csTypeId="urn:microsoft.com/office/officeart/2005/8/colors/colorful1" csCatId="colorful" phldr="1"/>
      <dgm:spPr/>
    </dgm:pt>
    <dgm:pt modelId="{F42AABF6-501C-4745-A13B-9219D989AE2E}">
      <dgm:prSet phldrT="[Text]"/>
      <dgm:spPr/>
      <dgm:t>
        <a:bodyPr/>
        <a:lstStyle/>
        <a:p>
          <a:r>
            <a:rPr lang="en-US" dirty="0"/>
            <a:t>TypeScript</a:t>
          </a:r>
        </a:p>
      </dgm:t>
    </dgm:pt>
    <dgm:pt modelId="{A6A00FF6-9570-4537-B0B3-3B14410C9429}" type="parTrans" cxnId="{3E38C0D0-96C7-4BE7-800E-D46A2F6C7B1D}">
      <dgm:prSet/>
      <dgm:spPr/>
      <dgm:t>
        <a:bodyPr/>
        <a:lstStyle/>
        <a:p>
          <a:endParaRPr lang="en-US"/>
        </a:p>
      </dgm:t>
    </dgm:pt>
    <dgm:pt modelId="{B6F8D366-7546-4D01-993F-FC65EA47C724}" type="sibTrans" cxnId="{3E38C0D0-96C7-4BE7-800E-D46A2F6C7B1D}">
      <dgm:prSet/>
      <dgm:spPr/>
      <dgm:t>
        <a:bodyPr/>
        <a:lstStyle/>
        <a:p>
          <a:endParaRPr lang="en-US"/>
        </a:p>
      </dgm:t>
    </dgm:pt>
    <dgm:pt modelId="{4BAA7673-EAB4-4C19-A30E-1D9EB12C1946}">
      <dgm:prSet phldrT="[Text]"/>
      <dgm:spPr/>
      <dgm:t>
        <a:bodyPr/>
        <a:lstStyle/>
        <a:p>
          <a:r>
            <a:rPr lang="en-US" dirty="0"/>
            <a:t>C++</a:t>
          </a:r>
        </a:p>
      </dgm:t>
    </dgm:pt>
    <dgm:pt modelId="{482758C8-001A-47F2-8381-59140085522C}" type="parTrans" cxnId="{FD310D11-1413-4896-B8C5-D8CC696BDE48}">
      <dgm:prSet/>
      <dgm:spPr/>
      <dgm:t>
        <a:bodyPr/>
        <a:lstStyle/>
        <a:p>
          <a:endParaRPr lang="en-US"/>
        </a:p>
      </dgm:t>
    </dgm:pt>
    <dgm:pt modelId="{647A7DD0-F208-4B98-B554-89FD460BAD4D}" type="sibTrans" cxnId="{FD310D11-1413-4896-B8C5-D8CC696BDE48}">
      <dgm:prSet/>
      <dgm:spPr/>
      <dgm:t>
        <a:bodyPr/>
        <a:lstStyle/>
        <a:p>
          <a:endParaRPr lang="en-US"/>
        </a:p>
      </dgm:t>
    </dgm:pt>
    <dgm:pt modelId="{914FA0A6-D761-4072-ADAD-5DF170405D06}">
      <dgm:prSet phldrT="[Text]"/>
      <dgm:spPr/>
      <dgm:t>
        <a:bodyPr/>
        <a:lstStyle/>
        <a:p>
          <a:r>
            <a:rPr lang="en-US" dirty="0"/>
            <a:t>S.F.</a:t>
          </a:r>
        </a:p>
      </dgm:t>
    </dgm:pt>
    <dgm:pt modelId="{6F99D121-F21F-4893-8E80-50952E77EAF6}" type="parTrans" cxnId="{DA85BF75-83D7-47C4-86A5-DF8E075AFAD2}">
      <dgm:prSet/>
      <dgm:spPr/>
      <dgm:t>
        <a:bodyPr/>
        <a:lstStyle/>
        <a:p>
          <a:endParaRPr lang="en-US"/>
        </a:p>
      </dgm:t>
    </dgm:pt>
    <dgm:pt modelId="{47486FD8-4CCB-40D8-A675-7931B16DE7EC}" type="sibTrans" cxnId="{DA85BF75-83D7-47C4-86A5-DF8E075AFAD2}">
      <dgm:prSet/>
      <dgm:spPr/>
      <dgm:t>
        <a:bodyPr/>
        <a:lstStyle/>
        <a:p>
          <a:endParaRPr lang="en-US"/>
        </a:p>
      </dgm:t>
    </dgm:pt>
    <dgm:pt modelId="{E7488943-8A20-44DE-B60D-F8323C387C0C}">
      <dgm:prSet phldrT="[Text]"/>
      <dgm:spPr/>
      <dgm:t>
        <a:bodyPr/>
        <a:lstStyle/>
        <a:p>
          <a:r>
            <a:rPr lang="en-US" dirty="0"/>
            <a:t>OON</a:t>
          </a:r>
        </a:p>
      </dgm:t>
    </dgm:pt>
    <dgm:pt modelId="{8C597FF5-E9E1-4213-BB6E-8963A6275A83}" type="parTrans" cxnId="{5F754C52-7A70-400A-924E-62C6948927F5}">
      <dgm:prSet/>
      <dgm:spPr/>
      <dgm:t>
        <a:bodyPr/>
        <a:lstStyle/>
        <a:p>
          <a:endParaRPr lang="en-US"/>
        </a:p>
      </dgm:t>
    </dgm:pt>
    <dgm:pt modelId="{0F2921E0-9AC1-4410-9B6A-B8D0D9616B14}" type="sibTrans" cxnId="{5F754C52-7A70-400A-924E-62C6948927F5}">
      <dgm:prSet/>
      <dgm:spPr/>
      <dgm:t>
        <a:bodyPr/>
        <a:lstStyle/>
        <a:p>
          <a:endParaRPr lang="en-US"/>
        </a:p>
      </dgm:t>
    </dgm:pt>
    <dgm:pt modelId="{762B4DCA-6A24-4C72-A23F-C3F870D2E38D}">
      <dgm:prSet phldrT="[Text]"/>
      <dgm:spPr/>
      <dgm:t>
        <a:bodyPr/>
        <a:lstStyle/>
        <a:p>
          <a:r>
            <a:rPr lang="en-US" dirty="0"/>
            <a:t>Templates</a:t>
          </a:r>
        </a:p>
      </dgm:t>
    </dgm:pt>
    <dgm:pt modelId="{59D999CE-5316-4A84-8BC2-B78126AE74B3}" type="parTrans" cxnId="{C83036F2-B2A4-42E2-90F6-38ED5D7447F3}">
      <dgm:prSet/>
      <dgm:spPr/>
      <dgm:t>
        <a:bodyPr/>
        <a:lstStyle/>
        <a:p>
          <a:endParaRPr lang="en-US"/>
        </a:p>
      </dgm:t>
    </dgm:pt>
    <dgm:pt modelId="{A39BC268-8E66-467A-8418-D231842B6D5A}" type="sibTrans" cxnId="{C83036F2-B2A4-42E2-90F6-38ED5D7447F3}">
      <dgm:prSet/>
      <dgm:spPr/>
      <dgm:t>
        <a:bodyPr/>
        <a:lstStyle/>
        <a:p>
          <a:endParaRPr lang="en-US"/>
        </a:p>
      </dgm:t>
    </dgm:pt>
    <dgm:pt modelId="{2792EDCA-3449-4BA4-A92C-064162BDF238}">
      <dgm:prSet phldrT="[Text]"/>
      <dgm:spPr/>
      <dgm:t>
        <a:bodyPr/>
        <a:lstStyle/>
        <a:p>
          <a:r>
            <a:rPr lang="en-US" dirty="0"/>
            <a:t>Cloud Service</a:t>
          </a:r>
        </a:p>
      </dgm:t>
    </dgm:pt>
    <dgm:pt modelId="{EF455289-B146-4523-A082-3B47AF496E53}" type="parTrans" cxnId="{C0D1D31E-07A4-4C5D-A328-9966DFCC923C}">
      <dgm:prSet/>
      <dgm:spPr/>
      <dgm:t>
        <a:bodyPr/>
        <a:lstStyle/>
        <a:p>
          <a:endParaRPr lang="en-US"/>
        </a:p>
      </dgm:t>
    </dgm:pt>
    <dgm:pt modelId="{821F1DF3-4B3C-4AB7-88E7-A008D31122DC}" type="sibTrans" cxnId="{C0D1D31E-07A4-4C5D-A328-9966DFCC923C}">
      <dgm:prSet/>
      <dgm:spPr/>
      <dgm:t>
        <a:bodyPr/>
        <a:lstStyle/>
        <a:p>
          <a:endParaRPr lang="en-US"/>
        </a:p>
      </dgm:t>
    </dgm:pt>
    <dgm:pt modelId="{88B3F098-1B29-47B9-B41B-DAFA68BA0AFF}">
      <dgm:prSet phldrT="[Text]"/>
      <dgm:spPr/>
      <dgm:t>
        <a:bodyPr/>
        <a:lstStyle/>
        <a:p>
          <a:r>
            <a:rPr lang="en-US" dirty="0"/>
            <a:t>Distributed</a:t>
          </a:r>
        </a:p>
      </dgm:t>
    </dgm:pt>
    <dgm:pt modelId="{054888C6-69FD-4D1E-8062-5BBB9E64834F}" type="parTrans" cxnId="{90B5859C-602C-4D35-92FD-DD62CC2B34AE}">
      <dgm:prSet/>
      <dgm:spPr/>
      <dgm:t>
        <a:bodyPr/>
        <a:lstStyle/>
        <a:p>
          <a:endParaRPr lang="en-US"/>
        </a:p>
      </dgm:t>
    </dgm:pt>
    <dgm:pt modelId="{0A2BFD8F-D083-4DB7-9A4D-8E2374813644}" type="sibTrans" cxnId="{90B5859C-602C-4D35-92FD-DD62CC2B34AE}">
      <dgm:prSet/>
      <dgm:spPr/>
      <dgm:t>
        <a:bodyPr/>
        <a:lstStyle/>
        <a:p>
          <a:endParaRPr lang="en-US"/>
        </a:p>
      </dgm:t>
    </dgm:pt>
    <dgm:pt modelId="{E64E841C-138F-44D2-B79B-5693CC09D692}">
      <dgm:prSet phldrT="[Text]"/>
      <dgm:spPr/>
      <dgm:t>
        <a:bodyPr/>
        <a:lstStyle/>
        <a:p>
          <a:r>
            <a:rPr lang="en-US" dirty="0"/>
            <a:t>Heavy works</a:t>
          </a:r>
        </a:p>
      </dgm:t>
    </dgm:pt>
    <dgm:pt modelId="{B5B238E9-7DD2-4A80-8D6A-DB8CAEED2192}" type="parTrans" cxnId="{B9B3EB25-A45B-4AC7-B794-63FEE593BF54}">
      <dgm:prSet/>
      <dgm:spPr/>
      <dgm:t>
        <a:bodyPr/>
        <a:lstStyle/>
        <a:p>
          <a:endParaRPr lang="en-US"/>
        </a:p>
      </dgm:t>
    </dgm:pt>
    <dgm:pt modelId="{948460CC-95B4-4B5E-80A9-5F0D75C15FC9}" type="sibTrans" cxnId="{B9B3EB25-A45B-4AC7-B794-63FEE593BF54}">
      <dgm:prSet/>
      <dgm:spPr/>
      <dgm:t>
        <a:bodyPr/>
        <a:lstStyle/>
        <a:p>
          <a:endParaRPr lang="en-US"/>
        </a:p>
      </dgm:t>
    </dgm:pt>
    <dgm:pt modelId="{FDAB4BD2-C738-4034-A191-2434FC4D79D1}">
      <dgm:prSet phldrT="[Text]"/>
      <dgm:spPr/>
      <dgm:t>
        <a:bodyPr/>
        <a:lstStyle/>
        <a:p>
          <a:r>
            <a:rPr lang="en-US" dirty="0"/>
            <a:t>Light Server</a:t>
          </a:r>
        </a:p>
      </dgm:t>
    </dgm:pt>
    <dgm:pt modelId="{4E6A17B9-2F22-48F3-B13B-EAE23D00C61B}" type="parTrans" cxnId="{C8753853-0A93-407E-A307-6375321918CB}">
      <dgm:prSet/>
      <dgm:spPr/>
      <dgm:t>
        <a:bodyPr/>
        <a:lstStyle/>
        <a:p>
          <a:endParaRPr lang="en-US"/>
        </a:p>
      </dgm:t>
    </dgm:pt>
    <dgm:pt modelId="{EBD1054C-5DCB-48F7-A3D2-0EDE57D28478}" type="sibTrans" cxnId="{C8753853-0A93-407E-A307-6375321918CB}">
      <dgm:prSet/>
      <dgm:spPr/>
      <dgm:t>
        <a:bodyPr/>
        <a:lstStyle/>
        <a:p>
          <a:endParaRPr lang="en-US"/>
        </a:p>
      </dgm:t>
    </dgm:pt>
    <dgm:pt modelId="{EC57F629-8610-4750-B33A-473ABEE8C165}" type="pres">
      <dgm:prSet presAssocID="{C88274CE-EEFB-465E-8A2E-F07707879C7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147E269-CAEE-4942-B979-CD22DC609CEA}" type="pres">
      <dgm:prSet presAssocID="{F42AABF6-501C-4745-A13B-9219D989AE2E}" presName="gear1" presStyleLbl="node1" presStyleIdx="0" presStyleCnt="3">
        <dgm:presLayoutVars>
          <dgm:chMax val="1"/>
          <dgm:bulletEnabled val="1"/>
        </dgm:presLayoutVars>
      </dgm:prSet>
      <dgm:spPr/>
    </dgm:pt>
    <dgm:pt modelId="{10BBC4E5-457D-4B1D-A62B-95FB856703A9}" type="pres">
      <dgm:prSet presAssocID="{F42AABF6-501C-4745-A13B-9219D989AE2E}" presName="gear1srcNode" presStyleLbl="node1" presStyleIdx="0" presStyleCnt="3"/>
      <dgm:spPr/>
    </dgm:pt>
    <dgm:pt modelId="{C1168011-5E6B-4FA4-810E-7E79A5C461A8}" type="pres">
      <dgm:prSet presAssocID="{F42AABF6-501C-4745-A13B-9219D989AE2E}" presName="gear1dstNode" presStyleLbl="node1" presStyleIdx="0" presStyleCnt="3"/>
      <dgm:spPr/>
    </dgm:pt>
    <dgm:pt modelId="{DD22E13C-23E8-4CA4-9699-737104E93895}" type="pres">
      <dgm:prSet presAssocID="{F42AABF6-501C-4745-A13B-9219D989AE2E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F6141FFE-8C38-4E7D-9C54-1F12A1CA6A30}" type="pres">
      <dgm:prSet presAssocID="{4BAA7673-EAB4-4C19-A30E-1D9EB12C1946}" presName="gear2" presStyleLbl="node1" presStyleIdx="1" presStyleCnt="3">
        <dgm:presLayoutVars>
          <dgm:chMax val="1"/>
          <dgm:bulletEnabled val="1"/>
        </dgm:presLayoutVars>
      </dgm:prSet>
      <dgm:spPr/>
    </dgm:pt>
    <dgm:pt modelId="{2BFD4275-0565-4587-B19C-8205B2051BE8}" type="pres">
      <dgm:prSet presAssocID="{4BAA7673-EAB4-4C19-A30E-1D9EB12C1946}" presName="gear2srcNode" presStyleLbl="node1" presStyleIdx="1" presStyleCnt="3"/>
      <dgm:spPr/>
    </dgm:pt>
    <dgm:pt modelId="{772B4E33-8EBF-4689-92EB-A144944F65DF}" type="pres">
      <dgm:prSet presAssocID="{4BAA7673-EAB4-4C19-A30E-1D9EB12C1946}" presName="gear2dstNode" presStyleLbl="node1" presStyleIdx="1" presStyleCnt="3"/>
      <dgm:spPr/>
    </dgm:pt>
    <dgm:pt modelId="{2F07852A-9137-4569-9130-607990141659}" type="pres">
      <dgm:prSet presAssocID="{4BAA7673-EAB4-4C19-A30E-1D9EB12C1946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0C6F0C37-F57F-4EE1-9A8F-F96767202D3B}" type="pres">
      <dgm:prSet presAssocID="{914FA0A6-D761-4072-ADAD-5DF170405D06}" presName="gear3" presStyleLbl="node1" presStyleIdx="2" presStyleCnt="3"/>
      <dgm:spPr/>
    </dgm:pt>
    <dgm:pt modelId="{52456C54-DA5D-424C-829C-7EC584209852}" type="pres">
      <dgm:prSet presAssocID="{914FA0A6-D761-4072-ADAD-5DF170405D0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D417FA7-019D-402A-B431-998316C0E24F}" type="pres">
      <dgm:prSet presAssocID="{914FA0A6-D761-4072-ADAD-5DF170405D06}" presName="gear3srcNode" presStyleLbl="node1" presStyleIdx="2" presStyleCnt="3"/>
      <dgm:spPr/>
    </dgm:pt>
    <dgm:pt modelId="{EFB31D98-50E8-4865-892A-F7BAFFCF0006}" type="pres">
      <dgm:prSet presAssocID="{914FA0A6-D761-4072-ADAD-5DF170405D06}" presName="gear3dstNode" presStyleLbl="node1" presStyleIdx="2" presStyleCnt="3"/>
      <dgm:spPr/>
    </dgm:pt>
    <dgm:pt modelId="{63D40943-83F5-403A-B242-AD9B46C075C5}" type="pres">
      <dgm:prSet presAssocID="{914FA0A6-D761-4072-ADAD-5DF170405D06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0C067FF1-7EC5-4492-AD09-772A0BC0444D}" type="pres">
      <dgm:prSet presAssocID="{B6F8D366-7546-4D01-993F-FC65EA47C724}" presName="connector1" presStyleLbl="sibTrans2D1" presStyleIdx="0" presStyleCnt="3"/>
      <dgm:spPr/>
    </dgm:pt>
    <dgm:pt modelId="{8C509B69-A6DB-407D-A325-DD6C8065C849}" type="pres">
      <dgm:prSet presAssocID="{647A7DD0-F208-4B98-B554-89FD460BAD4D}" presName="connector2" presStyleLbl="sibTrans2D1" presStyleIdx="1" presStyleCnt="3"/>
      <dgm:spPr/>
    </dgm:pt>
    <dgm:pt modelId="{90791B4D-5FB3-42DF-8B24-E48B12792CE7}" type="pres">
      <dgm:prSet presAssocID="{47486FD8-4CCB-40D8-A675-7931B16DE7EC}" presName="connector3" presStyleLbl="sibTrans2D1" presStyleIdx="2" presStyleCnt="3"/>
      <dgm:spPr/>
    </dgm:pt>
  </dgm:ptLst>
  <dgm:cxnLst>
    <dgm:cxn modelId="{90B5859C-602C-4D35-92FD-DD62CC2B34AE}" srcId="{4BAA7673-EAB4-4C19-A30E-1D9EB12C1946}" destId="{88B3F098-1B29-47B9-B41B-DAFA68BA0AFF}" srcOrd="1" destOrd="0" parTransId="{054888C6-69FD-4D1E-8062-5BBB9E64834F}" sibTransId="{0A2BFD8F-D083-4DB7-9A4D-8E2374813644}"/>
    <dgm:cxn modelId="{D067B7BB-A092-419B-95AF-0B34F23453E6}" type="presOf" srcId="{F42AABF6-501C-4745-A13B-9219D989AE2E}" destId="{10BBC4E5-457D-4B1D-A62B-95FB856703A9}" srcOrd="1" destOrd="0" presId="urn:microsoft.com/office/officeart/2005/8/layout/gear1"/>
    <dgm:cxn modelId="{5F754C52-7A70-400A-924E-62C6948927F5}" srcId="{914FA0A6-D761-4072-ADAD-5DF170405D06}" destId="{E7488943-8A20-44DE-B60D-F8323C387C0C}" srcOrd="0" destOrd="0" parTransId="{8C597FF5-E9E1-4213-BB6E-8963A6275A83}" sibTransId="{0F2921E0-9AC1-4410-9B6A-B8D0D9616B14}"/>
    <dgm:cxn modelId="{5F8EA8D3-89CE-4C0F-AE2D-97A1EA1E6A12}" type="presOf" srcId="{E64E841C-138F-44D2-B79B-5693CC09D692}" destId="{2F07852A-9137-4569-9130-607990141659}" srcOrd="0" destOrd="0" presId="urn:microsoft.com/office/officeart/2005/8/layout/gear1"/>
    <dgm:cxn modelId="{A34CB812-931E-40BB-B6B5-E97BC3D1C655}" type="presOf" srcId="{88B3F098-1B29-47B9-B41B-DAFA68BA0AFF}" destId="{2F07852A-9137-4569-9130-607990141659}" srcOrd="0" destOrd="1" presId="urn:microsoft.com/office/officeart/2005/8/layout/gear1"/>
    <dgm:cxn modelId="{5BE1D2D9-F7EC-464F-B449-ABE586D9AB94}" type="presOf" srcId="{47486FD8-4CCB-40D8-A675-7931B16DE7EC}" destId="{90791B4D-5FB3-42DF-8B24-E48B12792CE7}" srcOrd="0" destOrd="0" presId="urn:microsoft.com/office/officeart/2005/8/layout/gear1"/>
    <dgm:cxn modelId="{6D891F71-92AD-41C1-8DDA-5053E2E36712}" type="presOf" srcId="{F42AABF6-501C-4745-A13B-9219D989AE2E}" destId="{F147E269-CAEE-4942-B979-CD22DC609CEA}" srcOrd="0" destOrd="0" presId="urn:microsoft.com/office/officeart/2005/8/layout/gear1"/>
    <dgm:cxn modelId="{C8753853-0A93-407E-A307-6375321918CB}" srcId="{F42AABF6-501C-4745-A13B-9219D989AE2E}" destId="{FDAB4BD2-C738-4034-A191-2434FC4D79D1}" srcOrd="1" destOrd="0" parTransId="{4E6A17B9-2F22-48F3-B13B-EAE23D00C61B}" sibTransId="{EBD1054C-5DCB-48F7-A3D2-0EDE57D28478}"/>
    <dgm:cxn modelId="{C83036F2-B2A4-42E2-90F6-38ED5D7447F3}" srcId="{914FA0A6-D761-4072-ADAD-5DF170405D06}" destId="{762B4DCA-6A24-4C72-A23F-C3F870D2E38D}" srcOrd="1" destOrd="0" parTransId="{59D999CE-5316-4A84-8BC2-B78126AE74B3}" sibTransId="{A39BC268-8E66-467A-8418-D231842B6D5A}"/>
    <dgm:cxn modelId="{CAC42BC0-AB10-49BB-B17E-9B6DB334A234}" type="presOf" srcId="{E7488943-8A20-44DE-B60D-F8323C387C0C}" destId="{63D40943-83F5-403A-B242-AD9B46C075C5}" srcOrd="0" destOrd="0" presId="urn:microsoft.com/office/officeart/2005/8/layout/gear1"/>
    <dgm:cxn modelId="{B9B3EB25-A45B-4AC7-B794-63FEE593BF54}" srcId="{4BAA7673-EAB4-4C19-A30E-1D9EB12C1946}" destId="{E64E841C-138F-44D2-B79B-5693CC09D692}" srcOrd="0" destOrd="0" parTransId="{B5B238E9-7DD2-4A80-8D6A-DB8CAEED2192}" sibTransId="{948460CC-95B4-4B5E-80A9-5F0D75C15FC9}"/>
    <dgm:cxn modelId="{AD607650-ECD1-42D1-AACD-48A805C9E465}" type="presOf" srcId="{C88274CE-EEFB-465E-8A2E-F07707879C71}" destId="{EC57F629-8610-4750-B33A-473ABEE8C165}" srcOrd="0" destOrd="0" presId="urn:microsoft.com/office/officeart/2005/8/layout/gear1"/>
    <dgm:cxn modelId="{A183C1D9-1C59-4FF8-A460-315682DA6ECE}" type="presOf" srcId="{4BAA7673-EAB4-4C19-A30E-1D9EB12C1946}" destId="{F6141FFE-8C38-4E7D-9C54-1F12A1CA6A30}" srcOrd="0" destOrd="0" presId="urn:microsoft.com/office/officeart/2005/8/layout/gear1"/>
    <dgm:cxn modelId="{A84903F8-DCB7-4219-B5AB-E961DA571BB7}" type="presOf" srcId="{2792EDCA-3449-4BA4-A92C-064162BDF238}" destId="{DD22E13C-23E8-4CA4-9699-737104E93895}" srcOrd="0" destOrd="0" presId="urn:microsoft.com/office/officeart/2005/8/layout/gear1"/>
    <dgm:cxn modelId="{CFCB86A8-E7CA-4FE6-A09D-231DDF4CF072}" type="presOf" srcId="{914FA0A6-D761-4072-ADAD-5DF170405D06}" destId="{7D417FA7-019D-402A-B431-998316C0E24F}" srcOrd="2" destOrd="0" presId="urn:microsoft.com/office/officeart/2005/8/layout/gear1"/>
    <dgm:cxn modelId="{EB978D78-3BCB-4623-9228-4BC907B7D169}" type="presOf" srcId="{4BAA7673-EAB4-4C19-A30E-1D9EB12C1946}" destId="{772B4E33-8EBF-4689-92EB-A144944F65DF}" srcOrd="2" destOrd="0" presId="urn:microsoft.com/office/officeart/2005/8/layout/gear1"/>
    <dgm:cxn modelId="{68A8782E-EBA8-42DB-A307-E5A3952DFD8F}" type="presOf" srcId="{4BAA7673-EAB4-4C19-A30E-1D9EB12C1946}" destId="{2BFD4275-0565-4587-B19C-8205B2051BE8}" srcOrd="1" destOrd="0" presId="urn:microsoft.com/office/officeart/2005/8/layout/gear1"/>
    <dgm:cxn modelId="{1E951E13-58DE-4E9D-BBD7-F26B09F68242}" type="presOf" srcId="{914FA0A6-D761-4072-ADAD-5DF170405D06}" destId="{0C6F0C37-F57F-4EE1-9A8F-F96767202D3B}" srcOrd="0" destOrd="0" presId="urn:microsoft.com/office/officeart/2005/8/layout/gear1"/>
    <dgm:cxn modelId="{AC80E843-CBA9-4DF9-9DD6-EC39230446B8}" type="presOf" srcId="{B6F8D366-7546-4D01-993F-FC65EA47C724}" destId="{0C067FF1-7EC5-4492-AD09-772A0BC0444D}" srcOrd="0" destOrd="0" presId="urn:microsoft.com/office/officeart/2005/8/layout/gear1"/>
    <dgm:cxn modelId="{7DB27757-7CAB-46DB-B6E3-5814A5DB6C7F}" type="presOf" srcId="{914FA0A6-D761-4072-ADAD-5DF170405D06}" destId="{52456C54-DA5D-424C-829C-7EC584209852}" srcOrd="1" destOrd="0" presId="urn:microsoft.com/office/officeart/2005/8/layout/gear1"/>
    <dgm:cxn modelId="{7671A482-5814-4328-864D-3E3B4B13C528}" type="presOf" srcId="{914FA0A6-D761-4072-ADAD-5DF170405D06}" destId="{EFB31D98-50E8-4865-892A-F7BAFFCF0006}" srcOrd="3" destOrd="0" presId="urn:microsoft.com/office/officeart/2005/8/layout/gear1"/>
    <dgm:cxn modelId="{FD310D11-1413-4896-B8C5-D8CC696BDE48}" srcId="{C88274CE-EEFB-465E-8A2E-F07707879C71}" destId="{4BAA7673-EAB4-4C19-A30E-1D9EB12C1946}" srcOrd="1" destOrd="0" parTransId="{482758C8-001A-47F2-8381-59140085522C}" sibTransId="{647A7DD0-F208-4B98-B554-89FD460BAD4D}"/>
    <dgm:cxn modelId="{5B862430-2FA7-406F-BE9F-C00F8CCB2DC0}" type="presOf" srcId="{762B4DCA-6A24-4C72-A23F-C3F870D2E38D}" destId="{63D40943-83F5-403A-B242-AD9B46C075C5}" srcOrd="0" destOrd="1" presId="urn:microsoft.com/office/officeart/2005/8/layout/gear1"/>
    <dgm:cxn modelId="{D652127C-EA2F-4039-98D0-9EFE32FE5F74}" type="presOf" srcId="{FDAB4BD2-C738-4034-A191-2434FC4D79D1}" destId="{DD22E13C-23E8-4CA4-9699-737104E93895}" srcOrd="0" destOrd="1" presId="urn:microsoft.com/office/officeart/2005/8/layout/gear1"/>
    <dgm:cxn modelId="{E5AFB9D4-3165-4470-B7CF-8E7B22A33F6B}" type="presOf" srcId="{647A7DD0-F208-4B98-B554-89FD460BAD4D}" destId="{8C509B69-A6DB-407D-A325-DD6C8065C849}" srcOrd="0" destOrd="0" presId="urn:microsoft.com/office/officeart/2005/8/layout/gear1"/>
    <dgm:cxn modelId="{80D9CDD3-C578-4FB4-A4F2-190A32BECA52}" type="presOf" srcId="{F42AABF6-501C-4745-A13B-9219D989AE2E}" destId="{C1168011-5E6B-4FA4-810E-7E79A5C461A8}" srcOrd="2" destOrd="0" presId="urn:microsoft.com/office/officeart/2005/8/layout/gear1"/>
    <dgm:cxn modelId="{DA85BF75-83D7-47C4-86A5-DF8E075AFAD2}" srcId="{C88274CE-EEFB-465E-8A2E-F07707879C71}" destId="{914FA0A6-D761-4072-ADAD-5DF170405D06}" srcOrd="2" destOrd="0" parTransId="{6F99D121-F21F-4893-8E80-50952E77EAF6}" sibTransId="{47486FD8-4CCB-40D8-A675-7931B16DE7EC}"/>
    <dgm:cxn modelId="{3E38C0D0-96C7-4BE7-800E-D46A2F6C7B1D}" srcId="{C88274CE-EEFB-465E-8A2E-F07707879C71}" destId="{F42AABF6-501C-4745-A13B-9219D989AE2E}" srcOrd="0" destOrd="0" parTransId="{A6A00FF6-9570-4537-B0B3-3B14410C9429}" sibTransId="{B6F8D366-7546-4D01-993F-FC65EA47C724}"/>
    <dgm:cxn modelId="{C0D1D31E-07A4-4C5D-A328-9966DFCC923C}" srcId="{F42AABF6-501C-4745-A13B-9219D989AE2E}" destId="{2792EDCA-3449-4BA4-A92C-064162BDF238}" srcOrd="0" destOrd="0" parTransId="{EF455289-B146-4523-A082-3B47AF496E53}" sibTransId="{821F1DF3-4B3C-4AB7-88E7-A008D31122DC}"/>
    <dgm:cxn modelId="{31B9B288-9636-4375-AD6F-9D8058F3F493}" type="presParOf" srcId="{EC57F629-8610-4750-B33A-473ABEE8C165}" destId="{F147E269-CAEE-4942-B979-CD22DC609CEA}" srcOrd="0" destOrd="0" presId="urn:microsoft.com/office/officeart/2005/8/layout/gear1"/>
    <dgm:cxn modelId="{F0BE87FC-EE7C-4DA6-A29B-541B7596E34F}" type="presParOf" srcId="{EC57F629-8610-4750-B33A-473ABEE8C165}" destId="{10BBC4E5-457D-4B1D-A62B-95FB856703A9}" srcOrd="1" destOrd="0" presId="urn:microsoft.com/office/officeart/2005/8/layout/gear1"/>
    <dgm:cxn modelId="{EBDD0660-324F-4CB9-8F27-0316CAF88279}" type="presParOf" srcId="{EC57F629-8610-4750-B33A-473ABEE8C165}" destId="{C1168011-5E6B-4FA4-810E-7E79A5C461A8}" srcOrd="2" destOrd="0" presId="urn:microsoft.com/office/officeart/2005/8/layout/gear1"/>
    <dgm:cxn modelId="{3A0DC8B5-6640-4A74-8C96-3273B4EFDE7C}" type="presParOf" srcId="{EC57F629-8610-4750-B33A-473ABEE8C165}" destId="{DD22E13C-23E8-4CA4-9699-737104E93895}" srcOrd="3" destOrd="0" presId="urn:microsoft.com/office/officeart/2005/8/layout/gear1"/>
    <dgm:cxn modelId="{854D3485-F849-42D0-9656-51E6800E7DC8}" type="presParOf" srcId="{EC57F629-8610-4750-B33A-473ABEE8C165}" destId="{F6141FFE-8C38-4E7D-9C54-1F12A1CA6A30}" srcOrd="4" destOrd="0" presId="urn:microsoft.com/office/officeart/2005/8/layout/gear1"/>
    <dgm:cxn modelId="{E2004AA2-14ED-4E09-BF43-C57D1A1D0C02}" type="presParOf" srcId="{EC57F629-8610-4750-B33A-473ABEE8C165}" destId="{2BFD4275-0565-4587-B19C-8205B2051BE8}" srcOrd="5" destOrd="0" presId="urn:microsoft.com/office/officeart/2005/8/layout/gear1"/>
    <dgm:cxn modelId="{286A5668-F38C-4784-A047-3797B327A73C}" type="presParOf" srcId="{EC57F629-8610-4750-B33A-473ABEE8C165}" destId="{772B4E33-8EBF-4689-92EB-A144944F65DF}" srcOrd="6" destOrd="0" presId="urn:microsoft.com/office/officeart/2005/8/layout/gear1"/>
    <dgm:cxn modelId="{531FCEC4-CABE-4CD1-87FD-4197A0D4584B}" type="presParOf" srcId="{EC57F629-8610-4750-B33A-473ABEE8C165}" destId="{2F07852A-9137-4569-9130-607990141659}" srcOrd="7" destOrd="0" presId="urn:microsoft.com/office/officeart/2005/8/layout/gear1"/>
    <dgm:cxn modelId="{FF57F71D-DF01-493E-B215-D3054CB1DAA0}" type="presParOf" srcId="{EC57F629-8610-4750-B33A-473ABEE8C165}" destId="{0C6F0C37-F57F-4EE1-9A8F-F96767202D3B}" srcOrd="8" destOrd="0" presId="urn:microsoft.com/office/officeart/2005/8/layout/gear1"/>
    <dgm:cxn modelId="{A5EB033A-9DAF-488A-8153-E493389E2258}" type="presParOf" srcId="{EC57F629-8610-4750-B33A-473ABEE8C165}" destId="{52456C54-DA5D-424C-829C-7EC584209852}" srcOrd="9" destOrd="0" presId="urn:microsoft.com/office/officeart/2005/8/layout/gear1"/>
    <dgm:cxn modelId="{125531E0-A75B-463F-9CE9-31DC07C11D0D}" type="presParOf" srcId="{EC57F629-8610-4750-B33A-473ABEE8C165}" destId="{7D417FA7-019D-402A-B431-998316C0E24F}" srcOrd="10" destOrd="0" presId="urn:microsoft.com/office/officeart/2005/8/layout/gear1"/>
    <dgm:cxn modelId="{81021059-26DD-4B6B-A09C-7DD56A4F2CE4}" type="presParOf" srcId="{EC57F629-8610-4750-B33A-473ABEE8C165}" destId="{EFB31D98-50E8-4865-892A-F7BAFFCF0006}" srcOrd="11" destOrd="0" presId="urn:microsoft.com/office/officeart/2005/8/layout/gear1"/>
    <dgm:cxn modelId="{6361A098-74B1-425E-9A2F-B9F6624DCBFB}" type="presParOf" srcId="{EC57F629-8610-4750-B33A-473ABEE8C165}" destId="{63D40943-83F5-403A-B242-AD9B46C075C5}" srcOrd="12" destOrd="0" presId="urn:microsoft.com/office/officeart/2005/8/layout/gear1"/>
    <dgm:cxn modelId="{0BC85B15-01C8-4E3C-B845-6B42F0092C41}" type="presParOf" srcId="{EC57F629-8610-4750-B33A-473ABEE8C165}" destId="{0C067FF1-7EC5-4492-AD09-772A0BC0444D}" srcOrd="13" destOrd="0" presId="urn:microsoft.com/office/officeart/2005/8/layout/gear1"/>
    <dgm:cxn modelId="{0E7B8AE7-FD12-4621-A63C-12DA5E694253}" type="presParOf" srcId="{EC57F629-8610-4750-B33A-473ABEE8C165}" destId="{8C509B69-A6DB-407D-A325-DD6C8065C849}" srcOrd="14" destOrd="0" presId="urn:microsoft.com/office/officeart/2005/8/layout/gear1"/>
    <dgm:cxn modelId="{1EF9ADA6-3B7F-4FAD-BA74-D2F030AA7F43}" type="presParOf" srcId="{EC57F629-8610-4750-B33A-473ABEE8C165}" destId="{90791B4D-5FB3-42DF-8B24-E48B12792CE7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DA5A6-F942-4A3F-8FC8-77DD2FAE74C3}">
      <dsp:nvSpPr>
        <dsp:cNvPr id="0" name=""/>
        <dsp:cNvSpPr/>
      </dsp:nvSpPr>
      <dsp:spPr>
        <a:xfrm>
          <a:off x="0" y="0"/>
          <a:ext cx="6799262" cy="10765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Outline</a:t>
          </a:r>
          <a:endParaRPr lang="ko-KR" altLang="en-US" sz="18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OON</a:t>
          </a:r>
          <a:endParaRPr lang="ko-KR" altLang="en-US" sz="14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System Templates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TypeScript-STL</a:t>
          </a:r>
          <a:endParaRPr lang="ko-KR" altLang="en-US" sz="1400" kern="1200" dirty="0"/>
        </a:p>
      </dsp:txBody>
      <dsp:txXfrm>
        <a:off x="1467504" y="0"/>
        <a:ext cx="5331757" cy="1076523"/>
      </dsp:txXfrm>
    </dsp:sp>
    <dsp:sp modelId="{357C26FE-AB6E-4A16-8E4D-3D4B617AC47B}">
      <dsp:nvSpPr>
        <dsp:cNvPr id="0" name=""/>
        <dsp:cNvSpPr/>
      </dsp:nvSpPr>
      <dsp:spPr>
        <a:xfrm>
          <a:off x="107652" y="107652"/>
          <a:ext cx="1359852" cy="8612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C1D184F-6AD7-438E-BCA9-4EDBAB1635F0}">
      <dsp:nvSpPr>
        <dsp:cNvPr id="0" name=""/>
        <dsp:cNvSpPr/>
      </dsp:nvSpPr>
      <dsp:spPr>
        <a:xfrm>
          <a:off x="0" y="1209118"/>
          <a:ext cx="6799262" cy="10765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Specification</a:t>
          </a:r>
          <a:endParaRPr lang="ko-KR" altLang="en-US" sz="18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0" kern="1200" dirty="0"/>
            <a:t>Basic Components</a:t>
          </a:r>
          <a:endParaRPr lang="ko-KR" altLang="en-US" sz="1400" b="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System Templates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Examples</a:t>
          </a:r>
          <a:endParaRPr lang="ko-KR" altLang="en-US" sz="1400" kern="1200" dirty="0"/>
        </a:p>
      </dsp:txBody>
      <dsp:txXfrm>
        <a:off x="1467504" y="1209118"/>
        <a:ext cx="5331757" cy="1076523"/>
      </dsp:txXfrm>
    </dsp:sp>
    <dsp:sp modelId="{6C505080-7649-4046-BE2C-748A4CBE8066}">
      <dsp:nvSpPr>
        <dsp:cNvPr id="0" name=""/>
        <dsp:cNvSpPr/>
      </dsp:nvSpPr>
      <dsp:spPr>
        <a:xfrm>
          <a:off x="107652" y="1291828"/>
          <a:ext cx="1359852" cy="86121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9FFCAFB-668A-4665-B171-99E21307EB02}">
      <dsp:nvSpPr>
        <dsp:cNvPr id="0" name=""/>
        <dsp:cNvSpPr/>
      </dsp:nvSpPr>
      <dsp:spPr>
        <a:xfrm>
          <a:off x="0" y="2368351"/>
          <a:ext cx="6799262" cy="10765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/>
            <a:t>Appendix</a:t>
          </a:r>
          <a:endParaRPr lang="ko-KR" altLang="en-US" sz="1800" b="1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0" kern="1200" dirty="0"/>
            <a:t>Documents</a:t>
          </a:r>
          <a:endParaRPr lang="ko-KR" altLang="en-US" sz="1400" b="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New Features</a:t>
          </a:r>
          <a:endParaRPr lang="ko-KR" altLang="en-US" sz="1400" kern="1200" dirty="0"/>
        </a:p>
      </dsp:txBody>
      <dsp:txXfrm>
        <a:off x="1467504" y="2368351"/>
        <a:ext cx="5331757" cy="1076523"/>
      </dsp:txXfrm>
    </dsp:sp>
    <dsp:sp modelId="{4A1ADAC8-999F-43EF-8DAA-9E64EF9FB28A}">
      <dsp:nvSpPr>
        <dsp:cNvPr id="0" name=""/>
        <dsp:cNvSpPr/>
      </dsp:nvSpPr>
      <dsp:spPr>
        <a:xfrm>
          <a:off x="107652" y="2476003"/>
          <a:ext cx="1359852" cy="8612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7E269-CAEE-4942-B979-CD22DC609CEA}">
      <dsp:nvSpPr>
        <dsp:cNvPr id="0" name=""/>
        <dsp:cNvSpPr/>
      </dsp:nvSpPr>
      <dsp:spPr>
        <a:xfrm>
          <a:off x="1501616" y="1556384"/>
          <a:ext cx="1835308" cy="1835308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TypeScript</a:t>
          </a:r>
        </a:p>
      </dsp:txBody>
      <dsp:txXfrm>
        <a:off x="1870595" y="1986296"/>
        <a:ext cx="1097350" cy="943386"/>
      </dsp:txXfrm>
    </dsp:sp>
    <dsp:sp modelId="{DD22E13C-23E8-4CA4-9699-737104E93895}">
      <dsp:nvSpPr>
        <dsp:cNvPr id="0" name=""/>
        <dsp:cNvSpPr/>
      </dsp:nvSpPr>
      <dsp:spPr>
        <a:xfrm>
          <a:off x="1268031" y="2690939"/>
          <a:ext cx="1167923" cy="700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Cloud Service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Light Server</a:t>
          </a:r>
        </a:p>
      </dsp:txBody>
      <dsp:txXfrm>
        <a:off x="1288555" y="2711463"/>
        <a:ext cx="1126875" cy="659706"/>
      </dsp:txXfrm>
    </dsp:sp>
    <dsp:sp modelId="{F6141FFE-8C38-4E7D-9C54-1F12A1CA6A30}">
      <dsp:nvSpPr>
        <dsp:cNvPr id="0" name=""/>
        <dsp:cNvSpPr/>
      </dsp:nvSpPr>
      <dsp:spPr>
        <a:xfrm>
          <a:off x="433800" y="1122584"/>
          <a:ext cx="1334770" cy="1334770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C++</a:t>
          </a:r>
        </a:p>
      </dsp:txBody>
      <dsp:txXfrm>
        <a:off x="769832" y="1460647"/>
        <a:ext cx="662706" cy="658644"/>
      </dsp:txXfrm>
    </dsp:sp>
    <dsp:sp modelId="{2F07852A-9137-4569-9130-607990141659}">
      <dsp:nvSpPr>
        <dsp:cNvPr id="0" name=""/>
        <dsp:cNvSpPr/>
      </dsp:nvSpPr>
      <dsp:spPr>
        <a:xfrm>
          <a:off x="0" y="1990185"/>
          <a:ext cx="1167923" cy="700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Heavy works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Distributed</a:t>
          </a:r>
        </a:p>
      </dsp:txBody>
      <dsp:txXfrm>
        <a:off x="20524" y="2010709"/>
        <a:ext cx="1126875" cy="659706"/>
      </dsp:txXfrm>
    </dsp:sp>
    <dsp:sp modelId="{0C6F0C37-F57F-4EE1-9A8F-F96767202D3B}">
      <dsp:nvSpPr>
        <dsp:cNvPr id="0" name=""/>
        <dsp:cNvSpPr/>
      </dsp:nvSpPr>
      <dsp:spPr>
        <a:xfrm rot="20700000">
          <a:off x="1181407" y="201729"/>
          <a:ext cx="1307802" cy="1307802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S.F.</a:t>
          </a:r>
        </a:p>
      </dsp:txBody>
      <dsp:txXfrm rot="-20700000">
        <a:off x="1468246" y="488568"/>
        <a:ext cx="734123" cy="734123"/>
      </dsp:txXfrm>
    </dsp:sp>
    <dsp:sp modelId="{63D40943-83F5-403A-B242-AD9B46C075C5}">
      <dsp:nvSpPr>
        <dsp:cNvPr id="0" name=""/>
        <dsp:cNvSpPr/>
      </dsp:nvSpPr>
      <dsp:spPr>
        <a:xfrm>
          <a:off x="2169001" y="488568"/>
          <a:ext cx="1167923" cy="7007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Templates</a:t>
          </a:r>
        </a:p>
      </dsp:txBody>
      <dsp:txXfrm>
        <a:off x="2189525" y="509092"/>
        <a:ext cx="1126875" cy="659706"/>
      </dsp:txXfrm>
    </dsp:sp>
    <dsp:sp modelId="{0C067FF1-7EC5-4492-AD09-772A0BC0444D}">
      <dsp:nvSpPr>
        <dsp:cNvPr id="0" name=""/>
        <dsp:cNvSpPr/>
      </dsp:nvSpPr>
      <dsp:spPr>
        <a:xfrm>
          <a:off x="1351309" y="1284624"/>
          <a:ext cx="2349195" cy="2349195"/>
        </a:xfrm>
        <a:prstGeom prst="circularArrow">
          <a:avLst>
            <a:gd name="adj1" fmla="val 4687"/>
            <a:gd name="adj2" fmla="val 299029"/>
            <a:gd name="adj3" fmla="val 2491614"/>
            <a:gd name="adj4" fmla="val 15915217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509B69-A6DB-407D-A325-DD6C8065C849}">
      <dsp:nvSpPr>
        <dsp:cNvPr id="0" name=""/>
        <dsp:cNvSpPr/>
      </dsp:nvSpPr>
      <dsp:spPr>
        <a:xfrm>
          <a:off x="197415" y="830929"/>
          <a:ext cx="1706837" cy="170683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791B4D-5FB3-42DF-8B24-E48B12792CE7}">
      <dsp:nvSpPr>
        <dsp:cNvPr id="0" name=""/>
        <dsp:cNvSpPr/>
      </dsp:nvSpPr>
      <dsp:spPr>
        <a:xfrm>
          <a:off x="878899" y="-81048"/>
          <a:ext cx="1840314" cy="184031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24D9C-562E-4540-B1A2-A89C6BA45684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557E8-E160-4C8F-B783-4E4257C2A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DA84BC8F-639F-440E-B001-CAF8C7C9DC86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493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3309-6C44-4203-922E-C83FBE180309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8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7B85-2443-425D-A243-D3B28E4B33A3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78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2DB-A493-49C4-A640-D9DF0E539558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22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C767-838C-44FE-8E1E-339BDA1EA391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5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0AAE-6288-49E8-9D7C-6CE2A6CE2440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CEEB-BCF2-43EB-8C0A-B51B2CC5B4B2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93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F68A-EAAA-4AFE-A238-51C56B66B299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57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600C-0AF7-42CB-A452-F032FEC31465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9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A8CB-7701-4D22-AD1F-0F622E3AD7AB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4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71D7-0586-4952-BD56-D6DD1A2DF01C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2B52-7FAD-4827-9D00-B03C5EFD8F68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75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3BDA-FDDE-4FB5-967A-6D692CFA24E0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917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B63F-A1B0-43DD-AB01-690A0B2FCD7C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6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459F-2B5B-4FC6-B8BE-9F73A300A33A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01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5E3C-E9AF-4892-BE9C-35FF9C6867A4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348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1D68-81D5-4DF2-B065-E8CA219BAC2E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C86D27-911B-4DF4-BC0D-EFD214CE4EAB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  <p:sldLayoutId id="2147484215" r:id="rId16"/>
    <p:sldLayoutId id="214748421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chon/typescript-stl" TargetMode="External"/><Relationship Id="rId2" Type="http://schemas.openxmlformats.org/officeDocument/2006/relationships/hyperlink" Target="https://github.com/samchon/framewo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Samchon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https://github.com/samchon/framework</a:t>
            </a:r>
            <a:endParaRPr lang="en-US" dirty="0"/>
          </a:p>
          <a:p>
            <a:r>
              <a:rPr lang="en-US" dirty="0">
                <a:hlinkClick r:id="rId3"/>
              </a:rPr>
              <a:t>https://github.com/samchon/typescript-stl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5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시스템 구조를 </a:t>
            </a:r>
            <a:r>
              <a:rPr lang="ko-KR" altLang="en-US" dirty="0" err="1"/>
              <a:t>모듈화하여</a:t>
            </a:r>
            <a:endParaRPr lang="en-US" altLang="ko-KR" dirty="0"/>
          </a:p>
          <a:p>
            <a:r>
              <a:rPr lang="ko-KR" altLang="en-US" dirty="0"/>
              <a:t>재사용성</a:t>
            </a:r>
            <a:r>
              <a:rPr lang="en-US" altLang="ko-KR" dirty="0"/>
              <a:t>, </a:t>
            </a:r>
            <a:r>
              <a:rPr lang="ko-KR" altLang="en-US" dirty="0"/>
              <a:t>이식성을 극대화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is OON</a:t>
            </a:r>
          </a:p>
          <a:p>
            <a:r>
              <a:rPr lang="ko-KR" altLang="en-US" dirty="0"/>
              <a:t>삼촌 프레임워크의 궁극적인 목표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System Templates</a:t>
            </a:r>
            <a:br>
              <a:rPr lang="en-US" dirty="0"/>
            </a:br>
            <a:r>
              <a:rPr lang="en-US" dirty="0"/>
              <a:t>- Provides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Service: </a:t>
            </a:r>
            <a:r>
              <a:rPr lang="ko-KR" altLang="en-US" dirty="0"/>
              <a:t>클라우드 서버 템플릿</a:t>
            </a:r>
            <a:endParaRPr lang="en-US" dirty="0"/>
          </a:p>
          <a:p>
            <a:r>
              <a:rPr lang="en-US" dirty="0"/>
              <a:t>External System: 1: N </a:t>
            </a:r>
            <a:r>
              <a:rPr lang="ko-KR" altLang="en-US" dirty="0"/>
              <a:t>노드 제어에 관한 템플릿</a:t>
            </a:r>
            <a:endParaRPr lang="en-US" dirty="0"/>
          </a:p>
          <a:p>
            <a:pPr lvl="1"/>
            <a:r>
              <a:rPr lang="en-US" dirty="0"/>
              <a:t>Parallel System: </a:t>
            </a:r>
            <a:r>
              <a:rPr lang="ko-KR" altLang="en-US" dirty="0"/>
              <a:t>병렬처리시스템 템플릿</a:t>
            </a:r>
            <a:endParaRPr lang="en-US" dirty="0"/>
          </a:p>
          <a:p>
            <a:pPr lvl="1"/>
            <a:r>
              <a:rPr lang="en-US" dirty="0"/>
              <a:t>Distributed System: </a:t>
            </a:r>
            <a:r>
              <a:rPr lang="ko-KR" altLang="en-US" dirty="0"/>
              <a:t>분산처리시스템 템플릿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5" y="4328719"/>
            <a:ext cx="2653203" cy="18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7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System Templates</a:t>
            </a:r>
            <a:br>
              <a:rPr lang="en-US" dirty="0"/>
            </a:br>
            <a:r>
              <a:rPr lang="en-US" dirty="0"/>
              <a:t>- 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여러분</a:t>
            </a:r>
            <a:r>
              <a:rPr lang="en-US" altLang="ko-KR" dirty="0"/>
              <a:t>, </a:t>
            </a:r>
            <a:r>
              <a:rPr lang="ko-KR" altLang="en-US" dirty="0"/>
              <a:t>혹은 여러분의 회사가 자주 사용하는</a:t>
            </a:r>
            <a:endParaRPr lang="en-US" altLang="ko-KR" dirty="0"/>
          </a:p>
          <a:p>
            <a:r>
              <a:rPr lang="ko-KR" altLang="en-US" dirty="0"/>
              <a:t>특정 네트워크 시스템 구조가 존재한다면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그 또한</a:t>
            </a:r>
            <a:r>
              <a:rPr lang="en-US" altLang="ko-KR" dirty="0"/>
              <a:t>, System Template </a:t>
            </a:r>
            <a:r>
              <a:rPr lang="ko-KR" altLang="en-US" dirty="0"/>
              <a:t>으로 만들어</a:t>
            </a:r>
            <a:endParaRPr lang="en-US" altLang="ko-KR" dirty="0"/>
          </a:p>
          <a:p>
            <a:r>
              <a:rPr lang="ko-KR" altLang="en-US" dirty="0"/>
              <a:t>재사용성과 이식성을 극대화 하십시오</a:t>
            </a:r>
            <a:r>
              <a:rPr lang="en-US" altLang="ko-KR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0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System Templates</a:t>
            </a:r>
            <a:br>
              <a:rPr lang="en-US" dirty="0"/>
            </a:br>
            <a:r>
              <a:rPr lang="en-US" dirty="0"/>
              <a:t>- Share your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그리고 여러분이 만든 </a:t>
            </a:r>
            <a:r>
              <a:rPr lang="en-US" altLang="ko-KR" dirty="0"/>
              <a:t>System Template 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ko-KR" altLang="en-US" dirty="0"/>
              <a:t>오픈소스로 공유하십시오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많은 개발자들이</a:t>
            </a:r>
            <a:r>
              <a:rPr lang="en-US" altLang="ko-KR" dirty="0"/>
              <a:t> </a:t>
            </a:r>
            <a:r>
              <a:rPr lang="ko-KR" altLang="en-US" dirty="0"/>
              <a:t>비즈니스 로직</a:t>
            </a:r>
            <a:r>
              <a:rPr lang="en-US" altLang="ko-KR" dirty="0"/>
              <a:t>, </a:t>
            </a:r>
            <a:r>
              <a:rPr lang="ko-KR" altLang="en-US" dirty="0"/>
              <a:t>그 자체에 </a:t>
            </a:r>
            <a:endParaRPr lang="en-US" altLang="ko-KR" dirty="0"/>
          </a:p>
          <a:p>
            <a:r>
              <a:rPr lang="ko-KR" altLang="en-US" dirty="0"/>
              <a:t>더더욱 집중할 수</a:t>
            </a:r>
            <a:r>
              <a:rPr lang="en-US" altLang="ko-KR" dirty="0"/>
              <a:t> </a:t>
            </a:r>
            <a:r>
              <a:rPr lang="ko-KR" altLang="en-US" dirty="0"/>
              <a:t>있을 것입니다</a:t>
            </a:r>
            <a:r>
              <a:rPr lang="en-US" altLang="ko-KR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5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TypeScript-STL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두 가지 언어를 지원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</a:p>
          <a:p>
            <a:pPr lvl="1"/>
            <a:r>
              <a:rPr lang="en-US" altLang="ko-KR" dirty="0"/>
              <a:t>TypeScript (JavaScript)</a:t>
            </a:r>
          </a:p>
          <a:p>
            <a:pPr lvl="2"/>
            <a:r>
              <a:rPr lang="en-US" altLang="ko-KR" dirty="0"/>
              <a:t>Web-Browser</a:t>
            </a:r>
          </a:p>
          <a:p>
            <a:pPr lvl="2"/>
            <a:r>
              <a:rPr lang="en-US" altLang="ko-KR" dirty="0"/>
              <a:t>NodeJS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7508205"/>
              </p:ext>
            </p:extLst>
          </p:nvPr>
        </p:nvGraphicFramePr>
        <p:xfrm>
          <a:off x="4645025" y="2487613"/>
          <a:ext cx="3336925" cy="344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5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TypeScript-STL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ko-KR" altLang="en-US" dirty="0"/>
              <a:t>의 </a:t>
            </a:r>
            <a:r>
              <a:rPr lang="en-US" altLang="ko-KR" dirty="0"/>
              <a:t>Container </a:t>
            </a:r>
            <a:r>
              <a:rPr lang="ko-KR" altLang="en-US" dirty="0"/>
              <a:t>와 </a:t>
            </a:r>
            <a:r>
              <a:rPr lang="en-US" altLang="ko-KR" dirty="0"/>
              <a:t>Algorithm </a:t>
            </a:r>
            <a:r>
              <a:rPr lang="ko-KR" altLang="en-US" dirty="0"/>
              <a:t>일체를</a:t>
            </a:r>
            <a:endParaRPr lang="en-US" altLang="ko-KR" dirty="0"/>
          </a:p>
          <a:p>
            <a:r>
              <a:rPr lang="en-US" dirty="0"/>
              <a:t>TypeScript </a:t>
            </a:r>
            <a:r>
              <a:rPr lang="ko-KR" altLang="en-US" dirty="0"/>
              <a:t>로 마이그레이션 한</a:t>
            </a:r>
            <a:endParaRPr lang="en-US" altLang="ko-KR" dirty="0"/>
          </a:p>
          <a:p>
            <a:r>
              <a:rPr lang="en-US" altLang="ko-KR" dirty="0"/>
              <a:t>Samchon Framework </a:t>
            </a:r>
            <a:r>
              <a:rPr lang="ko-KR" altLang="en-US" dirty="0"/>
              <a:t>의 </a:t>
            </a:r>
            <a:r>
              <a:rPr lang="en-US" altLang="ko-KR" dirty="0"/>
              <a:t>Sub-Project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TypeScript-STL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Linear</a:t>
            </a:r>
          </a:p>
          <a:p>
            <a:pPr lvl="1"/>
            <a:r>
              <a:rPr lang="en-US" dirty="0"/>
              <a:t>Vector, List, </a:t>
            </a:r>
            <a:r>
              <a:rPr lang="en-US" dirty="0" err="1"/>
              <a:t>Deque</a:t>
            </a:r>
            <a:endParaRPr lang="en-US" dirty="0"/>
          </a:p>
          <a:p>
            <a:r>
              <a:rPr lang="en-US" dirty="0"/>
              <a:t>Associative</a:t>
            </a:r>
          </a:p>
          <a:p>
            <a:pPr lvl="1"/>
            <a:r>
              <a:rPr lang="en-US" dirty="0" err="1"/>
              <a:t>TreeSet</a:t>
            </a:r>
            <a:r>
              <a:rPr lang="en-US" dirty="0"/>
              <a:t>, </a:t>
            </a:r>
            <a:r>
              <a:rPr lang="en-US" dirty="0" err="1"/>
              <a:t>TreeMultiSet</a:t>
            </a:r>
            <a:endParaRPr lang="en-US" dirty="0"/>
          </a:p>
          <a:p>
            <a:pPr lvl="1"/>
            <a:r>
              <a:rPr lang="en-US" dirty="0" err="1"/>
              <a:t>TreeMap</a:t>
            </a:r>
            <a:r>
              <a:rPr lang="en-US" dirty="0"/>
              <a:t>, </a:t>
            </a:r>
            <a:r>
              <a:rPr lang="en-US" dirty="0" err="1"/>
              <a:t>TreeMultiMap</a:t>
            </a:r>
            <a:endParaRPr lang="en-US" dirty="0"/>
          </a:p>
          <a:p>
            <a:pPr lvl="1"/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HashMultiSet</a:t>
            </a:r>
            <a:endParaRPr lang="en-US" dirty="0"/>
          </a:p>
          <a:p>
            <a:pPr lvl="1"/>
            <a:r>
              <a:rPr lang="en-US" dirty="0" err="1"/>
              <a:t>HashMap</a:t>
            </a:r>
            <a:r>
              <a:rPr lang="en-US" dirty="0"/>
              <a:t>, </a:t>
            </a:r>
            <a:r>
              <a:rPr lang="en-US" dirty="0" err="1"/>
              <a:t>HashMultiMap</a:t>
            </a:r>
            <a:endParaRPr lang="en-US" dirty="0"/>
          </a:p>
          <a:p>
            <a:r>
              <a:rPr lang="en-US" dirty="0"/>
              <a:t>Adaptor</a:t>
            </a:r>
          </a:p>
          <a:p>
            <a:pPr lvl="1"/>
            <a:r>
              <a:rPr lang="en-US" dirty="0"/>
              <a:t>Queue, Stack, </a:t>
            </a:r>
            <a:r>
              <a:rPr lang="en-US" dirty="0" err="1"/>
              <a:t>PriorityQueue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5025" y="2866483"/>
            <a:ext cx="3336925" cy="268872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1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TypeScript-STL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이종의 언어가 </a:t>
            </a:r>
            <a:r>
              <a:rPr lang="en-US" altLang="ko-KR" dirty="0"/>
              <a:t>~</a:t>
            </a:r>
            <a:r>
              <a:rPr lang="ko-KR" altLang="en-US" dirty="0"/>
              <a:t>를 공유하면 통합에 수월</a:t>
            </a:r>
            <a:endParaRPr lang="en-US" altLang="ko-KR" dirty="0"/>
          </a:p>
          <a:p>
            <a:pPr lvl="1"/>
            <a:r>
              <a:rPr lang="ko-KR" altLang="en-US" dirty="0"/>
              <a:t>자료 구조</a:t>
            </a:r>
            <a:endParaRPr lang="en-US" altLang="ko-KR" dirty="0"/>
          </a:p>
          <a:p>
            <a:pPr lvl="1"/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아키텍처 </a:t>
            </a:r>
            <a:r>
              <a:rPr lang="en-US" altLang="ko-KR" dirty="0"/>
              <a:t>(</a:t>
            </a:r>
            <a:r>
              <a:rPr lang="ko-KR" altLang="en-US" dirty="0"/>
              <a:t>디자인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ko-KR" altLang="en-US" dirty="0"/>
              <a:t>마이그레이션을 할 때도</a:t>
            </a:r>
            <a:endParaRPr lang="en-US" altLang="ko-KR" dirty="0"/>
          </a:p>
          <a:p>
            <a:pPr lvl="1"/>
            <a:r>
              <a:rPr lang="en-US" altLang="ko-KR" dirty="0" err="1"/>
              <a:t>Ctrl+C</a:t>
            </a:r>
            <a:r>
              <a:rPr lang="en-US" altLang="ko-KR" dirty="0"/>
              <a:t> &amp; </a:t>
            </a:r>
            <a:r>
              <a:rPr lang="en-US" altLang="ko-KR" dirty="0" err="1"/>
              <a:t>Ctrl+V</a:t>
            </a:r>
            <a:endParaRPr lang="en-US" altLang="ko-KR" dirty="0"/>
          </a:p>
          <a:p>
            <a:pPr lvl="1"/>
            <a:r>
              <a:rPr lang="ko-KR" altLang="en-US" dirty="0"/>
              <a:t>이후 소소한 편집만 해주면 됨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9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TypeScript-STL</a:t>
            </a:r>
            <a:br>
              <a:rPr lang="en-US" dirty="0"/>
            </a:br>
            <a:r>
              <a:rPr lang="en-US" dirty="0"/>
              <a:t>-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빠른 런칭</a:t>
            </a:r>
            <a:endParaRPr lang="en-US" altLang="ko-KR" b="1" dirty="0"/>
          </a:p>
          <a:p>
            <a:pPr lvl="1"/>
            <a:r>
              <a:rPr lang="en-US" altLang="ko-KR" dirty="0"/>
              <a:t>TypeScript </a:t>
            </a:r>
            <a:r>
              <a:rPr lang="ko-KR" altLang="en-US" dirty="0"/>
              <a:t>와 </a:t>
            </a:r>
            <a:r>
              <a:rPr lang="en-US" altLang="ko-KR" dirty="0"/>
              <a:t>HTML </a:t>
            </a:r>
            <a:r>
              <a:rPr lang="ko-KR" altLang="en-US" dirty="0"/>
              <a:t>로 클라우드 어플리케이션 </a:t>
            </a:r>
            <a:r>
              <a:rPr lang="en-US" altLang="ko-KR" dirty="0"/>
              <a:t>(UI)</a:t>
            </a:r>
          </a:p>
          <a:p>
            <a:pPr lvl="1"/>
            <a:r>
              <a:rPr lang="en-US" altLang="ko-KR" dirty="0"/>
              <a:t>TypeScript </a:t>
            </a:r>
            <a:r>
              <a:rPr lang="ko-KR" altLang="en-US" dirty="0"/>
              <a:t>와 </a:t>
            </a:r>
            <a:r>
              <a:rPr lang="en-US" altLang="ko-KR" dirty="0"/>
              <a:t>NodeJS </a:t>
            </a:r>
            <a:r>
              <a:rPr lang="ko-KR" altLang="en-US" dirty="0"/>
              <a:t>로 클라우드 서버 제작</a:t>
            </a:r>
            <a:endParaRPr lang="en-US" altLang="ko-KR" dirty="0"/>
          </a:p>
          <a:p>
            <a:r>
              <a:rPr lang="ko-KR" altLang="en-US" b="1" dirty="0"/>
              <a:t>퍼포먼스 개선</a:t>
            </a:r>
            <a:endParaRPr lang="en-US" altLang="ko-KR" b="1" dirty="0"/>
          </a:p>
          <a:p>
            <a:pPr lvl="1"/>
            <a:r>
              <a:rPr lang="ko-KR" altLang="en-US" dirty="0"/>
              <a:t>무거운 작업을 </a:t>
            </a:r>
            <a:r>
              <a:rPr lang="en-US" altLang="ko-KR" dirty="0"/>
              <a:t>C++ </a:t>
            </a:r>
            <a:r>
              <a:rPr lang="ko-KR" altLang="en-US" dirty="0"/>
              <a:t>에 분산하여 처리</a:t>
            </a:r>
            <a:endParaRPr lang="en-US" altLang="ko-KR" dirty="0"/>
          </a:p>
          <a:p>
            <a:pPr lvl="1"/>
            <a:r>
              <a:rPr lang="ko-KR" altLang="en-US" dirty="0"/>
              <a:t>혹은 클라우드 서버를 </a:t>
            </a:r>
            <a:r>
              <a:rPr lang="en-US" altLang="ko-KR" dirty="0"/>
              <a:t>C++ </a:t>
            </a:r>
            <a:r>
              <a:rPr lang="ko-KR" altLang="en-US" dirty="0"/>
              <a:t>로 마이그레이션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TypeScript-STL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061564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4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972139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8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Basic Components</a:t>
            </a:r>
          </a:p>
          <a:p>
            <a:pPr marL="457200" indent="-457200">
              <a:buAutoNum type="arabicPeriod"/>
            </a:pPr>
            <a:r>
              <a:rPr lang="en-US" dirty="0"/>
              <a:t>System Templates</a:t>
            </a:r>
          </a:p>
          <a:p>
            <a:pPr marL="457200" indent="-457200">
              <a:buAutoNum type="arabicPeriod"/>
            </a:pPr>
            <a:r>
              <a:rPr lang="en-US" dirty="0"/>
              <a:t>Examples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28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 Components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527" y="2490788"/>
            <a:ext cx="5396884" cy="34448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3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통신을 담당하는 모듈</a:t>
            </a:r>
            <a:endParaRPr lang="en-US" altLang="ko-KR" dirty="0"/>
          </a:p>
          <a:p>
            <a:r>
              <a:rPr lang="en-US" dirty="0"/>
              <a:t>OON </a:t>
            </a:r>
            <a:r>
              <a:rPr lang="ko-KR" altLang="en-US" dirty="0"/>
              <a:t>을 구성하는 기본 구성요소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모든 종료의 네트워크 시스템은 이들 </a:t>
            </a:r>
            <a:r>
              <a:rPr lang="en-US" altLang="ko-KR" dirty="0"/>
              <a:t>Basic Components </a:t>
            </a:r>
            <a:r>
              <a:rPr lang="ko-KR" altLang="en-US" dirty="0"/>
              <a:t>의 조합으로 만들 수 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01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Q. </a:t>
            </a:r>
            <a:r>
              <a:rPr lang="ko-KR" altLang="en-US" dirty="0"/>
              <a:t>혹시 이렇게 </a:t>
            </a:r>
            <a:r>
              <a:rPr lang="ko-KR" altLang="en-US" dirty="0" err="1"/>
              <a:t>생각하셨나요</a:t>
            </a:r>
            <a:r>
              <a:rPr lang="en-US" altLang="ko-KR" dirty="0"/>
              <a:t>?</a:t>
            </a:r>
          </a:p>
          <a:p>
            <a:pPr lvl="1"/>
            <a:r>
              <a:rPr lang="en-US" dirty="0"/>
              <a:t>OON </a:t>
            </a:r>
            <a:r>
              <a:rPr lang="ko-KR" altLang="en-US" dirty="0"/>
              <a:t>을 구현하여 편리하게 개발할 수 있으되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특정 프로토콜이나 메시지 구조가 강제될 것이다</a:t>
            </a:r>
            <a:r>
              <a:rPr lang="en-US" altLang="ko-KR" dirty="0"/>
              <a:t>.</a:t>
            </a:r>
          </a:p>
          <a:p>
            <a:r>
              <a:rPr lang="en-US" dirty="0"/>
              <a:t>A. </a:t>
            </a:r>
            <a:r>
              <a:rPr lang="ko-KR" altLang="en-US" dirty="0"/>
              <a:t>아닙니다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프로토콜도 </a:t>
            </a:r>
            <a:r>
              <a:rPr lang="ko-KR" altLang="en-US" dirty="0" err="1"/>
              <a:t>템플릿화되어</a:t>
            </a:r>
            <a:r>
              <a:rPr lang="ko-KR" altLang="en-US" dirty="0"/>
              <a:t>  있기에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자신이 원하는 프로토콜을 사용할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64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기본 제공되는 </a:t>
            </a:r>
            <a:r>
              <a:rPr lang="en-US" altLang="ko-KR" dirty="0"/>
              <a:t>Protocol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고유 프로토콜</a:t>
            </a:r>
            <a:endParaRPr lang="en-US" altLang="ko-KR" dirty="0"/>
          </a:p>
          <a:p>
            <a:pPr lvl="1"/>
            <a:r>
              <a:rPr lang="en-US" dirty="0"/>
              <a:t>Web Socket Protocol</a:t>
            </a:r>
          </a:p>
          <a:p>
            <a:pPr lvl="1"/>
            <a:r>
              <a:rPr lang="en-US" dirty="0"/>
              <a:t>Worker</a:t>
            </a:r>
          </a:p>
          <a:p>
            <a:r>
              <a:rPr lang="ko-KR" altLang="en-US" dirty="0"/>
              <a:t>자신만의 </a:t>
            </a:r>
            <a:r>
              <a:rPr lang="en-US" altLang="ko-KR" dirty="0"/>
              <a:t>Protocol </a:t>
            </a:r>
            <a:r>
              <a:rPr lang="ko-KR" altLang="en-US" dirty="0"/>
              <a:t>을 사용하여 </a:t>
            </a:r>
            <a:r>
              <a:rPr lang="en-US" altLang="ko-KR" dirty="0"/>
              <a:t>OON </a:t>
            </a:r>
            <a:r>
              <a:rPr lang="ko-KR" altLang="en-US" dirty="0"/>
              <a:t>구성 가능</a:t>
            </a:r>
            <a:endParaRPr lang="en-US" altLang="ko-KR" dirty="0"/>
          </a:p>
          <a:p>
            <a:pPr lvl="1"/>
            <a:r>
              <a:rPr lang="ko-KR" altLang="en-US" dirty="0"/>
              <a:t>제공되는 가이드 문서를 보고</a:t>
            </a:r>
            <a:endParaRPr lang="en-US" altLang="ko-KR" dirty="0"/>
          </a:p>
          <a:p>
            <a:pPr lvl="1"/>
            <a:r>
              <a:rPr lang="ko-KR" altLang="en-US" dirty="0"/>
              <a:t>타깃 프로토콜을 따르는 </a:t>
            </a:r>
            <a:r>
              <a:rPr lang="en-US" altLang="ko-KR" dirty="0"/>
              <a:t>Basic Components 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8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 Components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638" y="2490788"/>
            <a:ext cx="4986662" cy="34448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91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System Templates - Cloud Service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74" y="2490788"/>
            <a:ext cx="4760789" cy="34448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13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System Templates - Cloud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클라우드 서버를 만들 수 있는 템플릿</a:t>
            </a:r>
            <a:endParaRPr lang="en-US" dirty="0"/>
          </a:p>
          <a:p>
            <a:r>
              <a:rPr lang="ko-KR" altLang="en-US" dirty="0"/>
              <a:t>각 클래스를 상속하여 사용하면 된다</a:t>
            </a:r>
            <a:r>
              <a:rPr lang="en-US" altLang="ko-KR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0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System Templates - Cloud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Server</a:t>
            </a:r>
          </a:p>
          <a:p>
            <a:pPr lvl="1"/>
            <a:r>
              <a:rPr lang="ko-KR" altLang="en-US" dirty="0"/>
              <a:t>문자 그대로의 서버</a:t>
            </a:r>
            <a:endParaRPr lang="en-US" altLang="ko-KR" dirty="0"/>
          </a:p>
          <a:p>
            <a:pPr lvl="1"/>
            <a:r>
              <a:rPr lang="ko-KR" altLang="en-US" dirty="0"/>
              <a:t>서버를 열어 클라이언트를 받는다</a:t>
            </a:r>
            <a:endParaRPr lang="en-US" dirty="0"/>
          </a:p>
          <a:p>
            <a:r>
              <a:rPr lang="en-US" b="1" dirty="0"/>
              <a:t>User</a:t>
            </a:r>
          </a:p>
          <a:p>
            <a:pPr lvl="1"/>
            <a:r>
              <a:rPr lang="ko-KR" altLang="en-US" dirty="0"/>
              <a:t>세션을 관리하는 객체</a:t>
            </a:r>
            <a:endParaRPr lang="en-US" altLang="ko-KR" dirty="0"/>
          </a:p>
          <a:p>
            <a:pPr lvl="1"/>
            <a:r>
              <a:rPr lang="ko-KR" altLang="en-US" dirty="0"/>
              <a:t>여럿의 클라이언트를 가짐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: User</a:t>
            </a:r>
          </a:p>
          <a:p>
            <a:pPr lvl="2"/>
            <a:r>
              <a:rPr lang="ko-KR" altLang="en-US" dirty="0"/>
              <a:t>한 사용자가 킨 브라우저들</a:t>
            </a:r>
            <a:r>
              <a:rPr lang="en-US" altLang="ko-KR" dirty="0"/>
              <a:t>: Client(s)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72642" y="4295691"/>
            <a:ext cx="3009638" cy="2067279"/>
            <a:chOff x="5175687" y="3393954"/>
            <a:chExt cx="3867018" cy="2964509"/>
          </a:xfrm>
        </p:grpSpPr>
        <p:pic>
          <p:nvPicPr>
            <p:cNvPr id="4" name="Picture 3" descr="Description Gpe-2.7-browser-sharp-zaurus-c1000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1678" y="3963393"/>
              <a:ext cx="2583827" cy="193787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6" name="Picture 5" descr="Description Gpe-2.7-browser-sharp-zaurus-c1000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078" y="4115793"/>
              <a:ext cx="2583827" cy="193787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7" name="Picture 6" descr="Description Gpe-2.7-browser-sharp-zaurus-c1000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478" y="4268193"/>
              <a:ext cx="2583827" cy="193787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8" name="Picture 7" descr="Description Gpe-2.7-browser-sharp-zaurus-c1000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878" y="4420593"/>
              <a:ext cx="2583827" cy="193787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9" name="Picture 8" descr="Description Person-exclaiming.sv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5687" y="3393954"/>
              <a:ext cx="1335752" cy="2812109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System Templates - Cloud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Client</a:t>
            </a:r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)</a:t>
            </a:r>
            <a:r>
              <a:rPr lang="ko-KR" altLang="en-US" dirty="0"/>
              <a:t>와의 통신을 담당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Client</a:t>
            </a:r>
            <a:r>
              <a:rPr lang="ko-KR" altLang="en-US" dirty="0"/>
              <a:t>는 하나의 </a:t>
            </a:r>
            <a:r>
              <a:rPr lang="en-US" altLang="ko-KR" dirty="0"/>
              <a:t>Service</a:t>
            </a:r>
            <a:r>
              <a:rPr lang="ko-KR" altLang="en-US" dirty="0"/>
              <a:t>를 가짐</a:t>
            </a:r>
            <a:endParaRPr lang="en-US" altLang="ko-KR" dirty="0"/>
          </a:p>
          <a:p>
            <a:r>
              <a:rPr lang="en-US" b="1" dirty="0"/>
              <a:t>Service</a:t>
            </a:r>
          </a:p>
          <a:p>
            <a:pPr lvl="1"/>
            <a:r>
              <a:rPr lang="ko-KR" altLang="en-US" dirty="0"/>
              <a:t>유저</a:t>
            </a:r>
            <a:r>
              <a:rPr lang="en-US" altLang="ko-KR" dirty="0"/>
              <a:t>(User)</a:t>
            </a:r>
            <a:r>
              <a:rPr lang="ko-KR" altLang="en-US" dirty="0"/>
              <a:t>가 브라우저</a:t>
            </a:r>
            <a:r>
              <a:rPr lang="en-US" altLang="ko-KR" dirty="0"/>
              <a:t>(Client)</a:t>
            </a:r>
            <a:r>
              <a:rPr lang="ko-KR" altLang="en-US" dirty="0"/>
              <a:t>를 열면서</a:t>
            </a:r>
            <a:endParaRPr lang="en-US" altLang="ko-KR" dirty="0"/>
          </a:p>
          <a:p>
            <a:pPr lvl="1"/>
            <a:r>
              <a:rPr lang="ko-KR" altLang="en-US" dirty="0"/>
              <a:t>열은 웹 페이지 </a:t>
            </a:r>
            <a:r>
              <a:rPr lang="en-US" altLang="ko-KR" dirty="0"/>
              <a:t>(</a:t>
            </a:r>
            <a:r>
              <a:rPr lang="ko-KR" altLang="en-US" dirty="0"/>
              <a:t>다른 서비스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ko-KR" altLang="en-US" dirty="0"/>
              <a:t>클라우드 서비스에서 목표했던</a:t>
            </a:r>
            <a:endParaRPr lang="en-US" altLang="ko-KR" dirty="0"/>
          </a:p>
          <a:p>
            <a:pPr lvl="1"/>
            <a:r>
              <a:rPr lang="ko-KR" altLang="en-US" dirty="0"/>
              <a:t>실질적인 기능을 수행함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447596" y="2219204"/>
            <a:ext cx="2345974" cy="4339446"/>
            <a:chOff x="6120426" y="2057400"/>
            <a:chExt cx="2345974" cy="43394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426" y="2057400"/>
              <a:ext cx="2345974" cy="18244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8738" y="4474691"/>
              <a:ext cx="2337661" cy="152351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427997" y="3953865"/>
              <a:ext cx="177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Service 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14826" y="6089069"/>
              <a:ext cx="1776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Service B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OON</a:t>
            </a:r>
          </a:p>
          <a:p>
            <a:r>
              <a:rPr lang="en-US" dirty="0"/>
              <a:t>2. System Templates</a:t>
            </a:r>
          </a:p>
          <a:p>
            <a:r>
              <a:rPr lang="en-US" dirty="0"/>
              <a:t>3. TypeScript-STL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05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System Templates -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병렬처리시스템을 만들 수 있는 템플릿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58" y="3144852"/>
            <a:ext cx="6629950" cy="26971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97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Templates - Parallel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6338" y="2927280"/>
            <a:ext cx="3338512" cy="256712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5025" y="2936222"/>
            <a:ext cx="3336925" cy="254924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89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Templates -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병렬처리프로세스 명령이 주어지면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Slave</a:t>
            </a:r>
            <a:r>
              <a:rPr lang="ko-KR" altLang="en-US" dirty="0"/>
              <a:t>들의 </a:t>
            </a:r>
            <a:r>
              <a:rPr lang="en-US" altLang="ko-KR" dirty="0"/>
              <a:t>Performance index </a:t>
            </a:r>
            <a:r>
              <a:rPr lang="ko-KR" altLang="en-US" dirty="0"/>
              <a:t>를 측정한다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위 </a:t>
            </a:r>
            <a:r>
              <a:rPr lang="en-US" altLang="ko-KR" dirty="0"/>
              <a:t>index </a:t>
            </a:r>
            <a:r>
              <a:rPr lang="ko-KR" altLang="en-US" dirty="0"/>
              <a:t>에 따라 알맞은 양의 작업을 분배</a:t>
            </a:r>
            <a:endParaRPr lang="en-US" altLang="ko-KR" dirty="0"/>
          </a:p>
          <a:p>
            <a:r>
              <a:rPr lang="en-US" dirty="0"/>
              <a:t>Slave </a:t>
            </a:r>
            <a:r>
              <a:rPr lang="ko-KR" altLang="en-US" dirty="0"/>
              <a:t>가 프로세스 수행 중 </a:t>
            </a:r>
            <a:r>
              <a:rPr lang="en-US" altLang="ko-KR" dirty="0"/>
              <a:t>Drop </a:t>
            </a:r>
            <a:r>
              <a:rPr lang="ko-KR" altLang="en-US" dirty="0"/>
              <a:t>되면</a:t>
            </a:r>
            <a:endParaRPr lang="en-US" altLang="ko-KR" dirty="0"/>
          </a:p>
          <a:p>
            <a:pPr lvl="1"/>
            <a:r>
              <a:rPr lang="en-US" altLang="ko-KR" dirty="0"/>
              <a:t>Master </a:t>
            </a:r>
            <a:r>
              <a:rPr lang="ko-KR" altLang="en-US" dirty="0"/>
              <a:t>는 이를 회수하여 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Slave </a:t>
            </a:r>
            <a:r>
              <a:rPr lang="ko-KR" altLang="en-US" dirty="0"/>
              <a:t>들에게 프로세스를 재분배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69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System Templates - 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분산처리시스템 구축에 쓰이는 </a:t>
            </a:r>
            <a:r>
              <a:rPr lang="en-US" altLang="ko-KR" dirty="0"/>
              <a:t>Template.</a:t>
            </a:r>
            <a:endParaRPr lang="en-US" dirty="0"/>
          </a:p>
          <a:p>
            <a:r>
              <a:rPr lang="en-US" dirty="0"/>
              <a:t>Parallel System Template </a:t>
            </a:r>
            <a:r>
              <a:rPr lang="ko-KR" altLang="en-US" dirty="0"/>
              <a:t>을 상속하여 제작됨</a:t>
            </a:r>
            <a:endParaRPr lang="en-US" altLang="ko-KR" dirty="0"/>
          </a:p>
          <a:p>
            <a:pPr lvl="1"/>
            <a:r>
              <a:rPr lang="ko-KR" altLang="en-US" dirty="0"/>
              <a:t>병렬처리 작업 또한 수행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트리 구조의 분산처리시스템 또한 제작 가능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8" y="4269843"/>
            <a:ext cx="2218816" cy="19362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0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System Templates - Distributed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분산처리 프로세스 명령어 주어지면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The most idle</a:t>
            </a:r>
            <a:r>
              <a:rPr lang="ko-KR" altLang="en-US" dirty="0"/>
              <a:t> </a:t>
            </a:r>
            <a:r>
              <a:rPr lang="en-US" altLang="ko-KR" dirty="0"/>
              <a:t>Slave </a:t>
            </a:r>
            <a:r>
              <a:rPr lang="ko-KR" altLang="en-US" dirty="0"/>
              <a:t>에게 명령을 하달</a:t>
            </a:r>
            <a:endParaRPr lang="en-US" altLang="ko-KR" dirty="0"/>
          </a:p>
          <a:p>
            <a:pPr lvl="1"/>
            <a:r>
              <a:rPr lang="ko-KR" altLang="en-US" dirty="0"/>
              <a:t>프로세스 수행 후</a:t>
            </a:r>
            <a:endParaRPr lang="en-US" altLang="ko-KR" dirty="0"/>
          </a:p>
          <a:p>
            <a:pPr lvl="2"/>
            <a:r>
              <a:rPr lang="en-US" altLang="ko-KR" dirty="0"/>
              <a:t>Slave </a:t>
            </a:r>
            <a:r>
              <a:rPr lang="ko-KR" altLang="en-US" dirty="0"/>
              <a:t>의 </a:t>
            </a:r>
            <a:r>
              <a:rPr lang="en-US" altLang="ko-KR" dirty="0"/>
              <a:t>performance index </a:t>
            </a:r>
            <a:r>
              <a:rPr lang="ko-KR" altLang="en-US" dirty="0"/>
              <a:t>를 측정</a:t>
            </a:r>
            <a:endParaRPr lang="en-US" altLang="ko-KR" dirty="0"/>
          </a:p>
          <a:p>
            <a:pPr lvl="2"/>
            <a:r>
              <a:rPr lang="en-US" dirty="0"/>
              <a:t>Process </a:t>
            </a:r>
            <a:r>
              <a:rPr lang="ko-KR" altLang="en-US" dirty="0"/>
              <a:t>의 </a:t>
            </a:r>
            <a:r>
              <a:rPr lang="en-US" altLang="ko-KR" dirty="0"/>
              <a:t>resource index </a:t>
            </a:r>
            <a:r>
              <a:rPr lang="ko-KR" altLang="en-US" dirty="0"/>
              <a:t>를 측정</a:t>
            </a:r>
            <a:endParaRPr lang="en-US" altLang="ko-KR" dirty="0"/>
          </a:p>
          <a:p>
            <a:r>
              <a:rPr lang="en-US" dirty="0"/>
              <a:t>Slave </a:t>
            </a:r>
            <a:r>
              <a:rPr lang="ko-KR" altLang="en-US" dirty="0"/>
              <a:t>가 프로세스 수행 중 </a:t>
            </a:r>
            <a:r>
              <a:rPr lang="en-US" altLang="ko-KR" dirty="0"/>
              <a:t>Drop </a:t>
            </a:r>
            <a:r>
              <a:rPr lang="ko-KR" altLang="en-US" dirty="0"/>
              <a:t>되면</a:t>
            </a:r>
            <a:r>
              <a:rPr lang="en-US" altLang="ko-KR" dirty="0"/>
              <a:t>,</a:t>
            </a:r>
          </a:p>
          <a:p>
            <a:pPr lvl="1"/>
            <a:r>
              <a:rPr lang="en-US" dirty="0"/>
              <a:t>Process </a:t>
            </a:r>
            <a:r>
              <a:rPr lang="ko-KR" altLang="en-US" dirty="0"/>
              <a:t>를 회수 후 위 작업을 반복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01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System Templates - Distributed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이것은 </a:t>
            </a:r>
            <a:r>
              <a:rPr lang="en-US" altLang="ko-KR" dirty="0"/>
              <a:t>Hadoop </a:t>
            </a:r>
            <a:r>
              <a:rPr lang="ko-KR" altLang="en-US" dirty="0"/>
              <a:t>이 아닙니다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그냥 </a:t>
            </a:r>
            <a:r>
              <a:rPr lang="en-US" altLang="ko-KR" dirty="0"/>
              <a:t>OON </a:t>
            </a:r>
            <a:r>
              <a:rPr lang="ko-KR" altLang="en-US" dirty="0"/>
              <a:t>을 사용해서</a:t>
            </a:r>
            <a:r>
              <a:rPr lang="en-US" altLang="ko-KR" dirty="0"/>
              <a:t>, </a:t>
            </a:r>
            <a:r>
              <a:rPr lang="ko-KR" altLang="en-US" dirty="0" err="1"/>
              <a:t>객체지향적인</a:t>
            </a:r>
            <a:r>
              <a:rPr lang="ko-KR" altLang="en-US" dirty="0"/>
              <a:t> 관점에서</a:t>
            </a:r>
            <a:endParaRPr lang="en-US" altLang="ko-KR" dirty="0"/>
          </a:p>
          <a:p>
            <a:pPr lvl="1"/>
            <a:r>
              <a:rPr lang="ko-KR" altLang="en-US" dirty="0"/>
              <a:t>분산처리시스템을 만들고</a:t>
            </a:r>
            <a:endParaRPr lang="en-US" altLang="ko-KR" dirty="0"/>
          </a:p>
          <a:p>
            <a:pPr lvl="1"/>
            <a:r>
              <a:rPr lang="ko-KR" altLang="en-US" dirty="0"/>
              <a:t>평가모형을 정립했을 뿐</a:t>
            </a:r>
          </a:p>
          <a:p>
            <a:r>
              <a:rPr lang="ko-KR" altLang="en-US" dirty="0"/>
              <a:t>네트워크 시스템이</a:t>
            </a:r>
            <a:endParaRPr lang="en-US" altLang="ko-KR" dirty="0"/>
          </a:p>
          <a:p>
            <a:pPr lvl="1"/>
            <a:r>
              <a:rPr lang="ko-KR" altLang="en-US" dirty="0"/>
              <a:t>복잡하던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혹은 거대하던</a:t>
            </a:r>
            <a:endParaRPr lang="en-US" altLang="ko-KR" dirty="0"/>
          </a:p>
          <a:p>
            <a:pPr lvl="1"/>
            <a:r>
              <a:rPr lang="en-US" dirty="0"/>
              <a:t>That’s not a problem.</a:t>
            </a:r>
          </a:p>
        </p:txBody>
      </p:sp>
      <p:pic>
        <p:nvPicPr>
          <p:cNvPr id="6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753" y="3508451"/>
            <a:ext cx="3336925" cy="236113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5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  <a:endParaRPr lang="en-US" altLang="ko-KR" dirty="0"/>
          </a:p>
          <a:p>
            <a:pPr lvl="1"/>
            <a:r>
              <a:rPr lang="en-US" dirty="0"/>
              <a:t>3D Bin Packing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Chatting</a:t>
            </a:r>
          </a:p>
          <a:p>
            <a:pPr lvl="1"/>
            <a:r>
              <a:rPr lang="en-US" dirty="0"/>
              <a:t>Samchon Simulation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89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Documentation</a:t>
            </a:r>
          </a:p>
          <a:p>
            <a:pPr marL="457200" indent="-457200">
              <a:buAutoNum type="arabicPeriod"/>
            </a:pPr>
            <a:r>
              <a:rPr lang="en-US" dirty="0"/>
              <a:t>New Features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51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dirty="0"/>
              <a:t>1.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Architecture Designs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TypeScript</a:t>
            </a:r>
          </a:p>
          <a:p>
            <a:r>
              <a:rPr lang="en-US" dirty="0"/>
              <a:t>API Documents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TypeScript</a:t>
            </a:r>
          </a:p>
          <a:p>
            <a:r>
              <a:rPr lang="en-US" dirty="0"/>
              <a:t>Guide Documents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TypeScript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5025" y="2668019"/>
            <a:ext cx="3336925" cy="30856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03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New Features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Specifics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TypeScript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en-US" dirty="0"/>
              <a:t>TypeScript-STL</a:t>
            </a:r>
          </a:p>
          <a:p>
            <a:r>
              <a:rPr lang="en-US" dirty="0"/>
              <a:t>Flex </a:t>
            </a:r>
            <a:r>
              <a:rPr lang="en-US" altLang="ko-KR" dirty="0"/>
              <a:t>is deprecated</a:t>
            </a:r>
          </a:p>
          <a:p>
            <a:r>
              <a:rPr lang="en-US" dirty="0"/>
              <a:t>C++ </a:t>
            </a:r>
            <a:r>
              <a:rPr lang="ko-KR" altLang="en-US" dirty="0"/>
              <a:t>헤더 </a:t>
            </a:r>
            <a:r>
              <a:rPr lang="ko-KR" altLang="en-US" dirty="0" err="1"/>
              <a:t>온리화</a:t>
            </a:r>
            <a:endParaRPr lang="en-US" altLang="ko-KR" dirty="0"/>
          </a:p>
          <a:p>
            <a:pPr lvl="1"/>
            <a:r>
              <a:rPr lang="ko-KR" altLang="en-US" dirty="0"/>
              <a:t>별도 컴파일 불필요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공통 사항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Basic Components</a:t>
            </a:r>
          </a:p>
          <a:p>
            <a:pPr lvl="1"/>
            <a:r>
              <a:rPr lang="ko-KR" altLang="en-US" dirty="0"/>
              <a:t>다양한 프로토콜을 사용할 수 있게 변경</a:t>
            </a:r>
            <a:endParaRPr lang="en-US" altLang="ko-KR" dirty="0"/>
          </a:p>
          <a:p>
            <a:r>
              <a:rPr lang="en-US" altLang="ko-KR" dirty="0"/>
              <a:t>System Templates</a:t>
            </a:r>
          </a:p>
          <a:p>
            <a:pPr lvl="1"/>
            <a:r>
              <a:rPr lang="en-US" altLang="ko-KR" dirty="0"/>
              <a:t>Distributed System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성능평가모형 개선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0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Samchon Framework </a:t>
            </a:r>
            <a:r>
              <a:rPr lang="ko-KR" altLang="en-US" dirty="0"/>
              <a:t>는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Object Oriented Network; </a:t>
            </a:r>
            <a:r>
              <a:rPr lang="ko-KR" altLang="en-US" dirty="0"/>
              <a:t>객체지향 네트워크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시스템을 </a:t>
            </a:r>
            <a:r>
              <a:rPr lang="ko-KR" altLang="en-US" dirty="0" err="1"/>
              <a:t>객체지향적인</a:t>
            </a:r>
            <a:r>
              <a:rPr lang="ko-KR" altLang="en-US" dirty="0"/>
              <a:t> 관점에서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S/W </a:t>
            </a:r>
            <a:r>
              <a:rPr lang="ko-KR" altLang="en-US" dirty="0"/>
              <a:t>오브젝트를 다루듯이 구축할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네트워크 시스템의 각 </a:t>
            </a:r>
            <a:r>
              <a:rPr lang="ko-KR" altLang="en-US" b="1" u="sng" dirty="0"/>
              <a:t>노드는 객체다</a:t>
            </a:r>
            <a:r>
              <a:rPr lang="en-US" altLang="ko-KR" b="1" u="sng" dirty="0"/>
              <a:t>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5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New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Chatting </a:t>
            </a:r>
            <a:r>
              <a:rPr lang="ko-KR" altLang="en-US" dirty="0"/>
              <a:t>추가</a:t>
            </a:r>
            <a:endParaRPr lang="en-US" dirty="0"/>
          </a:p>
          <a:p>
            <a:r>
              <a:rPr lang="en-US" dirty="0"/>
              <a:t>Interaction Lv.2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dirty="0"/>
              <a:t>3D Bin Packing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문서화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가이드 문서 제공</a:t>
            </a:r>
            <a:endParaRPr lang="en-US" dirty="0"/>
          </a:p>
          <a:p>
            <a:pPr lvl="1"/>
            <a:r>
              <a:rPr lang="en-US" dirty="0"/>
              <a:t>GitHub Wiki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05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Samchon Framework v2</a:t>
            </a:r>
          </a:p>
          <a:p>
            <a:r>
              <a:rPr lang="en-US" dirty="0"/>
              <a:t>2016-11-11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u="sng" dirty="0"/>
              <a:t>노드 </a:t>
            </a:r>
            <a:r>
              <a:rPr lang="en-US" altLang="ko-KR" b="1" u="sng" dirty="0"/>
              <a:t>= </a:t>
            </a:r>
            <a:r>
              <a:rPr lang="ko-KR" altLang="en-US" b="1" u="sng" dirty="0"/>
              <a:t>오브젝트</a:t>
            </a:r>
            <a:endParaRPr lang="en-US" altLang="ko-KR" b="1" u="sng" dirty="0"/>
          </a:p>
          <a:p>
            <a:endParaRPr lang="en-US" dirty="0"/>
          </a:p>
          <a:p>
            <a:r>
              <a:rPr lang="ko-KR" altLang="en-US" dirty="0"/>
              <a:t>노드간 네트워크 메시지 전송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오브젝트 간에 </a:t>
            </a:r>
            <a:endParaRPr lang="en-US" altLang="ko-KR" dirty="0"/>
          </a:p>
          <a:p>
            <a:pPr lvl="1"/>
            <a:r>
              <a:rPr lang="ko-KR" altLang="en-US" b="1" dirty="0"/>
              <a:t>함수 </a:t>
            </a:r>
            <a:r>
              <a:rPr lang="en-US" altLang="ko-KR" b="1" dirty="0"/>
              <a:t>(</a:t>
            </a:r>
            <a:r>
              <a:rPr lang="ko-KR" altLang="en-US" b="1" dirty="0"/>
              <a:t>메소드</a:t>
            </a:r>
            <a:r>
              <a:rPr lang="en-US" altLang="ko-KR" b="1" dirty="0"/>
              <a:t>)</a:t>
            </a:r>
            <a:r>
              <a:rPr lang="ko-KR" altLang="en-US" b="1" dirty="0"/>
              <a:t> 를 부르고</a:t>
            </a:r>
            <a:endParaRPr lang="en-US" altLang="ko-KR" b="1" dirty="0"/>
          </a:p>
          <a:p>
            <a:pPr lvl="1"/>
            <a:r>
              <a:rPr lang="ko-KR" altLang="en-US" dirty="0"/>
              <a:t>파라미터를 전달함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82" y="4716463"/>
            <a:ext cx="3644063" cy="14896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3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OON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852" y="2490788"/>
            <a:ext cx="4706234" cy="34448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구성하려는 네트워크 시스템이</a:t>
            </a:r>
            <a:endParaRPr lang="en-US" altLang="ko-KR" dirty="0"/>
          </a:p>
          <a:p>
            <a:r>
              <a:rPr lang="ko-KR" altLang="en-US" dirty="0"/>
              <a:t>얼마나 복잡하던</a:t>
            </a:r>
            <a:r>
              <a:rPr lang="en-US" altLang="ko-KR" dirty="0"/>
              <a:t>, </a:t>
            </a:r>
            <a:r>
              <a:rPr lang="ko-KR" altLang="en-US" dirty="0"/>
              <a:t>혹은 얼마나 거대하던</a:t>
            </a:r>
            <a:endParaRPr lang="en-US" dirty="0"/>
          </a:p>
          <a:p>
            <a:r>
              <a:rPr lang="ko-KR" altLang="en-US" dirty="0"/>
              <a:t>단순히 </a:t>
            </a:r>
            <a:r>
              <a:rPr lang="ko-KR" altLang="en-US" b="1" u="sng" dirty="0" err="1"/>
              <a:t>객체지향적인</a:t>
            </a:r>
            <a:r>
              <a:rPr lang="ko-KR" altLang="en-US" b="1" u="sng" dirty="0"/>
              <a:t> 관점에서 바라보며</a:t>
            </a:r>
            <a:endParaRPr lang="en-US" altLang="ko-KR" b="1" u="sng" dirty="0"/>
          </a:p>
          <a:p>
            <a:endParaRPr lang="en-US" altLang="ko-KR" dirty="0"/>
          </a:p>
          <a:p>
            <a:r>
              <a:rPr lang="ko-KR" altLang="en-US" b="1" u="sng" dirty="0"/>
              <a:t>오브젝트에서 오브젝트로</a:t>
            </a:r>
            <a:endParaRPr lang="en-US" altLang="ko-KR" b="1" u="sng" dirty="0"/>
          </a:p>
          <a:p>
            <a:r>
              <a:rPr lang="ko-KR" altLang="en-US" b="1" u="sng" dirty="0"/>
              <a:t>함수를 부르고 파라미터를 전달하면 됨</a:t>
            </a:r>
            <a:endParaRPr lang="en-US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6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6338" y="3374743"/>
            <a:ext cx="3338512" cy="2443727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Object Oriented Network</a:t>
            </a:r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56348" y="3243263"/>
            <a:ext cx="3307929" cy="27066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1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System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Samchon Framework 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객체지향 네트워크 프레임워크</a:t>
            </a:r>
            <a:endParaRPr lang="en-US" altLang="ko-KR" dirty="0"/>
          </a:p>
          <a:p>
            <a:endParaRPr lang="en-US" dirty="0"/>
          </a:p>
          <a:p>
            <a:r>
              <a:rPr lang="en-US" altLang="ko-KR" dirty="0"/>
              <a:t>Q. </a:t>
            </a:r>
            <a:r>
              <a:rPr lang="ko-KR" altLang="en-US" dirty="0"/>
              <a:t>객체지향</a:t>
            </a:r>
            <a:r>
              <a:rPr lang="en-US" altLang="ko-KR" dirty="0"/>
              <a:t>?? </a:t>
            </a:r>
            <a:r>
              <a:rPr lang="ko-KR" altLang="en-US" dirty="0"/>
              <a:t>그럼 모듈화도 가능하지 않을까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A. </a:t>
            </a:r>
            <a:r>
              <a:rPr lang="ko-KR" altLang="en-US" dirty="0"/>
              <a:t>가능하다</a:t>
            </a:r>
            <a:r>
              <a:rPr lang="en-US" altLang="ko-KR" dirty="0"/>
              <a:t>. This is </a:t>
            </a:r>
            <a:r>
              <a:rPr lang="en-US" altLang="ko-KR" b="1" dirty="0"/>
              <a:t>System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49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256</TotalTime>
  <Words>925</Words>
  <Application>Microsoft Office PowerPoint</Application>
  <PresentationFormat>On-screen Show (4:3)</PresentationFormat>
  <Paragraphs>286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바탕</vt:lpstr>
      <vt:lpstr>Arial</vt:lpstr>
      <vt:lpstr>Calibri</vt:lpstr>
      <vt:lpstr>Garamond</vt:lpstr>
      <vt:lpstr>Organic</vt:lpstr>
      <vt:lpstr>Samchon Framework</vt:lpstr>
      <vt:lpstr>Index</vt:lpstr>
      <vt:lpstr>Outline</vt:lpstr>
      <vt:lpstr>1. OON</vt:lpstr>
      <vt:lpstr>1. OON</vt:lpstr>
      <vt:lpstr>1. OON</vt:lpstr>
      <vt:lpstr>1. OON</vt:lpstr>
      <vt:lpstr>1. OON</vt:lpstr>
      <vt:lpstr>2. System Templates</vt:lpstr>
      <vt:lpstr>2. System Templates</vt:lpstr>
      <vt:lpstr>2. System Templates - Provides</vt:lpstr>
      <vt:lpstr>2. System Templates - Do it yourself</vt:lpstr>
      <vt:lpstr>2. System Templates - Share your template</vt:lpstr>
      <vt:lpstr>3. TypeScript-STL</vt:lpstr>
      <vt:lpstr>3. TypeScript-STL</vt:lpstr>
      <vt:lpstr>3. TypeScript-STL</vt:lpstr>
      <vt:lpstr>3. TypeScript-STL</vt:lpstr>
      <vt:lpstr>3. TypeScript-STL - Strategy</vt:lpstr>
      <vt:lpstr>3. TypeScript-STL</vt:lpstr>
      <vt:lpstr>Specifications</vt:lpstr>
      <vt:lpstr>1. Basic Components</vt:lpstr>
      <vt:lpstr>1. Basic Components</vt:lpstr>
      <vt:lpstr>1. Basic Components</vt:lpstr>
      <vt:lpstr>1. Basic Components</vt:lpstr>
      <vt:lpstr>1. Basic Components</vt:lpstr>
      <vt:lpstr>2. System Templates - Cloud Service</vt:lpstr>
      <vt:lpstr>2. System Templates - Cloud Service</vt:lpstr>
      <vt:lpstr>2. System Templates - Cloud Service</vt:lpstr>
      <vt:lpstr>2. System Templates - Cloud Service</vt:lpstr>
      <vt:lpstr>2. System Templates - Parallel</vt:lpstr>
      <vt:lpstr>2. System Templates - Parallel</vt:lpstr>
      <vt:lpstr>2. System Templates - Parallel</vt:lpstr>
      <vt:lpstr>2. System Templates - Distributed</vt:lpstr>
      <vt:lpstr>2. System Templates - Distributed</vt:lpstr>
      <vt:lpstr>2. System Templates - Distributed</vt:lpstr>
      <vt:lpstr>3. Example</vt:lpstr>
      <vt:lpstr>Appendix</vt:lpstr>
      <vt:lpstr>1. Documentation</vt:lpstr>
      <vt:lpstr>2. New Features</vt:lpstr>
      <vt:lpstr>2. New Features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Samchon Framework</dc:title>
  <dc:creator>Jeongho Nam</dc:creator>
  <cp:lastModifiedBy>Jeongho Nam</cp:lastModifiedBy>
  <cp:revision>77</cp:revision>
  <dcterms:created xsi:type="dcterms:W3CDTF">2016-11-11T00:34:00Z</dcterms:created>
  <dcterms:modified xsi:type="dcterms:W3CDTF">2016-11-11T04:50:23Z</dcterms:modified>
</cp:coreProperties>
</file>