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98" r:id="rId1"/>
  </p:sldMasterIdLst>
  <p:notesMasterIdLst>
    <p:notesMasterId r:id="rId36"/>
  </p:notesMasterIdLst>
  <p:sldIdLst>
    <p:sldId id="256" r:id="rId2"/>
    <p:sldId id="260" r:id="rId3"/>
    <p:sldId id="259" r:id="rId4"/>
    <p:sldId id="258" r:id="rId5"/>
    <p:sldId id="295" r:id="rId6"/>
    <p:sldId id="296" r:id="rId7"/>
    <p:sldId id="266" r:id="rId8"/>
    <p:sldId id="277" r:id="rId9"/>
    <p:sldId id="292" r:id="rId10"/>
    <p:sldId id="294" r:id="rId11"/>
    <p:sldId id="267" r:id="rId12"/>
    <p:sldId id="285" r:id="rId13"/>
    <p:sldId id="286" r:id="rId14"/>
    <p:sldId id="291" r:id="rId15"/>
    <p:sldId id="261" r:id="rId16"/>
    <p:sldId id="298" r:id="rId17"/>
    <p:sldId id="283" r:id="rId18"/>
    <p:sldId id="263" r:id="rId19"/>
    <p:sldId id="276" r:id="rId20"/>
    <p:sldId id="264" r:id="rId21"/>
    <p:sldId id="299" r:id="rId22"/>
    <p:sldId id="274" r:id="rId23"/>
    <p:sldId id="284" r:id="rId24"/>
    <p:sldId id="262" r:id="rId25"/>
    <p:sldId id="265" r:id="rId26"/>
    <p:sldId id="300" r:id="rId27"/>
    <p:sldId id="272" r:id="rId28"/>
    <p:sldId id="279" r:id="rId29"/>
    <p:sldId id="273" r:id="rId30"/>
    <p:sldId id="278" r:id="rId31"/>
    <p:sldId id="301" r:id="rId32"/>
    <p:sldId id="288" r:id="rId33"/>
    <p:sldId id="289" r:id="rId34"/>
    <p:sldId id="28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83255" autoAdjust="0"/>
  </p:normalViewPr>
  <p:slideViewPr>
    <p:cSldViewPr snapToGrid="0">
      <p:cViewPr varScale="1">
        <p:scale>
          <a:sx n="83" d="100"/>
          <a:sy n="83" d="100"/>
        </p:scale>
        <p:origin x="3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ho Nam" userId="87ea6dd6c01881c1" providerId="LiveId" clId="{F6239A3A-E3C0-4D4D-B71C-430D3F7AA894}"/>
    <pc:docChg chg="undo redo custSel addSld delSld modSld">
      <pc:chgData name="Jeongho Nam" userId="87ea6dd6c01881c1" providerId="LiveId" clId="{F6239A3A-E3C0-4D4D-B71C-430D3F7AA894}" dt="2017-10-05T07:50:34.001" v="657" actId="20577"/>
      <pc:docMkLst>
        <pc:docMk/>
      </pc:docMkLst>
      <pc:sldChg chg="modSp">
        <pc:chgData name="Jeongho Nam" userId="87ea6dd6c01881c1" providerId="LiveId" clId="{F6239A3A-E3C0-4D4D-B71C-430D3F7AA894}" dt="2017-10-05T07:34:02.801" v="416" actId="20577"/>
        <pc:sldMkLst>
          <pc:docMk/>
          <pc:sldMk cId="4070201967" sldId="257"/>
        </pc:sldMkLst>
        <pc:spChg chg="mod">
          <ac:chgData name="Jeongho Nam" userId="87ea6dd6c01881c1" providerId="LiveId" clId="{F6239A3A-E3C0-4D4D-B71C-430D3F7AA894}" dt="2017-10-05T07:34:02.801" v="416" actId="20577"/>
          <ac:spMkLst>
            <pc:docMk/>
            <pc:sldMk cId="4070201967" sldId="257"/>
            <ac:spMk id="2" creationId="{2781E6A9-A167-43AF-A4F4-24979E3CCCF1}"/>
          </ac:spMkLst>
        </pc:spChg>
      </pc:sldChg>
      <pc:sldChg chg="modSp">
        <pc:chgData name="Jeongho Nam" userId="87ea6dd6c01881c1" providerId="LiveId" clId="{F6239A3A-E3C0-4D4D-B71C-430D3F7AA894}" dt="2017-10-05T07:15:51.845" v="118" actId="20577"/>
        <pc:sldMkLst>
          <pc:docMk/>
          <pc:sldMk cId="779875790" sldId="259"/>
        </pc:sldMkLst>
        <pc:spChg chg="mod">
          <ac:chgData name="Jeongho Nam" userId="87ea6dd6c01881c1" providerId="LiveId" clId="{F6239A3A-E3C0-4D4D-B71C-430D3F7AA894}" dt="2017-10-05T07:15:51.845" v="118" actId="20577"/>
          <ac:spMkLst>
            <pc:docMk/>
            <pc:sldMk cId="779875790" sldId="259"/>
            <ac:spMk id="5" creationId="{82DD599C-6509-444B-9290-55FAF93DEF37}"/>
          </ac:spMkLst>
        </pc:spChg>
        <pc:spChg chg="mod">
          <ac:chgData name="Jeongho Nam" userId="87ea6dd6c01881c1" providerId="LiveId" clId="{F6239A3A-E3C0-4D4D-B71C-430D3F7AA894}" dt="2017-10-05T07:15:31.692" v="23" actId="20577"/>
          <ac:spMkLst>
            <pc:docMk/>
            <pc:sldMk cId="779875790" sldId="259"/>
            <ac:spMk id="7" creationId="{AE0A05D0-03E6-4524-9396-3367E12ABB1E}"/>
          </ac:spMkLst>
        </pc:spChg>
      </pc:sldChg>
      <pc:sldChg chg="modSp">
        <pc:chgData name="Jeongho Nam" userId="87ea6dd6c01881c1" providerId="LiveId" clId="{F6239A3A-E3C0-4D4D-B71C-430D3F7AA894}" dt="2017-10-05T07:46:55.250" v="453" actId="20577"/>
        <pc:sldMkLst>
          <pc:docMk/>
          <pc:sldMk cId="3537358288" sldId="260"/>
        </pc:sldMkLst>
        <pc:graphicFrameChg chg="mod">
          <ac:chgData name="Jeongho Nam" userId="87ea6dd6c01881c1" providerId="LiveId" clId="{F6239A3A-E3C0-4D4D-B71C-430D3F7AA894}" dt="2017-10-05T07:46:55.250" v="453" actId="20577"/>
          <ac:graphicFrameMkLst>
            <pc:docMk/>
            <pc:sldMk cId="3537358288" sldId="260"/>
            <ac:graphicFrameMk id="6" creationId="{247B0D97-1C73-47C2-A291-E05A9958F4EC}"/>
          </ac:graphicFrameMkLst>
        </pc:graphicFrameChg>
      </pc:sldChg>
      <pc:sldChg chg="addSp delSp modSp add">
        <pc:chgData name="Jeongho Nam" userId="87ea6dd6c01881c1" providerId="LiveId" clId="{F6239A3A-E3C0-4D4D-B71C-430D3F7AA894}" dt="2017-10-05T07:28:39.836" v="228" actId="20577"/>
        <pc:sldMkLst>
          <pc:docMk/>
          <pc:sldMk cId="437428745" sldId="261"/>
        </pc:sldMkLst>
        <pc:spChg chg="del">
          <ac:chgData name="Jeongho Nam" userId="87ea6dd6c01881c1" providerId="LiveId" clId="{F6239A3A-E3C0-4D4D-B71C-430D3F7AA894}" dt="2017-10-05T07:27:10.708" v="143" actId="20577"/>
          <ac:spMkLst>
            <pc:docMk/>
            <pc:sldMk cId="437428745" sldId="261"/>
            <ac:spMk id="2" creationId="{23942C0E-865C-473C-8378-5F1EBB9D3FB0}"/>
          </ac:spMkLst>
        </pc:spChg>
        <pc:spChg chg="del">
          <ac:chgData name="Jeongho Nam" userId="87ea6dd6c01881c1" providerId="LiveId" clId="{F6239A3A-E3C0-4D4D-B71C-430D3F7AA894}" dt="2017-10-05T07:27:10.708" v="143" actId="20577"/>
          <ac:spMkLst>
            <pc:docMk/>
            <pc:sldMk cId="437428745" sldId="261"/>
            <ac:spMk id="3" creationId="{9026B8FC-ED28-4B30-B2B3-63361672328F}"/>
          </ac:spMkLst>
        </pc:spChg>
        <pc:spChg chg="del">
          <ac:chgData name="Jeongho Nam" userId="87ea6dd6c01881c1" providerId="LiveId" clId="{F6239A3A-E3C0-4D4D-B71C-430D3F7AA894}" dt="2017-10-05T07:27:10.708" v="143" actId="20577"/>
          <ac:spMkLst>
            <pc:docMk/>
            <pc:sldMk cId="437428745" sldId="261"/>
            <ac:spMk id="4" creationId="{9FACE202-E8A8-43D6-A4DF-E773D7353ABE}"/>
          </ac:spMkLst>
        </pc:spChg>
        <pc:spChg chg="add mod">
          <ac:chgData name="Jeongho Nam" userId="87ea6dd6c01881c1" providerId="LiveId" clId="{F6239A3A-E3C0-4D4D-B71C-430D3F7AA894}" dt="2017-10-05T07:28:30.084" v="194" actId="20577"/>
          <ac:spMkLst>
            <pc:docMk/>
            <pc:sldMk cId="437428745" sldId="261"/>
            <ac:spMk id="5" creationId="{C924E2B4-466D-4D8A-8488-B40F34872D75}"/>
          </ac:spMkLst>
        </pc:spChg>
        <pc:spChg chg="add mod">
          <ac:chgData name="Jeongho Nam" userId="87ea6dd6c01881c1" providerId="LiveId" clId="{F6239A3A-E3C0-4D4D-B71C-430D3F7AA894}" dt="2017-10-05T07:28:39.836" v="228" actId="20577"/>
          <ac:spMkLst>
            <pc:docMk/>
            <pc:sldMk cId="437428745" sldId="261"/>
            <ac:spMk id="6" creationId="{9B66F613-6409-41B2-A333-DB1987A1F069}"/>
          </ac:spMkLst>
        </pc:spChg>
      </pc:sldChg>
      <pc:sldChg chg="modSp add">
        <pc:chgData name="Jeongho Nam" userId="87ea6dd6c01881c1" providerId="LiveId" clId="{F6239A3A-E3C0-4D4D-B71C-430D3F7AA894}" dt="2017-10-05T07:29:56.061" v="292" actId="20577"/>
        <pc:sldMkLst>
          <pc:docMk/>
          <pc:sldMk cId="5928287" sldId="262"/>
        </pc:sldMkLst>
        <pc:spChg chg="mod">
          <ac:chgData name="Jeongho Nam" userId="87ea6dd6c01881c1" providerId="LiveId" clId="{F6239A3A-E3C0-4D4D-B71C-430D3F7AA894}" dt="2017-10-05T07:29:30.598" v="236" actId="20577"/>
          <ac:spMkLst>
            <pc:docMk/>
            <pc:sldMk cId="5928287" sldId="262"/>
            <ac:spMk id="2" creationId="{9D78C23F-E6E1-4019-BAC0-EE82165F7AFC}"/>
          </ac:spMkLst>
        </pc:spChg>
        <pc:spChg chg="mod">
          <ac:chgData name="Jeongho Nam" userId="87ea6dd6c01881c1" providerId="LiveId" clId="{F6239A3A-E3C0-4D4D-B71C-430D3F7AA894}" dt="2017-10-05T07:29:56.061" v="292" actId="20577"/>
          <ac:spMkLst>
            <pc:docMk/>
            <pc:sldMk cId="5928287" sldId="262"/>
            <ac:spMk id="3" creationId="{78A9DA2F-13B6-4D52-8741-92ACB2D27579}"/>
          </ac:spMkLst>
        </pc:spChg>
      </pc:sldChg>
      <pc:sldChg chg="addSp delSp modSp add">
        <pc:chgData name="Jeongho Nam" userId="87ea6dd6c01881c1" providerId="LiveId" clId="{F6239A3A-E3C0-4D4D-B71C-430D3F7AA894}" dt="2017-10-05T07:50:20.338" v="632" actId="20577"/>
        <pc:sldMkLst>
          <pc:docMk/>
          <pc:sldMk cId="3966676919" sldId="263"/>
        </pc:sldMkLst>
        <pc:spChg chg="del">
          <ac:chgData name="Jeongho Nam" userId="87ea6dd6c01881c1" providerId="LiveId" clId="{F6239A3A-E3C0-4D4D-B71C-430D3F7AA894}" dt="2017-10-05T07:27:18.381" v="146" actId="20577"/>
          <ac:spMkLst>
            <pc:docMk/>
            <pc:sldMk cId="3966676919" sldId="263"/>
            <ac:spMk id="2" creationId="{3B383C65-D1AC-4F5F-9763-D15230B441D9}"/>
          </ac:spMkLst>
        </pc:spChg>
        <pc:spChg chg="del">
          <ac:chgData name="Jeongho Nam" userId="87ea6dd6c01881c1" providerId="LiveId" clId="{F6239A3A-E3C0-4D4D-B71C-430D3F7AA894}" dt="2017-10-05T07:27:18.381" v="146" actId="20577"/>
          <ac:spMkLst>
            <pc:docMk/>
            <pc:sldMk cId="3966676919" sldId="263"/>
            <ac:spMk id="3" creationId="{E1F460CF-2F2A-42F4-BDBA-7D32BB7D3F11}"/>
          </ac:spMkLst>
        </pc:spChg>
        <pc:spChg chg="add mod">
          <ac:chgData name="Jeongho Nam" userId="87ea6dd6c01881c1" providerId="LiveId" clId="{F6239A3A-E3C0-4D4D-B71C-430D3F7AA894}" dt="2017-10-05T07:50:20.338" v="632" actId="20577"/>
          <ac:spMkLst>
            <pc:docMk/>
            <pc:sldMk cId="3966676919" sldId="263"/>
            <ac:spMk id="4" creationId="{B14583BE-B496-4E71-A5AE-99EA86F4960C}"/>
          </ac:spMkLst>
        </pc:spChg>
        <pc:spChg chg="add mod">
          <ac:chgData name="Jeongho Nam" userId="87ea6dd6c01881c1" providerId="LiveId" clId="{F6239A3A-E3C0-4D4D-B71C-430D3F7AA894}" dt="2017-10-05T07:27:18.381" v="146" actId="20577"/>
          <ac:spMkLst>
            <pc:docMk/>
            <pc:sldMk cId="3966676919" sldId="263"/>
            <ac:spMk id="5" creationId="{9A9C8D99-F5BD-4C64-B338-304163AC96E9}"/>
          </ac:spMkLst>
        </pc:spChg>
      </pc:sldChg>
      <pc:sldChg chg="modSp add">
        <pc:chgData name="Jeongho Nam" userId="87ea6dd6c01881c1" providerId="LiveId" clId="{F6239A3A-E3C0-4D4D-B71C-430D3F7AA894}" dt="2017-10-05T07:50:26.157" v="645" actId="20577"/>
        <pc:sldMkLst>
          <pc:docMk/>
          <pc:sldMk cId="611873911" sldId="264"/>
        </pc:sldMkLst>
        <pc:spChg chg="mod">
          <ac:chgData name="Jeongho Nam" userId="87ea6dd6c01881c1" providerId="LiveId" clId="{F6239A3A-E3C0-4D4D-B71C-430D3F7AA894}" dt="2017-10-05T07:50:26.157" v="645" actId="20577"/>
          <ac:spMkLst>
            <pc:docMk/>
            <pc:sldMk cId="611873911" sldId="264"/>
            <ac:spMk id="2" creationId="{00B52851-6217-481B-8C40-3A6791F6152E}"/>
          </ac:spMkLst>
        </pc:spChg>
      </pc:sldChg>
      <pc:sldChg chg="addSp delSp modSp add">
        <pc:chgData name="Jeongho Nam" userId="87ea6dd6c01881c1" providerId="LiveId" clId="{F6239A3A-E3C0-4D4D-B71C-430D3F7AA894}" dt="2017-10-05T07:48:55.495" v="571" actId="20577"/>
        <pc:sldMkLst>
          <pc:docMk/>
          <pc:sldMk cId="1547596320" sldId="265"/>
        </pc:sldMkLst>
        <pc:spChg chg="del">
          <ac:chgData name="Jeongho Nam" userId="87ea6dd6c01881c1" providerId="LiveId" clId="{F6239A3A-E3C0-4D4D-B71C-430D3F7AA894}" dt="2017-10-05T07:27:32.844" v="149" actId="20577"/>
          <ac:spMkLst>
            <pc:docMk/>
            <pc:sldMk cId="1547596320" sldId="265"/>
            <ac:spMk id="2" creationId="{6F7D47CE-6BA1-4C86-B340-B9D41E94C198}"/>
          </ac:spMkLst>
        </pc:spChg>
        <pc:spChg chg="del">
          <ac:chgData name="Jeongho Nam" userId="87ea6dd6c01881c1" providerId="LiveId" clId="{F6239A3A-E3C0-4D4D-B71C-430D3F7AA894}" dt="2017-10-05T07:27:32.844" v="149" actId="20577"/>
          <ac:spMkLst>
            <pc:docMk/>
            <pc:sldMk cId="1547596320" sldId="265"/>
            <ac:spMk id="3" creationId="{506CC130-F213-4B85-BD79-078C0D7FE899}"/>
          </ac:spMkLst>
        </pc:spChg>
        <pc:spChg chg="add mod">
          <ac:chgData name="Jeongho Nam" userId="87ea6dd6c01881c1" providerId="LiveId" clId="{F6239A3A-E3C0-4D4D-B71C-430D3F7AA894}" dt="2017-10-05T07:48:55.495" v="571" actId="20577"/>
          <ac:spMkLst>
            <pc:docMk/>
            <pc:sldMk cId="1547596320" sldId="265"/>
            <ac:spMk id="4" creationId="{F9D355E1-6947-4B07-944B-91C46CAE5601}"/>
          </ac:spMkLst>
        </pc:spChg>
        <pc:spChg chg="add mod">
          <ac:chgData name="Jeongho Nam" userId="87ea6dd6c01881c1" providerId="LiveId" clId="{F6239A3A-E3C0-4D4D-B71C-430D3F7AA894}" dt="2017-10-05T07:27:32.844" v="149" actId="20577"/>
          <ac:spMkLst>
            <pc:docMk/>
            <pc:sldMk cId="1547596320" sldId="265"/>
            <ac:spMk id="5" creationId="{BFE03D1C-8FEF-4302-8821-9CBC6DF46007}"/>
          </ac:spMkLst>
        </pc:spChg>
      </pc:sldChg>
      <pc:sldChg chg="modSp add">
        <pc:chgData name="Jeongho Nam" userId="87ea6dd6c01881c1" providerId="LiveId" clId="{F6239A3A-E3C0-4D4D-B71C-430D3F7AA894}" dt="2017-10-05T07:48:34.121" v="555" actId="20577"/>
        <pc:sldMkLst>
          <pc:docMk/>
          <pc:sldMk cId="899656420" sldId="266"/>
        </pc:sldMkLst>
        <pc:spChg chg="mod">
          <ac:chgData name="Jeongho Nam" userId="87ea6dd6c01881c1" providerId="LiveId" clId="{F6239A3A-E3C0-4D4D-B71C-430D3F7AA894}" dt="2017-10-05T07:48:34.121" v="555" actId="20577"/>
          <ac:spMkLst>
            <pc:docMk/>
            <pc:sldMk cId="899656420" sldId="266"/>
            <ac:spMk id="2" creationId="{BEC98E3D-6BBF-4882-9F21-FFF4B70FD03A}"/>
          </ac:spMkLst>
        </pc:spChg>
      </pc:sldChg>
      <pc:sldChg chg="modSp add">
        <pc:chgData name="Jeongho Nam" userId="87ea6dd6c01881c1" providerId="LiveId" clId="{F6239A3A-E3C0-4D4D-B71C-430D3F7AA894}" dt="2017-10-05T07:48:40.622" v="562" actId="20577"/>
        <pc:sldMkLst>
          <pc:docMk/>
          <pc:sldMk cId="1815353161" sldId="267"/>
        </pc:sldMkLst>
        <pc:spChg chg="mod">
          <ac:chgData name="Jeongho Nam" userId="87ea6dd6c01881c1" providerId="LiveId" clId="{F6239A3A-E3C0-4D4D-B71C-430D3F7AA894}" dt="2017-10-05T07:48:40.622" v="562" actId="20577"/>
          <ac:spMkLst>
            <pc:docMk/>
            <pc:sldMk cId="1815353161" sldId="267"/>
            <ac:spMk id="2" creationId="{26EB9CA9-5183-4F64-B640-11A734B0F046}"/>
          </ac:spMkLst>
        </pc:spChg>
      </pc:sldChg>
      <pc:sldChg chg="modSp add">
        <pc:chgData name="Jeongho Nam" userId="87ea6dd6c01881c1" providerId="LiveId" clId="{F6239A3A-E3C0-4D4D-B71C-430D3F7AA894}" dt="2017-10-05T07:32:26.966" v="314" actId="20577"/>
        <pc:sldMkLst>
          <pc:docMk/>
          <pc:sldMk cId="975763122" sldId="268"/>
        </pc:sldMkLst>
        <pc:spChg chg="mod">
          <ac:chgData name="Jeongho Nam" userId="87ea6dd6c01881c1" providerId="LiveId" clId="{F6239A3A-E3C0-4D4D-B71C-430D3F7AA894}" dt="2017-10-05T07:32:26.966" v="314" actId="20577"/>
          <ac:spMkLst>
            <pc:docMk/>
            <pc:sldMk cId="975763122" sldId="268"/>
            <ac:spMk id="2" creationId="{5D862711-FDE5-4DA9-9390-70A1275A02CA}"/>
          </ac:spMkLst>
        </pc:spChg>
      </pc:sldChg>
      <pc:sldChg chg="modSp add">
        <pc:chgData name="Jeongho Nam" userId="87ea6dd6c01881c1" providerId="LiveId" clId="{F6239A3A-E3C0-4D4D-B71C-430D3F7AA894}" dt="2017-10-05T07:32:48.883" v="329" actId="20577"/>
        <pc:sldMkLst>
          <pc:docMk/>
          <pc:sldMk cId="2263334599" sldId="269"/>
        </pc:sldMkLst>
        <pc:spChg chg="mod">
          <ac:chgData name="Jeongho Nam" userId="87ea6dd6c01881c1" providerId="LiveId" clId="{F6239A3A-E3C0-4D4D-B71C-430D3F7AA894}" dt="2017-10-05T07:32:48.883" v="329" actId="20577"/>
          <ac:spMkLst>
            <pc:docMk/>
            <pc:sldMk cId="2263334599" sldId="269"/>
            <ac:spMk id="2" creationId="{19998C4E-7760-4CF4-A57F-7B65841374D6}"/>
          </ac:spMkLst>
        </pc:spChg>
      </pc:sldChg>
      <pc:sldChg chg="modSp add">
        <pc:chgData name="Jeongho Nam" userId="87ea6dd6c01881c1" providerId="LiveId" clId="{F6239A3A-E3C0-4D4D-B71C-430D3F7AA894}" dt="2017-10-05T07:33:04.995" v="350" actId="20577"/>
        <pc:sldMkLst>
          <pc:docMk/>
          <pc:sldMk cId="931137655" sldId="270"/>
        </pc:sldMkLst>
        <pc:spChg chg="mod">
          <ac:chgData name="Jeongho Nam" userId="87ea6dd6c01881c1" providerId="LiveId" clId="{F6239A3A-E3C0-4D4D-B71C-430D3F7AA894}" dt="2017-10-05T07:33:04.995" v="350" actId="20577"/>
          <ac:spMkLst>
            <pc:docMk/>
            <pc:sldMk cId="931137655" sldId="270"/>
            <ac:spMk id="2" creationId="{720AAE8F-A75D-4076-BE77-173E142F5CFF}"/>
          </ac:spMkLst>
        </pc:spChg>
      </pc:sldChg>
      <pc:sldChg chg="modSp add">
        <pc:chgData name="Jeongho Nam" userId="87ea6dd6c01881c1" providerId="LiveId" clId="{F6239A3A-E3C0-4D4D-B71C-430D3F7AA894}" dt="2017-10-05T07:33:51.260" v="413" actId="20577"/>
        <pc:sldMkLst>
          <pc:docMk/>
          <pc:sldMk cId="892951717" sldId="271"/>
        </pc:sldMkLst>
        <pc:spChg chg="mod">
          <ac:chgData name="Jeongho Nam" userId="87ea6dd6c01881c1" providerId="LiveId" clId="{F6239A3A-E3C0-4D4D-B71C-430D3F7AA894}" dt="2017-10-05T07:33:51.260" v="413" actId="20577"/>
          <ac:spMkLst>
            <pc:docMk/>
            <pc:sldMk cId="892951717" sldId="271"/>
            <ac:spMk id="2" creationId="{480EA03F-E354-4B6D-9998-A6F63C144C95}"/>
          </ac:spMkLst>
        </pc:spChg>
      </pc:sldChg>
      <pc:sldChg chg="modSp add">
        <pc:chgData name="Jeongho Nam" userId="87ea6dd6c01881c1" providerId="LiveId" clId="{F6239A3A-E3C0-4D4D-B71C-430D3F7AA894}" dt="2017-10-05T07:49:06.530" v="594" actId="20577"/>
        <pc:sldMkLst>
          <pc:docMk/>
          <pc:sldMk cId="325113664" sldId="272"/>
        </pc:sldMkLst>
        <pc:spChg chg="mod">
          <ac:chgData name="Jeongho Nam" userId="87ea6dd6c01881c1" providerId="LiveId" clId="{F6239A3A-E3C0-4D4D-B71C-430D3F7AA894}" dt="2017-10-05T07:49:06.530" v="594" actId="20577"/>
          <ac:spMkLst>
            <pc:docMk/>
            <pc:sldMk cId="325113664" sldId="272"/>
            <ac:spMk id="2" creationId="{FD5DF188-9B29-4EE4-AAA1-909BE28F2FAF}"/>
          </ac:spMkLst>
        </pc:spChg>
      </pc:sldChg>
      <pc:sldChg chg="add del">
        <pc:chgData name="Jeongho Nam" userId="87ea6dd6c01881c1" providerId="LiveId" clId="{F6239A3A-E3C0-4D4D-B71C-430D3F7AA894}" dt="2017-10-05T07:49:51.293" v="596" actId="2696"/>
        <pc:sldMkLst>
          <pc:docMk/>
          <pc:sldMk cId="3087132343" sldId="273"/>
        </pc:sldMkLst>
      </pc:sldChg>
      <pc:sldChg chg="modSp add">
        <pc:chgData name="Jeongho Nam" userId="87ea6dd6c01881c1" providerId="LiveId" clId="{F6239A3A-E3C0-4D4D-B71C-430D3F7AA894}" dt="2017-10-05T07:49:58.544" v="619" actId="20577"/>
        <pc:sldMkLst>
          <pc:docMk/>
          <pc:sldMk cId="3144058029" sldId="273"/>
        </pc:sldMkLst>
        <pc:spChg chg="mod">
          <ac:chgData name="Jeongho Nam" userId="87ea6dd6c01881c1" providerId="LiveId" clId="{F6239A3A-E3C0-4D4D-B71C-430D3F7AA894}" dt="2017-10-05T07:49:58.544" v="619" actId="20577"/>
          <ac:spMkLst>
            <pc:docMk/>
            <pc:sldMk cId="3144058029" sldId="273"/>
            <ac:spMk id="2" creationId="{BFAB7574-DACB-4CDA-AD2B-377504106F56}"/>
          </ac:spMkLst>
        </pc:spChg>
      </pc:sldChg>
      <pc:sldChg chg="modSp add">
        <pc:chgData name="Jeongho Nam" userId="87ea6dd6c01881c1" providerId="LiveId" clId="{F6239A3A-E3C0-4D4D-B71C-430D3F7AA894}" dt="2017-10-05T07:50:34.001" v="657" actId="20577"/>
        <pc:sldMkLst>
          <pc:docMk/>
          <pc:sldMk cId="2525065270" sldId="274"/>
        </pc:sldMkLst>
        <pc:spChg chg="mod">
          <ac:chgData name="Jeongho Nam" userId="87ea6dd6c01881c1" providerId="LiveId" clId="{F6239A3A-E3C0-4D4D-B71C-430D3F7AA894}" dt="2017-10-05T07:50:34.001" v="657" actId="20577"/>
          <ac:spMkLst>
            <pc:docMk/>
            <pc:sldMk cId="2525065270" sldId="274"/>
            <ac:spMk id="2" creationId="{7EBC1A3F-511F-4156-BAF2-F9D8983F0C0E}"/>
          </ac:spMkLst>
        </pc:spChg>
      </pc:sldChg>
    </pc:docChg>
  </pc:docChgLst>
  <pc:docChgLst>
    <pc:chgData name="Jeongho Nam" userId="87ea6dd6c01881c1" providerId="LiveId" clId="{0EC53919-4228-4E11-BA54-F4FEDDED0E52}"/>
    <pc:docChg chg="undo custSel addSld delSld modSld sldOrd">
      <pc:chgData name="Jeongho Nam" userId="87ea6dd6c01881c1" providerId="LiveId" clId="{0EC53919-4228-4E11-BA54-F4FEDDED0E52}" dt="2017-10-09T15:09:47.026" v="14155" actId="20577"/>
      <pc:docMkLst>
        <pc:docMk/>
      </pc:docMkLst>
      <pc:sldChg chg="addSp delSp modSp modTransition delAnim modAnim modNotesTx">
        <pc:chgData name="Jeongho Nam" userId="87ea6dd6c01881c1" providerId="LiveId" clId="{0EC53919-4228-4E11-BA54-F4FEDDED0E52}" dt="2017-10-09T13:31:07.039" v="13939" actId="478"/>
        <pc:sldMkLst>
          <pc:docMk/>
          <pc:sldMk cId="1730234716" sldId="256"/>
        </pc:sldMkLst>
        <pc:spChg chg="mod">
          <ac:chgData name="Jeongho Nam" userId="87ea6dd6c01881c1" providerId="LiveId" clId="{0EC53919-4228-4E11-BA54-F4FEDDED0E52}" dt="2017-10-08T21:21:04.005" v="7368" actId="20577"/>
          <ac:spMkLst>
            <pc:docMk/>
            <pc:sldMk cId="1730234716" sldId="256"/>
            <ac:spMk id="2" creationId="{552E4D0F-26B9-441A-BEE7-68B7DBC0E33C}"/>
          </ac:spMkLst>
        </pc:spChg>
        <pc:spChg chg="mod">
          <ac:chgData name="Jeongho Nam" userId="87ea6dd6c01881c1" providerId="LiveId" clId="{0EC53919-4228-4E11-BA54-F4FEDDED0E52}" dt="2017-10-09T10:50:24.777" v="11729" actId="20577"/>
          <ac:spMkLst>
            <pc:docMk/>
            <pc:sldMk cId="1730234716" sldId="256"/>
            <ac:spMk id="3" creationId="{39CF0838-F419-4AAA-ADC2-0069937FEC9E}"/>
          </ac:spMkLst>
        </pc:spChg>
        <pc:spChg chg="add mod">
          <ac:chgData name="Jeongho Nam" userId="87ea6dd6c01881c1" providerId="LiveId" clId="{0EC53919-4228-4E11-BA54-F4FEDDED0E52}" dt="2017-10-08T18:06:38.546" v="257" actId="27636"/>
          <ac:spMkLst>
            <pc:docMk/>
            <pc:sldMk cId="1730234716" sldId="256"/>
            <ac:spMk id="4" creationId="{AFDDC813-57E1-43B5-A7F3-05A3D15012C2}"/>
          </ac:spMkLst>
        </pc:spChg>
        <pc:spChg chg="add del mod">
          <ac:chgData name="Jeongho Nam" userId="87ea6dd6c01881c1" providerId="LiveId" clId="{0EC53919-4228-4E11-BA54-F4FEDDED0E52}" dt="2017-10-09T13:31:07.039" v="13939" actId="478"/>
          <ac:spMkLst>
            <pc:docMk/>
            <pc:sldMk cId="1730234716" sldId="256"/>
            <ac:spMk id="6" creationId="{3A5846D2-9FC6-4829-9122-BCC359697781}"/>
          </ac:spMkLst>
        </pc:spChg>
        <pc:picChg chg="add mod">
          <ac:chgData name="Jeongho Nam" userId="87ea6dd6c01881c1" providerId="LiveId" clId="{0EC53919-4228-4E11-BA54-F4FEDDED0E52}" dt="2017-10-09T11:56:48.795" v="12932" actId="1076"/>
          <ac:picMkLst>
            <pc:docMk/>
            <pc:sldMk cId="1730234716" sldId="256"/>
            <ac:picMk id="5" creationId="{E9734F8C-801B-49D3-9846-9A718122AE00}"/>
          </ac:picMkLst>
        </pc:picChg>
        <pc:picChg chg="add del mod">
          <ac:chgData name="Jeongho Nam" userId="87ea6dd6c01881c1" providerId="LiveId" clId="{0EC53919-4228-4E11-BA54-F4FEDDED0E52}" dt="2017-10-09T12:41:30.813" v="13910" actId="478"/>
          <ac:picMkLst>
            <pc:docMk/>
            <pc:sldMk cId="1730234716" sldId="256"/>
            <ac:picMk id="6" creationId="{DC49FA44-364F-427E-A076-FDA4DA4447CF}"/>
          </ac:picMkLst>
        </pc:picChg>
      </pc:sldChg>
      <pc:sldChg chg="del">
        <pc:chgData name="Jeongho Nam" userId="87ea6dd6c01881c1" providerId="LiveId" clId="{0EC53919-4228-4E11-BA54-F4FEDDED0E52}" dt="2017-10-08T17:18:31.144" v="255" actId="2696"/>
        <pc:sldMkLst>
          <pc:docMk/>
          <pc:sldMk cId="4070201967" sldId="257"/>
        </pc:sldMkLst>
      </pc:sldChg>
      <pc:sldChg chg="addSp delSp modSp ord modTransition modNotesTx">
        <pc:chgData name="Jeongho Nam" userId="87ea6dd6c01881c1" providerId="LiveId" clId="{0EC53919-4228-4E11-BA54-F4FEDDED0E52}" dt="2017-10-09T13:35:57.168" v="14087" actId="478"/>
        <pc:sldMkLst>
          <pc:docMk/>
          <pc:sldMk cId="1017696386" sldId="258"/>
        </pc:sldMkLst>
        <pc:spChg chg="add mod">
          <ac:chgData name="Jeongho Nam" userId="87ea6dd6c01881c1" providerId="LiveId" clId="{0EC53919-4228-4E11-BA54-F4FEDDED0E52}" dt="2017-10-08T18:06:38.585" v="260" actId="27636"/>
          <ac:spMkLst>
            <pc:docMk/>
            <pc:sldMk cId="1017696386" sldId="258"/>
            <ac:spMk id="2" creationId="{F5A07059-5BE4-4543-BE77-182CAC61E82D}"/>
          </ac:spMkLst>
        </pc:spChg>
        <pc:spChg chg="add del mod">
          <ac:chgData name="Jeongho Nam" userId="87ea6dd6c01881c1" providerId="LiveId" clId="{0EC53919-4228-4E11-BA54-F4FEDDED0E52}" dt="2017-10-09T13:35:57.168" v="14087" actId="478"/>
          <ac:spMkLst>
            <pc:docMk/>
            <pc:sldMk cId="1017696386" sldId="258"/>
            <ac:spMk id="3" creationId="{AF46243D-3FF3-4657-9B42-955631BF4BA5}"/>
          </ac:spMkLst>
        </pc:spChg>
        <pc:spChg chg="mod">
          <ac:chgData name="Jeongho Nam" userId="87ea6dd6c01881c1" providerId="LiveId" clId="{0EC53919-4228-4E11-BA54-F4FEDDED0E52}" dt="2017-10-08T17:18:27.962" v="254" actId="20577"/>
          <ac:spMkLst>
            <pc:docMk/>
            <pc:sldMk cId="1017696386" sldId="258"/>
            <ac:spMk id="9" creationId="{4311A64A-EE93-41E3-896A-51F4D19A3EF3}"/>
          </ac:spMkLst>
        </pc:spChg>
        <pc:spChg chg="mod">
          <ac:chgData name="Jeongho Nam" userId="87ea6dd6c01881c1" providerId="LiveId" clId="{0EC53919-4228-4E11-BA54-F4FEDDED0E52}" dt="2017-10-08T21:37:39.772" v="7728" actId="20577"/>
          <ac:spMkLst>
            <pc:docMk/>
            <pc:sldMk cId="1017696386" sldId="258"/>
            <ac:spMk id="10" creationId="{3ADD3AB8-694F-454A-BC63-F1E4062E575B}"/>
          </ac:spMkLst>
        </pc:spChg>
      </pc:sldChg>
      <pc:sldChg chg="addSp modSp modTransition">
        <pc:chgData name="Jeongho Nam" userId="87ea6dd6c01881c1" providerId="LiveId" clId="{0EC53919-4228-4E11-BA54-F4FEDDED0E52}" dt="2017-10-09T11:55:14.229" v="12930" actId="113"/>
        <pc:sldMkLst>
          <pc:docMk/>
          <pc:sldMk cId="779875790" sldId="259"/>
        </pc:sldMkLst>
        <pc:spChg chg="add mod">
          <ac:chgData name="Jeongho Nam" userId="87ea6dd6c01881c1" providerId="LiveId" clId="{0EC53919-4228-4E11-BA54-F4FEDDED0E52}" dt="2017-10-08T18:06:38.575" v="259" actId="27636"/>
          <ac:spMkLst>
            <pc:docMk/>
            <pc:sldMk cId="779875790" sldId="259"/>
            <ac:spMk id="2" creationId="{E5E4C757-8A61-4668-9942-F2C0A1AE8DFC}"/>
          </ac:spMkLst>
        </pc:spChg>
        <pc:spChg chg="mod">
          <ac:chgData name="Jeongho Nam" userId="87ea6dd6c01881c1" providerId="LiveId" clId="{0EC53919-4228-4E11-BA54-F4FEDDED0E52}" dt="2017-10-09T11:55:14.229" v="12930" actId="113"/>
          <ac:spMkLst>
            <pc:docMk/>
            <pc:sldMk cId="779875790" sldId="259"/>
            <ac:spMk id="7" creationId="{AE0A05D0-03E6-4524-9396-3367E12ABB1E}"/>
          </ac:spMkLst>
        </pc:spChg>
      </pc:sldChg>
      <pc:sldChg chg="addSp modSp modTransition">
        <pc:chgData name="Jeongho Nam" userId="87ea6dd6c01881c1" providerId="LiveId" clId="{0EC53919-4228-4E11-BA54-F4FEDDED0E52}" dt="2017-10-09T11:10:53.916" v="12311" actId="20577"/>
        <pc:sldMkLst>
          <pc:docMk/>
          <pc:sldMk cId="3537358288" sldId="260"/>
        </pc:sldMkLst>
        <pc:spChg chg="add mod">
          <ac:chgData name="Jeongho Nam" userId="87ea6dd6c01881c1" providerId="LiveId" clId="{0EC53919-4228-4E11-BA54-F4FEDDED0E52}" dt="2017-10-08T18:06:38.564" v="258" actId="27636"/>
          <ac:spMkLst>
            <pc:docMk/>
            <pc:sldMk cId="3537358288" sldId="260"/>
            <ac:spMk id="3" creationId="{945DB73C-B929-4364-A6F5-2C9385D5F805}"/>
          </ac:spMkLst>
        </pc:spChg>
        <pc:graphicFrameChg chg="mod">
          <ac:chgData name="Jeongho Nam" userId="87ea6dd6c01881c1" providerId="LiveId" clId="{0EC53919-4228-4E11-BA54-F4FEDDED0E52}" dt="2017-10-08T19:49:10.890" v="5247" actId="20577"/>
          <ac:graphicFrameMkLst>
            <pc:docMk/>
            <pc:sldMk cId="3537358288" sldId="260"/>
            <ac:graphicFrameMk id="6" creationId="{247B0D97-1C73-47C2-A291-E05A9958F4EC}"/>
          </ac:graphicFrameMkLst>
        </pc:graphicFrameChg>
      </pc:sldChg>
      <pc:sldChg chg="addSp modSp modTransition modNotesTx">
        <pc:chgData name="Jeongho Nam" userId="87ea6dd6c01881c1" providerId="LiveId" clId="{0EC53919-4228-4E11-BA54-F4FEDDED0E52}" dt="2017-10-09T11:11:45.445" v="12320" actId="20577"/>
        <pc:sldMkLst>
          <pc:docMk/>
          <pc:sldMk cId="437428745" sldId="261"/>
        </pc:sldMkLst>
        <pc:spChg chg="add mod">
          <ac:chgData name="Jeongho Nam" userId="87ea6dd6c01881c1" providerId="LiveId" clId="{0EC53919-4228-4E11-BA54-F4FEDDED0E52}" dt="2017-10-08T18:06:38.612" v="263" actId="27636"/>
          <ac:spMkLst>
            <pc:docMk/>
            <pc:sldMk cId="437428745" sldId="261"/>
            <ac:spMk id="2" creationId="{DD7250A9-AEA9-4FFB-9376-5F497E903102}"/>
          </ac:spMkLst>
        </pc:spChg>
        <pc:spChg chg="mod">
          <ac:chgData name="Jeongho Nam" userId="87ea6dd6c01881c1" providerId="LiveId" clId="{0EC53919-4228-4E11-BA54-F4FEDDED0E52}" dt="2017-10-08T17:03:49.383" v="2" actId="20577"/>
          <ac:spMkLst>
            <pc:docMk/>
            <pc:sldMk cId="437428745" sldId="261"/>
            <ac:spMk id="5" creationId="{C924E2B4-466D-4D8A-8488-B40F34872D75}"/>
          </ac:spMkLst>
        </pc:spChg>
        <pc:spChg chg="mod">
          <ac:chgData name="Jeongho Nam" userId="87ea6dd6c01881c1" providerId="LiveId" clId="{0EC53919-4228-4E11-BA54-F4FEDDED0E52}" dt="2017-10-08T18:37:31.430" v="734" actId="20577"/>
          <ac:spMkLst>
            <pc:docMk/>
            <pc:sldMk cId="437428745" sldId="261"/>
            <ac:spMk id="6" creationId="{9B66F613-6409-41B2-A333-DB1987A1F069}"/>
          </ac:spMkLst>
        </pc:spChg>
      </pc:sldChg>
      <pc:sldChg chg="addSp modSp modTransition">
        <pc:chgData name="Jeongho Nam" userId="87ea6dd6c01881c1" providerId="LiveId" clId="{0EC53919-4228-4E11-BA54-F4FEDDED0E52}" dt="2017-10-09T11:12:28.861" v="12329" actId="20577"/>
        <pc:sldMkLst>
          <pc:docMk/>
          <pc:sldMk cId="5928287" sldId="262"/>
        </pc:sldMkLst>
        <pc:spChg chg="mod">
          <ac:chgData name="Jeongho Nam" userId="87ea6dd6c01881c1" providerId="LiveId" clId="{0EC53919-4228-4E11-BA54-F4FEDDED0E52}" dt="2017-10-08T17:03:56.316" v="3" actId="27636"/>
          <ac:spMkLst>
            <pc:docMk/>
            <pc:sldMk cId="5928287" sldId="262"/>
            <ac:spMk id="2" creationId="{9D78C23F-E6E1-4019-BAC0-EE82165F7AFC}"/>
          </ac:spMkLst>
        </pc:spChg>
        <pc:spChg chg="add mod">
          <ac:chgData name="Jeongho Nam" userId="87ea6dd6c01881c1" providerId="LiveId" clId="{0EC53919-4228-4E11-BA54-F4FEDDED0E52}" dt="2017-10-08T18:06:38.651" v="267" actId="27636"/>
          <ac:spMkLst>
            <pc:docMk/>
            <pc:sldMk cId="5928287" sldId="262"/>
            <ac:spMk id="4" creationId="{90B18238-34D4-4221-B950-76BB2C683809}"/>
          </ac:spMkLst>
        </pc:spChg>
      </pc:sldChg>
      <pc:sldChg chg="addSp delSp modSp modTransition modNotesTx">
        <pc:chgData name="Jeongho Nam" userId="87ea6dd6c01881c1" providerId="LiveId" clId="{0EC53919-4228-4E11-BA54-F4FEDDED0E52}" dt="2017-10-09T13:03:59.739" v="13936" actId="20577"/>
        <pc:sldMkLst>
          <pc:docMk/>
          <pc:sldMk cId="3966676919" sldId="263"/>
        </pc:sldMkLst>
        <pc:spChg chg="add mod">
          <ac:chgData name="Jeongho Nam" userId="87ea6dd6c01881c1" providerId="LiveId" clId="{0EC53919-4228-4E11-BA54-F4FEDDED0E52}" dt="2017-10-08T18:06:38.622" v="264" actId="27636"/>
          <ac:spMkLst>
            <pc:docMk/>
            <pc:sldMk cId="3966676919" sldId="263"/>
            <ac:spMk id="2" creationId="{A3CF6B18-B10F-4F7A-AC3B-810793855EAA}"/>
          </ac:spMkLst>
        </pc:spChg>
        <pc:spChg chg="add del mod">
          <ac:chgData name="Jeongho Nam" userId="87ea6dd6c01881c1" providerId="LiveId" clId="{0EC53919-4228-4E11-BA54-F4FEDDED0E52}" dt="2017-10-08T18:35:25.895" v="401" actId="20577"/>
          <ac:spMkLst>
            <pc:docMk/>
            <pc:sldMk cId="3966676919" sldId="263"/>
            <ac:spMk id="3" creationId="{D05AAE82-19FF-402F-8D0C-73ACEDE08A7C}"/>
          </ac:spMkLst>
        </pc:spChg>
        <pc:spChg chg="mod">
          <ac:chgData name="Jeongho Nam" userId="87ea6dd6c01881c1" providerId="LiveId" clId="{0EC53919-4228-4E11-BA54-F4FEDDED0E52}" dt="2017-10-08T18:37:25.317" v="719" actId="20577"/>
          <ac:spMkLst>
            <pc:docMk/>
            <pc:sldMk cId="3966676919" sldId="263"/>
            <ac:spMk id="4" creationId="{B14583BE-B496-4E71-A5AE-99EA86F4960C}"/>
          </ac:spMkLst>
        </pc:spChg>
        <pc:spChg chg="mod">
          <ac:chgData name="Jeongho Nam" userId="87ea6dd6c01881c1" providerId="LiveId" clId="{0EC53919-4228-4E11-BA54-F4FEDDED0E52}" dt="2017-10-09T13:03:54.589" v="13934" actId="20577"/>
          <ac:spMkLst>
            <pc:docMk/>
            <pc:sldMk cId="3966676919" sldId="263"/>
            <ac:spMk id="5" creationId="{9A9C8D99-F5BD-4C64-B338-304163AC96E9}"/>
          </ac:spMkLst>
        </pc:spChg>
        <pc:spChg chg="add mod">
          <ac:chgData name="Jeongho Nam" userId="87ea6dd6c01881c1" providerId="LiveId" clId="{0EC53919-4228-4E11-BA54-F4FEDDED0E52}" dt="2017-10-08T20:38:25.259" v="5879" actId="20577"/>
          <ac:spMkLst>
            <pc:docMk/>
            <pc:sldMk cId="3966676919" sldId="263"/>
            <ac:spMk id="6" creationId="{6995F928-2550-4ACE-BCCF-4A325D060435}"/>
          </ac:spMkLst>
        </pc:spChg>
        <pc:spChg chg="add mod">
          <ac:chgData name="Jeongho Nam" userId="87ea6dd6c01881c1" providerId="LiveId" clId="{0EC53919-4228-4E11-BA54-F4FEDDED0E52}" dt="2017-10-08T19:12:59.335" v="2740" actId="113"/>
          <ac:spMkLst>
            <pc:docMk/>
            <pc:sldMk cId="3966676919" sldId="263"/>
            <ac:spMk id="7" creationId="{2FEBD2E9-AB54-4372-8A15-EBCCA6CB42EC}"/>
          </ac:spMkLst>
        </pc:spChg>
        <pc:spChg chg="add mod">
          <ac:chgData name="Jeongho Nam" userId="87ea6dd6c01881c1" providerId="LiveId" clId="{0EC53919-4228-4E11-BA54-F4FEDDED0E52}" dt="2017-10-08T18:37:02.417" v="663" actId="20577"/>
          <ac:spMkLst>
            <pc:docMk/>
            <pc:sldMk cId="3966676919" sldId="263"/>
            <ac:spMk id="8" creationId="{FAFE1915-F00A-4CFE-9F57-1A9D34DC7C4A}"/>
          </ac:spMkLst>
        </pc:spChg>
      </pc:sldChg>
      <pc:sldChg chg="addSp delSp modSp modTransition modNotesTx">
        <pc:chgData name="Jeongho Nam" userId="87ea6dd6c01881c1" providerId="LiveId" clId="{0EC53919-4228-4E11-BA54-F4FEDDED0E52}" dt="2017-10-09T13:54:38.486" v="14089" actId="20577"/>
        <pc:sldMkLst>
          <pc:docMk/>
          <pc:sldMk cId="611873911" sldId="264"/>
        </pc:sldMkLst>
        <pc:spChg chg="mod">
          <ac:chgData name="Jeongho Nam" userId="87ea6dd6c01881c1" providerId="LiveId" clId="{0EC53919-4228-4E11-BA54-F4FEDDED0E52}" dt="2017-10-08T19:12:34.720" v="2735" actId="20577"/>
          <ac:spMkLst>
            <pc:docMk/>
            <pc:sldMk cId="611873911" sldId="264"/>
            <ac:spMk id="2" creationId="{00B52851-6217-481B-8C40-3A6791F6152E}"/>
          </ac:spMkLst>
        </pc:spChg>
        <pc:spChg chg="del">
          <ac:chgData name="Jeongho Nam" userId="87ea6dd6c01881c1" providerId="LiveId" clId="{0EC53919-4228-4E11-BA54-F4FEDDED0E52}" dt="2017-10-08T20:02:02.346" v="5312" actId="20577"/>
          <ac:spMkLst>
            <pc:docMk/>
            <pc:sldMk cId="611873911" sldId="264"/>
            <ac:spMk id="3" creationId="{34FBEA71-312B-4BBE-AB6E-90C34C9E5C20}"/>
          </ac:spMkLst>
        </pc:spChg>
        <pc:spChg chg="add mod">
          <ac:chgData name="Jeongho Nam" userId="87ea6dd6c01881c1" providerId="LiveId" clId="{0EC53919-4228-4E11-BA54-F4FEDDED0E52}" dt="2017-10-08T18:06:38.629" v="265" actId="27636"/>
          <ac:spMkLst>
            <pc:docMk/>
            <pc:sldMk cId="611873911" sldId="264"/>
            <ac:spMk id="4" creationId="{96A94502-BDBD-4E91-ACD0-21DC4CBD9087}"/>
          </ac:spMkLst>
        </pc:spChg>
        <pc:spChg chg="add del mod">
          <ac:chgData name="Jeongho Nam" userId="87ea6dd6c01881c1" providerId="LiveId" clId="{0EC53919-4228-4E11-BA54-F4FEDDED0E52}" dt="2017-10-08T20:02:07.969" v="5313" actId="20577"/>
          <ac:spMkLst>
            <pc:docMk/>
            <pc:sldMk cId="611873911" sldId="264"/>
            <ac:spMk id="5" creationId="{1E4CEB54-F368-48E0-BBB5-5F68A6B77271}"/>
          </ac:spMkLst>
        </pc:spChg>
        <pc:spChg chg="add del mod">
          <ac:chgData name="Jeongho Nam" userId="87ea6dd6c01881c1" providerId="LiveId" clId="{0EC53919-4228-4E11-BA54-F4FEDDED0E52}" dt="2017-10-08T20:02:07.969" v="5313" actId="20577"/>
          <ac:spMkLst>
            <pc:docMk/>
            <pc:sldMk cId="611873911" sldId="264"/>
            <ac:spMk id="6" creationId="{A8416E9A-7C75-4963-B64E-0702DFF717C7}"/>
          </ac:spMkLst>
        </pc:spChg>
        <pc:spChg chg="add mod">
          <ac:chgData name="Jeongho Nam" userId="87ea6dd6c01881c1" providerId="LiveId" clId="{0EC53919-4228-4E11-BA54-F4FEDDED0E52}" dt="2017-10-08T20:31:18.828" v="5588" actId="20577"/>
          <ac:spMkLst>
            <pc:docMk/>
            <pc:sldMk cId="611873911" sldId="264"/>
            <ac:spMk id="7" creationId="{4182FBCE-B6AC-460E-B8B9-0EDBBD0AC055}"/>
          </ac:spMkLst>
        </pc:spChg>
        <pc:spChg chg="add mod">
          <ac:chgData name="Jeongho Nam" userId="87ea6dd6c01881c1" providerId="LiveId" clId="{0EC53919-4228-4E11-BA54-F4FEDDED0E52}" dt="2017-10-08T21:03:58.347" v="6833" actId="20577"/>
          <ac:spMkLst>
            <pc:docMk/>
            <pc:sldMk cId="611873911" sldId="264"/>
            <ac:spMk id="8" creationId="{0959EC2F-47A0-4DFE-93CE-E10D27FEDBA5}"/>
          </ac:spMkLst>
        </pc:spChg>
        <pc:spChg chg="add mod">
          <ac:chgData name="Jeongho Nam" userId="87ea6dd6c01881c1" providerId="LiveId" clId="{0EC53919-4228-4E11-BA54-F4FEDDED0E52}" dt="2017-10-08T20:02:25" v="5335" actId="113"/>
          <ac:spMkLst>
            <pc:docMk/>
            <pc:sldMk cId="611873911" sldId="264"/>
            <ac:spMk id="9" creationId="{9B6E7BD4-38FE-44D0-930A-4719CFC7DE37}"/>
          </ac:spMkLst>
        </pc:spChg>
        <pc:spChg chg="add mod">
          <ac:chgData name="Jeongho Nam" userId="87ea6dd6c01881c1" providerId="LiveId" clId="{0EC53919-4228-4E11-BA54-F4FEDDED0E52}" dt="2017-10-08T20:03:15.322" v="5460" actId="20577"/>
          <ac:spMkLst>
            <pc:docMk/>
            <pc:sldMk cId="611873911" sldId="264"/>
            <ac:spMk id="10" creationId="{005A2C8D-D5E8-408E-BC0C-56254B02F20C}"/>
          </ac:spMkLst>
        </pc:spChg>
      </pc:sldChg>
      <pc:sldChg chg="addSp modSp modTransition modNotesTx">
        <pc:chgData name="Jeongho Nam" userId="87ea6dd6c01881c1" providerId="LiveId" clId="{0EC53919-4228-4E11-BA54-F4FEDDED0E52}" dt="2017-10-09T12:09:11.392" v="13902" actId="20577"/>
        <pc:sldMkLst>
          <pc:docMk/>
          <pc:sldMk cId="1547596320" sldId="265"/>
        </pc:sldMkLst>
        <pc:spChg chg="add mod">
          <ac:chgData name="Jeongho Nam" userId="87ea6dd6c01881c1" providerId="LiveId" clId="{0EC53919-4228-4E11-BA54-F4FEDDED0E52}" dt="2017-10-08T18:06:38.659" v="268" actId="27636"/>
          <ac:spMkLst>
            <pc:docMk/>
            <pc:sldMk cId="1547596320" sldId="265"/>
            <ac:spMk id="2" creationId="{2E3F7B5B-B4AB-4D20-9014-FB0360985DE0}"/>
          </ac:spMkLst>
        </pc:spChg>
        <pc:spChg chg="mod">
          <ac:chgData name="Jeongho Nam" userId="87ea6dd6c01881c1" providerId="LiveId" clId="{0EC53919-4228-4E11-BA54-F4FEDDED0E52}" dt="2017-10-08T19:16:00.290" v="3089" actId="6549"/>
          <ac:spMkLst>
            <pc:docMk/>
            <pc:sldMk cId="1547596320" sldId="265"/>
            <ac:spMk id="5" creationId="{BFE03D1C-8FEF-4302-8821-9CBC6DF46007}"/>
          </ac:spMkLst>
        </pc:spChg>
      </pc:sldChg>
      <pc:sldChg chg="addSp delSp modSp modTransition modNotesTx">
        <pc:chgData name="Jeongho Nam" userId="87ea6dd6c01881c1" providerId="LiveId" clId="{0EC53919-4228-4E11-BA54-F4FEDDED0E52}" dt="2017-10-09T11:11:25.021" v="12314" actId="20577"/>
        <pc:sldMkLst>
          <pc:docMk/>
          <pc:sldMk cId="899656420" sldId="266"/>
        </pc:sldMkLst>
        <pc:spChg chg="del">
          <ac:chgData name="Jeongho Nam" userId="87ea6dd6c01881c1" providerId="LiveId" clId="{0EC53919-4228-4E11-BA54-F4FEDDED0E52}" dt="2017-10-08T17:14:13.344" v="4" actId="6549"/>
          <ac:spMkLst>
            <pc:docMk/>
            <pc:sldMk cId="899656420" sldId="266"/>
            <ac:spMk id="3" creationId="{0D184065-01F7-428A-8305-FB402E8147D1}"/>
          </ac:spMkLst>
        </pc:spChg>
        <pc:spChg chg="add del mod">
          <ac:chgData name="Jeongho Nam" userId="87ea6dd6c01881c1" providerId="LiveId" clId="{0EC53919-4228-4E11-BA54-F4FEDDED0E52}" dt="2017-10-08T17:15:06.835" v="100" actId="6549"/>
          <ac:spMkLst>
            <pc:docMk/>
            <pc:sldMk cId="899656420" sldId="266"/>
            <ac:spMk id="4" creationId="{3E0C083C-32FF-40BC-B3FD-222F012C6E6F}"/>
          </ac:spMkLst>
        </pc:spChg>
        <pc:spChg chg="add mod">
          <ac:chgData name="Jeongho Nam" userId="87ea6dd6c01881c1" providerId="LiveId" clId="{0EC53919-4228-4E11-BA54-F4FEDDED0E52}" dt="2017-10-08T19:42:35.459" v="4966" actId="20577"/>
          <ac:spMkLst>
            <pc:docMk/>
            <pc:sldMk cId="899656420" sldId="266"/>
            <ac:spMk id="5" creationId="{925171DF-2C77-4AB2-91B1-4FA65B4F4E1D}"/>
          </ac:spMkLst>
        </pc:spChg>
        <pc:spChg chg="add del mod">
          <ac:chgData name="Jeongho Nam" userId="87ea6dd6c01881c1" providerId="LiveId" clId="{0EC53919-4228-4E11-BA54-F4FEDDED0E52}" dt="2017-10-08T18:59:33.865" v="1883" actId="6549"/>
          <ac:spMkLst>
            <pc:docMk/>
            <pc:sldMk cId="899656420" sldId="266"/>
            <ac:spMk id="6" creationId="{20302BAF-4F8C-4875-A99E-13231AA42B9D}"/>
          </ac:spMkLst>
        </pc:spChg>
        <pc:spChg chg="add del mod">
          <ac:chgData name="Jeongho Nam" userId="87ea6dd6c01881c1" providerId="LiveId" clId="{0EC53919-4228-4E11-BA54-F4FEDDED0E52}" dt="2017-10-08T18:59:33.865" v="1883" actId="6549"/>
          <ac:spMkLst>
            <pc:docMk/>
            <pc:sldMk cId="899656420" sldId="266"/>
            <ac:spMk id="7" creationId="{987C726C-A8E3-43C2-BA5A-E3A1E90ED9FF}"/>
          </ac:spMkLst>
        </pc:spChg>
        <pc:spChg chg="add mod">
          <ac:chgData name="Jeongho Nam" userId="87ea6dd6c01881c1" providerId="LiveId" clId="{0EC53919-4228-4E11-BA54-F4FEDDED0E52}" dt="2017-10-08T18:59:42.609" v="1886" actId="6549"/>
          <ac:spMkLst>
            <pc:docMk/>
            <pc:sldMk cId="899656420" sldId="266"/>
            <ac:spMk id="8" creationId="{BC4D00E5-7415-4F5F-86A0-78BBEF93461E}"/>
          </ac:spMkLst>
        </pc:spChg>
        <pc:spChg chg="add mod">
          <ac:chgData name="Jeongho Nam" userId="87ea6dd6c01881c1" providerId="LiveId" clId="{0EC53919-4228-4E11-BA54-F4FEDDED0E52}" dt="2017-10-08T18:06:38.596" v="261" actId="27636"/>
          <ac:spMkLst>
            <pc:docMk/>
            <pc:sldMk cId="899656420" sldId="266"/>
            <ac:spMk id="9" creationId="{6329ED62-5E35-40C2-A380-911712D14E48}"/>
          </ac:spMkLst>
        </pc:spChg>
      </pc:sldChg>
      <pc:sldChg chg="addSp delSp modSp modTransition modNotesTx">
        <pc:chgData name="Jeongho Nam" userId="87ea6dd6c01881c1" providerId="LiveId" clId="{0EC53919-4228-4E11-BA54-F4FEDDED0E52}" dt="2017-10-09T14:03:27.534" v="14143" actId="20577"/>
        <pc:sldMkLst>
          <pc:docMk/>
          <pc:sldMk cId="1815353161" sldId="267"/>
        </pc:sldMkLst>
        <pc:spChg chg="del">
          <ac:chgData name="Jeongho Nam" userId="87ea6dd6c01881c1" providerId="LiveId" clId="{0EC53919-4228-4E11-BA54-F4FEDDED0E52}" dt="2017-10-08T21:39:59.841" v="7729" actId="20577"/>
          <ac:spMkLst>
            <pc:docMk/>
            <pc:sldMk cId="1815353161" sldId="267"/>
            <ac:spMk id="3" creationId="{E45014D9-4F43-4F86-9119-5A3A1891E9E9}"/>
          </ac:spMkLst>
        </pc:spChg>
        <pc:spChg chg="add mod">
          <ac:chgData name="Jeongho Nam" userId="87ea6dd6c01881c1" providerId="LiveId" clId="{0EC53919-4228-4E11-BA54-F4FEDDED0E52}" dt="2017-10-08T18:06:38.606" v="262" actId="27636"/>
          <ac:spMkLst>
            <pc:docMk/>
            <pc:sldMk cId="1815353161" sldId="267"/>
            <ac:spMk id="4" creationId="{936AA4C8-145A-4920-A4C8-65D6A4EA40AC}"/>
          </ac:spMkLst>
        </pc:spChg>
        <pc:spChg chg="add mod">
          <ac:chgData name="Jeongho Nam" userId="87ea6dd6c01881c1" providerId="LiveId" clId="{0EC53919-4228-4E11-BA54-F4FEDDED0E52}" dt="2017-10-09T14:03:27.534" v="14143" actId="20577"/>
          <ac:spMkLst>
            <pc:docMk/>
            <pc:sldMk cId="1815353161" sldId="267"/>
            <ac:spMk id="5" creationId="{91D0B148-A7D7-4F97-9FCC-958EF603DB1B}"/>
          </ac:spMkLst>
        </pc:spChg>
        <pc:spChg chg="add del mod">
          <ac:chgData name="Jeongho Nam" userId="87ea6dd6c01881c1" providerId="LiveId" clId="{0EC53919-4228-4E11-BA54-F4FEDDED0E52}" dt="2017-10-08T21:48:59.175" v="7857" actId="20577"/>
          <ac:spMkLst>
            <pc:docMk/>
            <pc:sldMk cId="1815353161" sldId="267"/>
            <ac:spMk id="6" creationId="{FDB88756-9EED-4B79-9EC4-9E8BFC22BDFA}"/>
          </ac:spMkLst>
        </pc:spChg>
        <pc:graphicFrameChg chg="add">
          <ac:chgData name="Jeongho Nam" userId="87ea6dd6c01881c1" providerId="LiveId" clId="{0EC53919-4228-4E11-BA54-F4FEDDED0E52}" dt="2017-10-08T21:48:59.175" v="7857" actId="20577"/>
          <ac:graphicFrameMkLst>
            <pc:docMk/>
            <pc:sldMk cId="1815353161" sldId="267"/>
            <ac:graphicFrameMk id="9" creationId="{D5407A15-8B54-4A8F-BB53-0E5F471C2CB2}"/>
          </ac:graphicFrameMkLst>
        </pc:graphicFrameChg>
        <pc:picChg chg="add del mod">
          <ac:chgData name="Jeongho Nam" userId="87ea6dd6c01881c1" providerId="LiveId" clId="{0EC53919-4228-4E11-BA54-F4FEDDED0E52}" dt="2017-10-08T21:40:02.162" v="7731" actId="20577"/>
          <ac:picMkLst>
            <pc:docMk/>
            <pc:sldMk cId="1815353161" sldId="267"/>
            <ac:picMk id="8" creationId="{0AE760F7-8B8F-4CF3-B642-D6E63BC141B4}"/>
          </ac:picMkLst>
        </pc:picChg>
      </pc:sldChg>
      <pc:sldChg chg="addSp modSp del">
        <pc:chgData name="Jeongho Nam" userId="87ea6dd6c01881c1" providerId="LiveId" clId="{0EC53919-4228-4E11-BA54-F4FEDDED0E52}" dt="2017-10-08T19:17:01.159" v="3090" actId="2696"/>
        <pc:sldMkLst>
          <pc:docMk/>
          <pc:sldMk cId="975763122" sldId="268"/>
        </pc:sldMkLst>
        <pc:spChg chg="add mod">
          <ac:chgData name="Jeongho Nam" userId="87ea6dd6c01881c1" providerId="LiveId" clId="{0EC53919-4228-4E11-BA54-F4FEDDED0E52}" dt="2017-10-08T18:06:38.686" v="271" actId="27636"/>
          <ac:spMkLst>
            <pc:docMk/>
            <pc:sldMk cId="975763122" sldId="268"/>
            <ac:spMk id="4" creationId="{ACBB57C3-ABDB-4634-BBE3-AEED22B18C43}"/>
          </ac:spMkLst>
        </pc:spChg>
      </pc:sldChg>
      <pc:sldChg chg="addSp modSp del">
        <pc:chgData name="Jeongho Nam" userId="87ea6dd6c01881c1" providerId="LiveId" clId="{0EC53919-4228-4E11-BA54-F4FEDDED0E52}" dt="2017-10-08T19:17:01.174" v="3091" actId="2696"/>
        <pc:sldMkLst>
          <pc:docMk/>
          <pc:sldMk cId="2263334599" sldId="269"/>
        </pc:sldMkLst>
        <pc:spChg chg="add mod">
          <ac:chgData name="Jeongho Nam" userId="87ea6dd6c01881c1" providerId="LiveId" clId="{0EC53919-4228-4E11-BA54-F4FEDDED0E52}" dt="2017-10-08T18:06:38.692" v="272" actId="27636"/>
          <ac:spMkLst>
            <pc:docMk/>
            <pc:sldMk cId="2263334599" sldId="269"/>
            <ac:spMk id="4" creationId="{A3254A25-39F5-43F4-8DDF-20AE491C20AB}"/>
          </ac:spMkLst>
        </pc:spChg>
      </pc:sldChg>
      <pc:sldChg chg="addSp modSp del">
        <pc:chgData name="Jeongho Nam" userId="87ea6dd6c01881c1" providerId="LiveId" clId="{0EC53919-4228-4E11-BA54-F4FEDDED0E52}" dt="2017-10-08T19:17:01.182" v="3092" actId="2696"/>
        <pc:sldMkLst>
          <pc:docMk/>
          <pc:sldMk cId="931137655" sldId="270"/>
        </pc:sldMkLst>
        <pc:spChg chg="add mod">
          <ac:chgData name="Jeongho Nam" userId="87ea6dd6c01881c1" providerId="LiveId" clId="{0EC53919-4228-4E11-BA54-F4FEDDED0E52}" dt="2017-10-08T18:06:38.701" v="273" actId="27636"/>
          <ac:spMkLst>
            <pc:docMk/>
            <pc:sldMk cId="931137655" sldId="270"/>
            <ac:spMk id="4" creationId="{627FAD9E-0A88-4529-A12A-656EDCFA630C}"/>
          </ac:spMkLst>
        </pc:spChg>
      </pc:sldChg>
      <pc:sldChg chg="addSp modSp del">
        <pc:chgData name="Jeongho Nam" userId="87ea6dd6c01881c1" providerId="LiveId" clId="{0EC53919-4228-4E11-BA54-F4FEDDED0E52}" dt="2017-10-08T19:17:01.191" v="3093" actId="2696"/>
        <pc:sldMkLst>
          <pc:docMk/>
          <pc:sldMk cId="892951717" sldId="271"/>
        </pc:sldMkLst>
        <pc:spChg chg="add mod">
          <ac:chgData name="Jeongho Nam" userId="87ea6dd6c01881c1" providerId="LiveId" clId="{0EC53919-4228-4E11-BA54-F4FEDDED0E52}" dt="2017-10-08T18:06:38.708" v="274" actId="27636"/>
          <ac:spMkLst>
            <pc:docMk/>
            <pc:sldMk cId="892951717" sldId="271"/>
            <ac:spMk id="4" creationId="{61C3BEDC-7296-4B47-A174-2B071B2A1FD0}"/>
          </ac:spMkLst>
        </pc:spChg>
      </pc:sldChg>
      <pc:sldChg chg="addSp modSp modTransition modNotesTx">
        <pc:chgData name="Jeongho Nam" userId="87ea6dd6c01881c1" providerId="LiveId" clId="{0EC53919-4228-4E11-BA54-F4FEDDED0E52}" dt="2017-10-09T12:09:16.096" v="13905" actId="20577"/>
        <pc:sldMkLst>
          <pc:docMk/>
          <pc:sldMk cId="325113664" sldId="272"/>
        </pc:sldMkLst>
        <pc:spChg chg="mod">
          <ac:chgData name="Jeongho Nam" userId="87ea6dd6c01881c1" providerId="LiveId" clId="{0EC53919-4228-4E11-BA54-F4FEDDED0E52}" dt="2017-10-08T19:43:27.248" v="5084" actId="6549"/>
          <ac:spMkLst>
            <pc:docMk/>
            <pc:sldMk cId="325113664" sldId="272"/>
            <ac:spMk id="3" creationId="{3263D3C3-4954-4902-8A96-D1C9C1D356B1}"/>
          </ac:spMkLst>
        </pc:spChg>
        <pc:spChg chg="add mod">
          <ac:chgData name="Jeongho Nam" userId="87ea6dd6c01881c1" providerId="LiveId" clId="{0EC53919-4228-4E11-BA54-F4FEDDED0E52}" dt="2017-10-08T18:06:38.668" v="269" actId="27636"/>
          <ac:spMkLst>
            <pc:docMk/>
            <pc:sldMk cId="325113664" sldId="272"/>
            <ac:spMk id="4" creationId="{FFB7C917-830C-4E64-B6BC-08466E3E3A40}"/>
          </ac:spMkLst>
        </pc:spChg>
      </pc:sldChg>
      <pc:sldChg chg="addSp delSp modSp modTransition modNotesTx">
        <pc:chgData name="Jeongho Nam" userId="87ea6dd6c01881c1" providerId="LiveId" clId="{0EC53919-4228-4E11-BA54-F4FEDDED0E52}" dt="2017-10-09T15:09:47.026" v="14155" actId="20577"/>
        <pc:sldMkLst>
          <pc:docMk/>
          <pc:sldMk cId="3144058029" sldId="273"/>
        </pc:sldMkLst>
        <pc:spChg chg="mod">
          <ac:chgData name="Jeongho Nam" userId="87ea6dd6c01881c1" providerId="LiveId" clId="{0EC53919-4228-4E11-BA54-F4FEDDED0E52}" dt="2017-10-09T15:09:47.026" v="14155" actId="20577"/>
          <ac:spMkLst>
            <pc:docMk/>
            <pc:sldMk cId="3144058029" sldId="273"/>
            <ac:spMk id="3" creationId="{2405D859-069D-4719-83FF-31FF0617AA91}"/>
          </ac:spMkLst>
        </pc:spChg>
        <pc:spChg chg="add mod">
          <ac:chgData name="Jeongho Nam" userId="87ea6dd6c01881c1" providerId="LiveId" clId="{0EC53919-4228-4E11-BA54-F4FEDDED0E52}" dt="2017-10-08T18:06:38.675" v="270" actId="27636"/>
          <ac:spMkLst>
            <pc:docMk/>
            <pc:sldMk cId="3144058029" sldId="273"/>
            <ac:spMk id="4" creationId="{D2B767EC-D635-4754-9721-69CF689C1437}"/>
          </ac:spMkLst>
        </pc:spChg>
        <pc:spChg chg="add del mod">
          <ac:chgData name="Jeongho Nam" userId="87ea6dd6c01881c1" providerId="LiveId" clId="{0EC53919-4228-4E11-BA54-F4FEDDED0E52}" dt="2017-10-08T19:54:56.032" v="5295" actId="20577"/>
          <ac:spMkLst>
            <pc:docMk/>
            <pc:sldMk cId="3144058029" sldId="273"/>
            <ac:spMk id="5" creationId="{B6D58472-C112-4A52-935E-F4B582F2DD81}"/>
          </ac:spMkLst>
        </pc:spChg>
        <pc:spChg chg="add del mod">
          <ac:chgData name="Jeongho Nam" userId="87ea6dd6c01881c1" providerId="LiveId" clId="{0EC53919-4228-4E11-BA54-F4FEDDED0E52}" dt="2017-10-08T19:55:08.888" v="5302" actId="20577"/>
          <ac:spMkLst>
            <pc:docMk/>
            <pc:sldMk cId="3144058029" sldId="273"/>
            <ac:spMk id="7" creationId="{166BB404-7520-4FAF-A164-3783732D7C18}"/>
          </ac:spMkLst>
        </pc:spChg>
        <pc:spChg chg="add del mod">
          <ac:chgData name="Jeongho Nam" userId="87ea6dd6c01881c1" providerId="LiveId" clId="{0EC53919-4228-4E11-BA54-F4FEDDED0E52}" dt="2017-10-08T19:55:20.018" v="5307" actId="20577"/>
          <ac:spMkLst>
            <pc:docMk/>
            <pc:sldMk cId="3144058029" sldId="273"/>
            <ac:spMk id="11" creationId="{353E14CB-4E3B-4848-88AE-79D078DB3405}"/>
          </ac:spMkLst>
        </pc:spChg>
        <pc:picChg chg="add del mod">
          <ac:chgData name="Jeongho Nam" userId="87ea6dd6c01881c1" providerId="LiveId" clId="{0EC53919-4228-4E11-BA54-F4FEDDED0E52}" dt="2017-10-08T19:55:02.676" v="5297" actId="20577"/>
          <ac:picMkLst>
            <pc:docMk/>
            <pc:sldMk cId="3144058029" sldId="273"/>
            <ac:picMk id="6" creationId="{F5FAF09A-A369-480D-9766-57B3FA8F4731}"/>
          </ac:picMkLst>
        </pc:picChg>
        <pc:picChg chg="add del">
          <ac:chgData name="Jeongho Nam" userId="87ea6dd6c01881c1" providerId="LiveId" clId="{0EC53919-4228-4E11-BA54-F4FEDDED0E52}" dt="2017-10-08T19:55:04.509" v="5299" actId="20577"/>
          <ac:picMkLst>
            <pc:docMk/>
            <pc:sldMk cId="3144058029" sldId="273"/>
            <ac:picMk id="8" creationId="{C7BEEF67-5659-4501-BF3D-4FBFDC665B7A}"/>
          </ac:picMkLst>
        </pc:picChg>
        <pc:picChg chg="add del mod">
          <ac:chgData name="Jeongho Nam" userId="87ea6dd6c01881c1" providerId="LiveId" clId="{0EC53919-4228-4E11-BA54-F4FEDDED0E52}" dt="2017-10-08T19:55:08.032" v="5301" actId="20577"/>
          <ac:picMkLst>
            <pc:docMk/>
            <pc:sldMk cId="3144058029" sldId="273"/>
            <ac:picMk id="9" creationId="{65398FDD-80C3-4E35-AFED-2252AF443BB4}"/>
          </ac:picMkLst>
        </pc:picChg>
        <pc:picChg chg="add del mod">
          <ac:chgData name="Jeongho Nam" userId="87ea6dd6c01881c1" providerId="LiveId" clId="{0EC53919-4228-4E11-BA54-F4FEDDED0E52}" dt="2017-10-08T19:55:16.784" v="5304" actId="20577"/>
          <ac:picMkLst>
            <pc:docMk/>
            <pc:sldMk cId="3144058029" sldId="273"/>
            <ac:picMk id="10" creationId="{EE6F8854-6CA2-4C8F-83A7-4954C67E72CE}"/>
          </ac:picMkLst>
        </pc:picChg>
        <pc:picChg chg="add del mod">
          <ac:chgData name="Jeongho Nam" userId="87ea6dd6c01881c1" providerId="LiveId" clId="{0EC53919-4228-4E11-BA54-F4FEDDED0E52}" dt="2017-10-08T19:55:19.441" v="5306" actId="20577"/>
          <ac:picMkLst>
            <pc:docMk/>
            <pc:sldMk cId="3144058029" sldId="273"/>
            <ac:picMk id="12" creationId="{B5866954-0C4E-4051-8A38-1443C0A2F5B3}"/>
          </ac:picMkLst>
        </pc:picChg>
        <pc:picChg chg="add">
          <ac:chgData name="Jeongho Nam" userId="87ea6dd6c01881c1" providerId="LiveId" clId="{0EC53919-4228-4E11-BA54-F4FEDDED0E52}" dt="2017-10-08T19:55:20.018" v="5307" actId="20577"/>
          <ac:picMkLst>
            <pc:docMk/>
            <pc:sldMk cId="3144058029" sldId="273"/>
            <ac:picMk id="13" creationId="{EE6F6158-7145-43E6-8AE9-51CDC5D89F87}"/>
          </ac:picMkLst>
        </pc:picChg>
      </pc:sldChg>
      <pc:sldChg chg="addSp delSp modSp modTransition modNotesTx">
        <pc:chgData name="Jeongho Nam" userId="87ea6dd6c01881c1" providerId="LiveId" clId="{0EC53919-4228-4E11-BA54-F4FEDDED0E52}" dt="2017-10-09T12:06:40.366" v="13620" actId="20577"/>
        <pc:sldMkLst>
          <pc:docMk/>
          <pc:sldMk cId="2525065270" sldId="274"/>
        </pc:sldMkLst>
        <pc:spChg chg="mod">
          <ac:chgData name="Jeongho Nam" userId="87ea6dd6c01881c1" providerId="LiveId" clId="{0EC53919-4228-4E11-BA54-F4FEDDED0E52}" dt="2017-10-08T19:12:36.645" v="2736" actId="20577"/>
          <ac:spMkLst>
            <pc:docMk/>
            <pc:sldMk cId="2525065270" sldId="274"/>
            <ac:spMk id="2" creationId="{7EBC1A3F-511F-4156-BAF2-F9D8983F0C0E}"/>
          </ac:spMkLst>
        </pc:spChg>
        <pc:spChg chg="del">
          <ac:chgData name="Jeongho Nam" userId="87ea6dd6c01881c1" providerId="LiveId" clId="{0EC53919-4228-4E11-BA54-F4FEDDED0E52}" dt="2017-10-08T20:17:10.281" v="5461" actId="20577"/>
          <ac:spMkLst>
            <pc:docMk/>
            <pc:sldMk cId="2525065270" sldId="274"/>
            <ac:spMk id="3" creationId="{717AA290-D6AF-4B32-84BF-A338B94EBF04}"/>
          </ac:spMkLst>
        </pc:spChg>
        <pc:spChg chg="add mod">
          <ac:chgData name="Jeongho Nam" userId="87ea6dd6c01881c1" providerId="LiveId" clId="{0EC53919-4228-4E11-BA54-F4FEDDED0E52}" dt="2017-10-08T18:06:38.639" v="266" actId="27636"/>
          <ac:spMkLst>
            <pc:docMk/>
            <pc:sldMk cId="2525065270" sldId="274"/>
            <ac:spMk id="4" creationId="{05142BD1-1E40-4B9C-B496-BFC01E51B53D}"/>
          </ac:spMkLst>
        </pc:spChg>
        <pc:spChg chg="add mod">
          <ac:chgData name="Jeongho Nam" userId="87ea6dd6c01881c1" providerId="LiveId" clId="{0EC53919-4228-4E11-BA54-F4FEDDED0E52}" dt="2017-10-08T20:31:25.931" v="5602" actId="113"/>
          <ac:spMkLst>
            <pc:docMk/>
            <pc:sldMk cId="2525065270" sldId="274"/>
            <ac:spMk id="5" creationId="{9FFCA1B3-C7E5-4F29-A783-2A9A9708474C}"/>
          </ac:spMkLst>
        </pc:spChg>
        <pc:spChg chg="add mod">
          <ac:chgData name="Jeongho Nam" userId="87ea6dd6c01881c1" providerId="LiveId" clId="{0EC53919-4228-4E11-BA54-F4FEDDED0E52}" dt="2017-10-09T12:04:35.250" v="13547" actId="20577"/>
          <ac:spMkLst>
            <pc:docMk/>
            <pc:sldMk cId="2525065270" sldId="274"/>
            <ac:spMk id="6" creationId="{9180DD49-9F9A-4813-A858-3C34F5D1B28F}"/>
          </ac:spMkLst>
        </pc:spChg>
        <pc:spChg chg="add mod">
          <ac:chgData name="Jeongho Nam" userId="87ea6dd6c01881c1" providerId="LiveId" clId="{0EC53919-4228-4E11-BA54-F4FEDDED0E52}" dt="2017-10-08T20:17:15.274" v="5470" actId="113"/>
          <ac:spMkLst>
            <pc:docMk/>
            <pc:sldMk cId="2525065270" sldId="274"/>
            <ac:spMk id="7" creationId="{047903F9-9F41-4B3F-BEA3-6245361C53FC}"/>
          </ac:spMkLst>
        </pc:spChg>
        <pc:spChg chg="add mod">
          <ac:chgData name="Jeongho Nam" userId="87ea6dd6c01881c1" providerId="LiveId" clId="{0EC53919-4228-4E11-BA54-F4FEDDED0E52}" dt="2017-10-09T12:06:40.366" v="13620" actId="20577"/>
          <ac:spMkLst>
            <pc:docMk/>
            <pc:sldMk cId="2525065270" sldId="274"/>
            <ac:spMk id="8" creationId="{B31148A4-F5FF-43D8-B97D-46FD376169F6}"/>
          </ac:spMkLst>
        </pc:spChg>
      </pc:sldChg>
      <pc:sldChg chg="modSp add del ord">
        <pc:chgData name="Jeongho Nam" userId="87ea6dd6c01881c1" providerId="LiveId" clId="{0EC53919-4228-4E11-BA54-F4FEDDED0E52}" dt="2017-10-08T18:37:44.461" v="736" actId="2696"/>
        <pc:sldMkLst>
          <pc:docMk/>
          <pc:sldMk cId="2676611259" sldId="275"/>
        </pc:sldMkLst>
        <pc:spChg chg="mod">
          <ac:chgData name="Jeongho Nam" userId="87ea6dd6c01881c1" providerId="LiveId" clId="{0EC53919-4228-4E11-BA54-F4FEDDED0E52}" dt="2017-10-08T18:34:24.637" v="295" actId="20577"/>
          <ac:spMkLst>
            <pc:docMk/>
            <pc:sldMk cId="2676611259" sldId="275"/>
            <ac:spMk id="2" creationId="{8F4FA4BF-AEF0-4826-B10B-3566540A0F77}"/>
          </ac:spMkLst>
        </pc:spChg>
        <pc:spChg chg="mod">
          <ac:chgData name="Jeongho Nam" userId="87ea6dd6c01881c1" providerId="LiveId" clId="{0EC53919-4228-4E11-BA54-F4FEDDED0E52}" dt="2017-10-08T18:34:20.502" v="280" actId="27636"/>
          <ac:spMkLst>
            <pc:docMk/>
            <pc:sldMk cId="2676611259" sldId="275"/>
            <ac:spMk id="4" creationId="{CD1D1B5B-77E9-4642-B20E-501BFC3EEF6E}"/>
          </ac:spMkLst>
        </pc:spChg>
      </pc:sldChg>
      <pc:sldChg chg="modSp add modTransition modNotesTx">
        <pc:chgData name="Jeongho Nam" userId="87ea6dd6c01881c1" providerId="LiveId" clId="{0EC53919-4228-4E11-BA54-F4FEDDED0E52}" dt="2017-10-09T13:03:56.772" v="13935" actId="20577"/>
        <pc:sldMkLst>
          <pc:docMk/>
          <pc:sldMk cId="3599317134" sldId="276"/>
        </pc:sldMkLst>
        <pc:spChg chg="mod">
          <ac:chgData name="Jeongho Nam" userId="87ea6dd6c01881c1" providerId="LiveId" clId="{0EC53919-4228-4E11-BA54-F4FEDDED0E52}" dt="2017-10-09T13:03:56.772" v="13935" actId="20577"/>
          <ac:spMkLst>
            <pc:docMk/>
            <pc:sldMk cId="3599317134" sldId="276"/>
            <ac:spMk id="5" creationId="{9A9C8D99-F5BD-4C64-B338-304163AC96E9}"/>
          </ac:spMkLst>
        </pc:spChg>
        <pc:spChg chg="mod">
          <ac:chgData name="Jeongho Nam" userId="87ea6dd6c01881c1" providerId="LiveId" clId="{0EC53919-4228-4E11-BA54-F4FEDDED0E52}" dt="2017-10-08T20:38:28.694" v="5880" actId="20577"/>
          <ac:spMkLst>
            <pc:docMk/>
            <pc:sldMk cId="3599317134" sldId="276"/>
            <ac:spMk id="6" creationId="{6995F928-2550-4ACE-BCCF-4A325D060435}"/>
          </ac:spMkLst>
        </pc:spChg>
        <pc:spChg chg="mod">
          <ac:chgData name="Jeongho Nam" userId="87ea6dd6c01881c1" providerId="LiveId" clId="{0EC53919-4228-4E11-BA54-F4FEDDED0E52}" dt="2017-10-08T19:13:01.775" v="2741" actId="113"/>
          <ac:spMkLst>
            <pc:docMk/>
            <pc:sldMk cId="3599317134" sldId="276"/>
            <ac:spMk id="7" creationId="{2FEBD2E9-AB54-4372-8A15-EBCCA6CB42EC}"/>
          </ac:spMkLst>
        </pc:spChg>
        <pc:spChg chg="mod">
          <ac:chgData name="Jeongho Nam" userId="87ea6dd6c01881c1" providerId="LiveId" clId="{0EC53919-4228-4E11-BA54-F4FEDDED0E52}" dt="2017-10-08T19:48:17.995" v="5234" actId="20577"/>
          <ac:spMkLst>
            <pc:docMk/>
            <pc:sldMk cId="3599317134" sldId="276"/>
            <ac:spMk id="8" creationId="{FAFE1915-F00A-4CFE-9F57-1A9D34DC7C4A}"/>
          </ac:spMkLst>
        </pc:spChg>
      </pc:sldChg>
      <pc:sldChg chg="modSp add modTransition modNotesTx">
        <pc:chgData name="Jeongho Nam" userId="87ea6dd6c01881c1" providerId="LiveId" clId="{0EC53919-4228-4E11-BA54-F4FEDDED0E52}" dt="2017-10-09T13:24:24.385" v="13937" actId="20577"/>
        <pc:sldMkLst>
          <pc:docMk/>
          <pc:sldMk cId="2751988551" sldId="277"/>
        </pc:sldMkLst>
        <pc:spChg chg="mod">
          <ac:chgData name="Jeongho Nam" userId="87ea6dd6c01881c1" providerId="LiveId" clId="{0EC53919-4228-4E11-BA54-F4FEDDED0E52}" dt="2017-10-08T19:01:02.639" v="2078" actId="20577"/>
          <ac:spMkLst>
            <pc:docMk/>
            <pc:sldMk cId="2751988551" sldId="277"/>
            <ac:spMk id="2" creationId="{E504191B-F702-4016-AEC0-F11586832662}"/>
          </ac:spMkLst>
        </pc:spChg>
        <pc:spChg chg="mod">
          <ac:chgData name="Jeongho Nam" userId="87ea6dd6c01881c1" providerId="LiveId" clId="{0EC53919-4228-4E11-BA54-F4FEDDED0E52}" dt="2017-10-08T19:04:56.403" v="2614" actId="20577"/>
          <ac:spMkLst>
            <pc:docMk/>
            <pc:sldMk cId="2751988551" sldId="277"/>
            <ac:spMk id="3" creationId="{7835681A-1D26-4F75-8882-9061E767D697}"/>
          </ac:spMkLst>
        </pc:spChg>
        <pc:spChg chg="mod">
          <ac:chgData name="Jeongho Nam" userId="87ea6dd6c01881c1" providerId="LiveId" clId="{0EC53919-4228-4E11-BA54-F4FEDDED0E52}" dt="2017-10-08T19:00:58.779" v="2077" actId="20577"/>
          <ac:spMkLst>
            <pc:docMk/>
            <pc:sldMk cId="2751988551" sldId="277"/>
            <ac:spMk id="4" creationId="{7B526E03-1C10-4A27-B6A3-1D39209D9E88}"/>
          </ac:spMkLst>
        </pc:spChg>
        <pc:spChg chg="mod">
          <ac:chgData name="Jeongho Nam" userId="87ea6dd6c01881c1" providerId="LiveId" clId="{0EC53919-4228-4E11-BA54-F4FEDDED0E52}" dt="2017-10-08T19:00:57.340" v="2076" actId="27636"/>
          <ac:spMkLst>
            <pc:docMk/>
            <pc:sldMk cId="2751988551" sldId="277"/>
            <ac:spMk id="5" creationId="{A14760D1-A2E8-420B-9CE4-1DB0A5ABD0AA}"/>
          </ac:spMkLst>
        </pc:spChg>
      </pc:sldChg>
      <pc:sldChg chg="addSp delSp modSp add modTransition modNotesTx">
        <pc:chgData name="Jeongho Nam" userId="87ea6dd6c01881c1" providerId="LiveId" clId="{0EC53919-4228-4E11-BA54-F4FEDDED0E52}" dt="2017-10-09T14:01:18.446" v="14139" actId="20577"/>
        <pc:sldMkLst>
          <pc:docMk/>
          <pc:sldMk cId="2712740445" sldId="278"/>
        </pc:sldMkLst>
        <pc:spChg chg="mod">
          <ac:chgData name="Jeongho Nam" userId="87ea6dd6c01881c1" providerId="LiveId" clId="{0EC53919-4228-4E11-BA54-F4FEDDED0E52}" dt="2017-10-08T19:22:17.219" v="3721" actId="20577"/>
          <ac:spMkLst>
            <pc:docMk/>
            <pc:sldMk cId="2712740445" sldId="278"/>
            <ac:spMk id="2" creationId="{DF58FC1A-0E88-4C75-BEF9-8E6D65007681}"/>
          </ac:spMkLst>
        </pc:spChg>
        <pc:spChg chg="mod">
          <ac:chgData name="Jeongho Nam" userId="87ea6dd6c01881c1" providerId="LiveId" clId="{0EC53919-4228-4E11-BA54-F4FEDDED0E52}" dt="2017-10-08T19:29:12.063" v="4330" actId="20577"/>
          <ac:spMkLst>
            <pc:docMk/>
            <pc:sldMk cId="2712740445" sldId="278"/>
            <ac:spMk id="3" creationId="{8E1E1880-3EB7-4F8D-AFAD-E9AB35CAE534}"/>
          </ac:spMkLst>
        </pc:spChg>
        <pc:spChg chg="del">
          <ac:chgData name="Jeongho Nam" userId="87ea6dd6c01881c1" providerId="LiveId" clId="{0EC53919-4228-4E11-BA54-F4FEDDED0E52}" dt="2017-10-08T19:56:26.188" v="5308" actId="20577"/>
          <ac:spMkLst>
            <pc:docMk/>
            <pc:sldMk cId="2712740445" sldId="278"/>
            <ac:spMk id="4" creationId="{87CE9ECA-AC08-4F97-B432-B4765504E179}"/>
          </ac:spMkLst>
        </pc:spChg>
        <pc:spChg chg="mod">
          <ac:chgData name="Jeongho Nam" userId="87ea6dd6c01881c1" providerId="LiveId" clId="{0EC53919-4228-4E11-BA54-F4FEDDED0E52}" dt="2017-10-08T19:20:26.269" v="3477" actId="27636"/>
          <ac:spMkLst>
            <pc:docMk/>
            <pc:sldMk cId="2712740445" sldId="278"/>
            <ac:spMk id="5" creationId="{97CACCAB-ED92-44AF-AFD4-58BCA2C538D8}"/>
          </ac:spMkLst>
        </pc:spChg>
        <pc:spChg chg="add del mod">
          <ac:chgData name="Jeongho Nam" userId="87ea6dd6c01881c1" providerId="LiveId" clId="{0EC53919-4228-4E11-BA54-F4FEDDED0E52}" dt="2017-10-08T19:56:32.601" v="5311" actId="20577"/>
          <ac:spMkLst>
            <pc:docMk/>
            <pc:sldMk cId="2712740445" sldId="278"/>
            <ac:spMk id="7" creationId="{C7107593-1BDB-496E-A00B-2B81DAC41645}"/>
          </ac:spMkLst>
        </pc:spChg>
        <pc:picChg chg="add del mod">
          <ac:chgData name="Jeongho Nam" userId="87ea6dd6c01881c1" providerId="LiveId" clId="{0EC53919-4228-4E11-BA54-F4FEDDED0E52}" dt="2017-10-08T19:56:31.774" v="5310" actId="20577"/>
          <ac:picMkLst>
            <pc:docMk/>
            <pc:sldMk cId="2712740445" sldId="278"/>
            <ac:picMk id="6" creationId="{27CF8754-4B19-42C0-BA58-7B04B3CB6469}"/>
          </ac:picMkLst>
        </pc:picChg>
        <pc:picChg chg="add">
          <ac:chgData name="Jeongho Nam" userId="87ea6dd6c01881c1" providerId="LiveId" clId="{0EC53919-4228-4E11-BA54-F4FEDDED0E52}" dt="2017-10-08T19:56:32.601" v="5311" actId="20577"/>
          <ac:picMkLst>
            <pc:docMk/>
            <pc:sldMk cId="2712740445" sldId="278"/>
            <ac:picMk id="8" creationId="{F0CC7D45-D7E8-4F5B-8098-BBD27EEF096F}"/>
          </ac:picMkLst>
        </pc:picChg>
      </pc:sldChg>
      <pc:sldChg chg="addSp delSp modSp add ord modTransition modNotesTx">
        <pc:chgData name="Jeongho Nam" userId="87ea6dd6c01881c1" providerId="LiveId" clId="{0EC53919-4228-4E11-BA54-F4FEDDED0E52}" dt="2017-10-09T11:48:28.758" v="12699" actId="20577"/>
        <pc:sldMkLst>
          <pc:docMk/>
          <pc:sldMk cId="3660806567" sldId="279"/>
        </pc:sldMkLst>
        <pc:spChg chg="mod">
          <ac:chgData name="Jeongho Nam" userId="87ea6dd6c01881c1" providerId="LiveId" clId="{0EC53919-4228-4E11-BA54-F4FEDDED0E52}" dt="2017-10-08T19:38:53.671" v="4866" actId="27636"/>
          <ac:spMkLst>
            <pc:docMk/>
            <pc:sldMk cId="3660806567" sldId="279"/>
            <ac:spMk id="3" creationId="{2405D859-069D-4719-83FF-31FF0617AA91}"/>
          </ac:spMkLst>
        </pc:spChg>
        <pc:spChg chg="del mod">
          <ac:chgData name="Jeongho Nam" userId="87ea6dd6c01881c1" providerId="LiveId" clId="{0EC53919-4228-4E11-BA54-F4FEDDED0E52}" dt="2017-10-08T19:54:26.293" v="5291" actId="20577"/>
          <ac:spMkLst>
            <pc:docMk/>
            <pc:sldMk cId="3660806567" sldId="279"/>
            <ac:spMk id="5" creationId="{B6D58472-C112-4A52-935E-F4B582F2DD81}"/>
          </ac:spMkLst>
        </pc:spChg>
        <pc:spChg chg="add del mod">
          <ac:chgData name="Jeongho Nam" userId="87ea6dd6c01881c1" providerId="LiveId" clId="{0EC53919-4228-4E11-BA54-F4FEDDED0E52}" dt="2017-10-08T19:54:38.099" v="5294" actId="20577"/>
          <ac:spMkLst>
            <pc:docMk/>
            <pc:sldMk cId="3660806567" sldId="279"/>
            <ac:spMk id="7" creationId="{B0160258-28F5-4272-BA2B-DDDB99909F45}"/>
          </ac:spMkLst>
        </pc:spChg>
        <pc:picChg chg="add del mod">
          <ac:chgData name="Jeongho Nam" userId="87ea6dd6c01881c1" providerId="LiveId" clId="{0EC53919-4228-4E11-BA54-F4FEDDED0E52}" dt="2017-10-08T19:54:37.424" v="5293" actId="20577"/>
          <ac:picMkLst>
            <pc:docMk/>
            <pc:sldMk cId="3660806567" sldId="279"/>
            <ac:picMk id="6" creationId="{E48A8E35-4C1E-45F8-9577-23B6B24F7C05}"/>
          </ac:picMkLst>
        </pc:picChg>
        <pc:picChg chg="add">
          <ac:chgData name="Jeongho Nam" userId="87ea6dd6c01881c1" providerId="LiveId" clId="{0EC53919-4228-4E11-BA54-F4FEDDED0E52}" dt="2017-10-08T19:54:38.099" v="5294" actId="20577"/>
          <ac:picMkLst>
            <pc:docMk/>
            <pc:sldMk cId="3660806567" sldId="279"/>
            <ac:picMk id="8" creationId="{D212A29D-5528-43AF-9ECE-7268647B6CEC}"/>
          </ac:picMkLst>
        </pc:picChg>
      </pc:sldChg>
      <pc:sldChg chg="addSp delSp modSp add modTransition modNotesTx">
        <pc:chgData name="Jeongho Nam" userId="87ea6dd6c01881c1" providerId="LiveId" clId="{0EC53919-4228-4E11-BA54-F4FEDDED0E52}" dt="2017-10-09T12:02:04.477" v="13002" actId="20577"/>
        <pc:sldMkLst>
          <pc:docMk/>
          <pc:sldMk cId="2263201201" sldId="280"/>
        </pc:sldMkLst>
        <pc:spChg chg="del">
          <ac:chgData name="Jeongho Nam" userId="87ea6dd6c01881c1" providerId="LiveId" clId="{0EC53919-4228-4E11-BA54-F4FEDDED0E52}" dt="2017-10-08T19:50:55.390" v="5250" actId="27636"/>
          <ac:spMkLst>
            <pc:docMk/>
            <pc:sldMk cId="2263201201" sldId="280"/>
            <ac:spMk id="2" creationId="{145DA6B3-B9F8-42CC-9B0C-25800A159997}"/>
          </ac:spMkLst>
        </pc:spChg>
        <pc:spChg chg="del">
          <ac:chgData name="Jeongho Nam" userId="87ea6dd6c01881c1" providerId="LiveId" clId="{0EC53919-4228-4E11-BA54-F4FEDDED0E52}" dt="2017-10-08T19:50:55.390" v="5250" actId="27636"/>
          <ac:spMkLst>
            <pc:docMk/>
            <pc:sldMk cId="2263201201" sldId="280"/>
            <ac:spMk id="3" creationId="{F99D8812-1610-4591-8743-E15B3AF57978}"/>
          </ac:spMkLst>
        </pc:spChg>
        <pc:spChg chg="del">
          <ac:chgData name="Jeongho Nam" userId="87ea6dd6c01881c1" providerId="LiveId" clId="{0EC53919-4228-4E11-BA54-F4FEDDED0E52}" dt="2017-10-08T19:50:55.390" v="5250" actId="27636"/>
          <ac:spMkLst>
            <pc:docMk/>
            <pc:sldMk cId="2263201201" sldId="280"/>
            <ac:spMk id="4" creationId="{04B25ED8-5824-4F29-80D3-A60F817C8834}"/>
          </ac:spMkLst>
        </pc:spChg>
        <pc:spChg chg="mod">
          <ac:chgData name="Jeongho Nam" userId="87ea6dd6c01881c1" providerId="LiveId" clId="{0EC53919-4228-4E11-BA54-F4FEDDED0E52}" dt="2017-10-08T19:50:51.723" v="5249" actId="27636"/>
          <ac:spMkLst>
            <pc:docMk/>
            <pc:sldMk cId="2263201201" sldId="280"/>
            <ac:spMk id="5" creationId="{C537F76D-6769-4D31-A4E0-4C65D28CCBCA}"/>
          </ac:spMkLst>
        </pc:spChg>
        <pc:spChg chg="add mod">
          <ac:chgData name="Jeongho Nam" userId="87ea6dd6c01881c1" providerId="LiveId" clId="{0EC53919-4228-4E11-BA54-F4FEDDED0E52}" dt="2017-10-08T20:47:26.007" v="5928" actId="27636"/>
          <ac:spMkLst>
            <pc:docMk/>
            <pc:sldMk cId="2263201201" sldId="280"/>
            <ac:spMk id="6" creationId="{4EFB2452-1C41-467E-BF3E-00F1A51E8681}"/>
          </ac:spMkLst>
        </pc:spChg>
        <pc:spChg chg="add mod">
          <ac:chgData name="Jeongho Nam" userId="87ea6dd6c01881c1" providerId="LiveId" clId="{0EC53919-4228-4E11-BA54-F4FEDDED0E52}" dt="2017-10-09T12:02:04.477" v="13002" actId="20577"/>
          <ac:spMkLst>
            <pc:docMk/>
            <pc:sldMk cId="2263201201" sldId="280"/>
            <ac:spMk id="7" creationId="{7746F090-8BCD-4CF0-AE7E-77561852FBEE}"/>
          </ac:spMkLst>
        </pc:spChg>
      </pc:sldChg>
      <pc:sldChg chg="modSp add del">
        <pc:chgData name="Jeongho Nam" userId="87ea6dd6c01881c1" providerId="LiveId" clId="{0EC53919-4228-4E11-BA54-F4FEDDED0E52}" dt="2017-10-08T20:51:02.325" v="6334" actId="2696"/>
        <pc:sldMkLst>
          <pc:docMk/>
          <pc:sldMk cId="1022599318" sldId="281"/>
        </pc:sldMkLst>
        <pc:spChg chg="mod">
          <ac:chgData name="Jeongho Nam" userId="87ea6dd6c01881c1" providerId="LiveId" clId="{0EC53919-4228-4E11-BA54-F4FEDDED0E52}" dt="2017-10-08T20:18:24.490" v="5566" actId="20577"/>
          <ac:spMkLst>
            <pc:docMk/>
            <pc:sldMk cId="1022599318" sldId="281"/>
            <ac:spMk id="6" creationId="{9660F036-C446-4124-AE31-9B85BA7C7DCD}"/>
          </ac:spMkLst>
        </pc:spChg>
        <pc:spChg chg="mod">
          <ac:chgData name="Jeongho Nam" userId="87ea6dd6c01881c1" providerId="LiveId" clId="{0EC53919-4228-4E11-BA54-F4FEDDED0E52}" dt="2017-10-08T20:18:13.336" v="5526" actId="27636"/>
          <ac:spMkLst>
            <pc:docMk/>
            <pc:sldMk cId="1022599318" sldId="281"/>
            <ac:spMk id="7" creationId="{732C52FB-165B-4C71-8CB8-3F9A9F23AB1F}"/>
          </ac:spMkLst>
        </pc:spChg>
      </pc:sldChg>
      <pc:sldChg chg="addSp delSp modSp add del ord">
        <pc:chgData name="Jeongho Nam" userId="87ea6dd6c01881c1" providerId="LiveId" clId="{0EC53919-4228-4E11-BA54-F4FEDDED0E52}" dt="2017-10-08T20:45:36.588" v="5924" actId="2696"/>
        <pc:sldMkLst>
          <pc:docMk/>
          <pc:sldMk cId="3233961980" sldId="282"/>
        </pc:sldMkLst>
        <pc:spChg chg="del">
          <ac:chgData name="Jeongho Nam" userId="87ea6dd6c01881c1" providerId="LiveId" clId="{0EC53919-4228-4E11-BA54-F4FEDDED0E52}" dt="2017-10-08T20:45:18.144" v="5917" actId="2696"/>
          <ac:spMkLst>
            <pc:docMk/>
            <pc:sldMk cId="3233961980" sldId="282"/>
            <ac:spMk id="2" creationId="{0B80DC66-4A97-4A95-BE51-D39C9E4E7B0F}"/>
          </ac:spMkLst>
        </pc:spChg>
        <pc:spChg chg="del">
          <ac:chgData name="Jeongho Nam" userId="87ea6dd6c01881c1" providerId="LiveId" clId="{0EC53919-4228-4E11-BA54-F4FEDDED0E52}" dt="2017-10-08T20:45:18.144" v="5917" actId="2696"/>
          <ac:spMkLst>
            <pc:docMk/>
            <pc:sldMk cId="3233961980" sldId="282"/>
            <ac:spMk id="3" creationId="{27CD29D1-81AB-4DFE-BAA1-B70C7FC52C4D}"/>
          </ac:spMkLst>
        </pc:spChg>
        <pc:spChg chg="del">
          <ac:chgData name="Jeongho Nam" userId="87ea6dd6c01881c1" providerId="LiveId" clId="{0EC53919-4228-4E11-BA54-F4FEDDED0E52}" dt="2017-10-08T20:45:18.144" v="5917" actId="2696"/>
          <ac:spMkLst>
            <pc:docMk/>
            <pc:sldMk cId="3233961980" sldId="282"/>
            <ac:spMk id="4" creationId="{4CA96A33-A9D6-4C4C-ABF4-0361FDC36D04}"/>
          </ac:spMkLst>
        </pc:spChg>
        <pc:spChg chg="del">
          <ac:chgData name="Jeongho Nam" userId="87ea6dd6c01881c1" providerId="LiveId" clId="{0EC53919-4228-4E11-BA54-F4FEDDED0E52}" dt="2017-10-08T20:45:18.144" v="5917" actId="2696"/>
          <ac:spMkLst>
            <pc:docMk/>
            <pc:sldMk cId="3233961980" sldId="282"/>
            <ac:spMk id="5" creationId="{BDF8B618-CB59-4F09-9745-9F9D5B2F1B4F}"/>
          </ac:spMkLst>
        </pc:spChg>
        <pc:spChg chg="del">
          <ac:chgData name="Jeongho Nam" userId="87ea6dd6c01881c1" providerId="LiveId" clId="{0EC53919-4228-4E11-BA54-F4FEDDED0E52}" dt="2017-10-08T20:45:18.144" v="5917" actId="2696"/>
          <ac:spMkLst>
            <pc:docMk/>
            <pc:sldMk cId="3233961980" sldId="282"/>
            <ac:spMk id="6" creationId="{5C83C234-7AEC-48CA-BE5D-5D9AC8C59100}"/>
          </ac:spMkLst>
        </pc:spChg>
        <pc:spChg chg="mod">
          <ac:chgData name="Jeongho Nam" userId="87ea6dd6c01881c1" providerId="LiveId" clId="{0EC53919-4228-4E11-BA54-F4FEDDED0E52}" dt="2017-10-08T20:45:13.968" v="5915" actId="27636"/>
          <ac:spMkLst>
            <pc:docMk/>
            <pc:sldMk cId="3233961980" sldId="282"/>
            <ac:spMk id="7" creationId="{94678F3E-EE63-4460-861D-E6905434B3E5}"/>
          </ac:spMkLst>
        </pc:spChg>
        <pc:spChg chg="add del mod">
          <ac:chgData name="Jeongho Nam" userId="87ea6dd6c01881c1" providerId="LiveId" clId="{0EC53919-4228-4E11-BA54-F4FEDDED0E52}" dt="2017-10-08T20:45:25.647" v="5919" actId="2696"/>
          <ac:spMkLst>
            <pc:docMk/>
            <pc:sldMk cId="3233961980" sldId="282"/>
            <ac:spMk id="8" creationId="{FC9AA9C2-0FDD-48B2-BEA5-DF8CB696B8F4}"/>
          </ac:spMkLst>
        </pc:spChg>
        <pc:spChg chg="add del mod">
          <ac:chgData name="Jeongho Nam" userId="87ea6dd6c01881c1" providerId="LiveId" clId="{0EC53919-4228-4E11-BA54-F4FEDDED0E52}" dt="2017-10-08T20:45:19.423" v="5918" actId="2696"/>
          <ac:spMkLst>
            <pc:docMk/>
            <pc:sldMk cId="3233961980" sldId="282"/>
            <ac:spMk id="9" creationId="{E70B7966-112D-4878-8D1F-5A9C3134068A}"/>
          </ac:spMkLst>
        </pc:spChg>
        <pc:spChg chg="add mod">
          <ac:chgData name="Jeongho Nam" userId="87ea6dd6c01881c1" providerId="LiveId" clId="{0EC53919-4228-4E11-BA54-F4FEDDED0E52}" dt="2017-10-08T20:45:25.647" v="5919" actId="2696"/>
          <ac:spMkLst>
            <pc:docMk/>
            <pc:sldMk cId="3233961980" sldId="282"/>
            <ac:spMk id="11" creationId="{C26AE2A9-D2C7-4036-9C32-F333552ACA54}"/>
          </ac:spMkLst>
        </pc:spChg>
        <pc:spChg chg="add del mod">
          <ac:chgData name="Jeongho Nam" userId="87ea6dd6c01881c1" providerId="LiveId" clId="{0EC53919-4228-4E11-BA54-F4FEDDED0E52}" dt="2017-10-08T20:45:27.437" v="5921" actId="2696"/>
          <ac:spMkLst>
            <pc:docMk/>
            <pc:sldMk cId="3233961980" sldId="282"/>
            <ac:spMk id="12" creationId="{3E252D29-015E-4231-AC53-E04FE4673BC1}"/>
          </ac:spMkLst>
        </pc:spChg>
        <pc:spChg chg="add mod">
          <ac:chgData name="Jeongho Nam" userId="87ea6dd6c01881c1" providerId="LiveId" clId="{0EC53919-4228-4E11-BA54-F4FEDDED0E52}" dt="2017-10-08T20:45:26.814" v="5920" actId="2696"/>
          <ac:spMkLst>
            <pc:docMk/>
            <pc:sldMk cId="3233961980" sldId="282"/>
            <ac:spMk id="13" creationId="{F4216D31-D804-4CD8-884F-ED5BAAE03035}"/>
          </ac:spMkLst>
        </pc:spChg>
        <pc:spChg chg="add mod">
          <ac:chgData name="Jeongho Nam" userId="87ea6dd6c01881c1" providerId="LiveId" clId="{0EC53919-4228-4E11-BA54-F4FEDDED0E52}" dt="2017-10-08T20:45:33.821" v="5922" actId="478"/>
          <ac:spMkLst>
            <pc:docMk/>
            <pc:sldMk cId="3233961980" sldId="282"/>
            <ac:spMk id="16" creationId="{FEDF0827-0719-45ED-A2CF-20396F3C5A20}"/>
          </ac:spMkLst>
        </pc:spChg>
        <pc:picChg chg="add del mod">
          <ac:chgData name="Jeongho Nam" userId="87ea6dd6c01881c1" providerId="LiveId" clId="{0EC53919-4228-4E11-BA54-F4FEDDED0E52}" dt="2017-10-08T20:45:26.814" v="5920" actId="2696"/>
          <ac:picMkLst>
            <pc:docMk/>
            <pc:sldMk cId="3233961980" sldId="282"/>
            <ac:picMk id="10" creationId="{ECFB0FCD-E3D7-4D4B-B5B6-AECFB1FEE949}"/>
          </ac:picMkLst>
        </pc:picChg>
        <pc:picChg chg="add del">
          <ac:chgData name="Jeongho Nam" userId="87ea6dd6c01881c1" providerId="LiveId" clId="{0EC53919-4228-4E11-BA54-F4FEDDED0E52}" dt="2017-10-08T20:45:33.821" v="5922" actId="478"/>
          <ac:picMkLst>
            <pc:docMk/>
            <pc:sldMk cId="3233961980" sldId="282"/>
            <ac:picMk id="14" creationId="{50CEBA8D-58AC-41D6-92F4-8615BF8169BF}"/>
          </ac:picMkLst>
        </pc:picChg>
      </pc:sldChg>
      <pc:sldChg chg="addSp delSp modSp add modTransition modNotesTx">
        <pc:chgData name="Jeongho Nam" userId="87ea6dd6c01881c1" providerId="LiveId" clId="{0EC53919-4228-4E11-BA54-F4FEDDED0E52}" dt="2017-10-09T13:03:48.771" v="13933" actId="20577"/>
        <pc:sldMkLst>
          <pc:docMk/>
          <pc:sldMk cId="1280654897" sldId="283"/>
        </pc:sldMkLst>
        <pc:spChg chg="mod">
          <ac:chgData name="Jeongho Nam" userId="87ea6dd6c01881c1" providerId="LiveId" clId="{0EC53919-4228-4E11-BA54-F4FEDDED0E52}" dt="2017-10-09T13:03:48.771" v="13933" actId="20577"/>
          <ac:spMkLst>
            <pc:docMk/>
            <pc:sldMk cId="1280654897" sldId="283"/>
            <ac:spMk id="5" creationId="{9A9C8D99-F5BD-4C64-B338-304163AC96E9}"/>
          </ac:spMkLst>
        </pc:spChg>
        <pc:spChg chg="del mod">
          <ac:chgData name="Jeongho Nam" userId="87ea6dd6c01881c1" providerId="LiveId" clId="{0EC53919-4228-4E11-BA54-F4FEDDED0E52}" dt="2017-10-08T20:45:44.283" v="5926" actId="20577"/>
          <ac:spMkLst>
            <pc:docMk/>
            <pc:sldMk cId="1280654897" sldId="283"/>
            <ac:spMk id="8" creationId="{FAFE1915-F00A-4CFE-9F57-1A9D34DC7C4A}"/>
          </ac:spMkLst>
        </pc:spChg>
        <pc:picChg chg="add mod">
          <ac:chgData name="Jeongho Nam" userId="87ea6dd6c01881c1" providerId="LiveId" clId="{0EC53919-4228-4E11-BA54-F4FEDDED0E52}" dt="2017-10-08T20:45:44.283" v="5926" actId="20577"/>
          <ac:picMkLst>
            <pc:docMk/>
            <pc:sldMk cId="1280654897" sldId="283"/>
            <ac:picMk id="9" creationId="{CC3D6A1D-91D9-4913-B4D4-37A6F18AED88}"/>
          </ac:picMkLst>
        </pc:picChg>
      </pc:sldChg>
      <pc:sldChg chg="modSp add modTransition modNotesTx">
        <pc:chgData name="Jeongho Nam" userId="87ea6dd6c01881c1" providerId="LiveId" clId="{0EC53919-4228-4E11-BA54-F4FEDDED0E52}" dt="2017-10-09T12:08:54.296" v="13901" actId="20577"/>
        <pc:sldMkLst>
          <pc:docMk/>
          <pc:sldMk cId="564263316" sldId="284"/>
        </pc:sldMkLst>
        <pc:spChg chg="mod">
          <ac:chgData name="Jeongho Nam" userId="87ea6dd6c01881c1" providerId="LiveId" clId="{0EC53919-4228-4E11-BA54-F4FEDDED0E52}" dt="2017-10-08T20:52:37.892" v="6503" actId="20577"/>
          <ac:spMkLst>
            <pc:docMk/>
            <pc:sldMk cId="564263316" sldId="284"/>
            <ac:spMk id="2" creationId="{4CE79257-3B05-431E-84C1-83CDFC0ACF55}"/>
          </ac:spMkLst>
        </pc:spChg>
        <pc:spChg chg="mod">
          <ac:chgData name="Jeongho Nam" userId="87ea6dd6c01881c1" providerId="LiveId" clId="{0EC53919-4228-4E11-BA54-F4FEDDED0E52}" dt="2017-10-08T20:52:44.982" v="6515" actId="113"/>
          <ac:spMkLst>
            <pc:docMk/>
            <pc:sldMk cId="564263316" sldId="284"/>
            <ac:spMk id="3" creationId="{9E136D96-6EE8-49B8-8EC2-AD6690D78AE0}"/>
          </ac:spMkLst>
        </pc:spChg>
        <pc:spChg chg="mod">
          <ac:chgData name="Jeongho Nam" userId="87ea6dd6c01881c1" providerId="LiveId" clId="{0EC53919-4228-4E11-BA54-F4FEDDED0E52}" dt="2017-10-09T12:04:37.792" v="13548" actId="20577"/>
          <ac:spMkLst>
            <pc:docMk/>
            <pc:sldMk cId="564263316" sldId="284"/>
            <ac:spMk id="4" creationId="{C152CFD6-84BA-4D4E-9E4B-CE3C52E0EAE4}"/>
          </ac:spMkLst>
        </pc:spChg>
        <pc:spChg chg="mod">
          <ac:chgData name="Jeongho Nam" userId="87ea6dd6c01881c1" providerId="LiveId" clId="{0EC53919-4228-4E11-BA54-F4FEDDED0E52}" dt="2017-10-08T20:51:45.340" v="6346" actId="113"/>
          <ac:spMkLst>
            <pc:docMk/>
            <pc:sldMk cId="564263316" sldId="284"/>
            <ac:spMk id="5" creationId="{EC6CE672-E664-4B8F-B030-4CF5443F9D8B}"/>
          </ac:spMkLst>
        </pc:spChg>
        <pc:spChg chg="mod">
          <ac:chgData name="Jeongho Nam" userId="87ea6dd6c01881c1" providerId="LiveId" clId="{0EC53919-4228-4E11-BA54-F4FEDDED0E52}" dt="2017-10-09T12:05:11.848" v="13572" actId="27636"/>
          <ac:spMkLst>
            <pc:docMk/>
            <pc:sldMk cId="564263316" sldId="284"/>
            <ac:spMk id="6" creationId="{FECA86D8-1CED-48E9-94CD-C8E227E762A2}"/>
          </ac:spMkLst>
        </pc:spChg>
        <pc:spChg chg="mod">
          <ac:chgData name="Jeongho Nam" userId="87ea6dd6c01881c1" providerId="LiveId" clId="{0EC53919-4228-4E11-BA54-F4FEDDED0E52}" dt="2017-10-08T20:51:40.042" v="6336" actId="27636"/>
          <ac:spMkLst>
            <pc:docMk/>
            <pc:sldMk cId="564263316" sldId="284"/>
            <ac:spMk id="7" creationId="{1865E215-5279-4BD1-92B8-079BFC2AA00F}"/>
          </ac:spMkLst>
        </pc:spChg>
      </pc:sldChg>
      <pc:sldChg chg="modSp add ord modTransition modNotesTx">
        <pc:chgData name="Jeongho Nam" userId="87ea6dd6c01881c1" providerId="LiveId" clId="{0EC53919-4228-4E11-BA54-F4FEDDED0E52}" dt="2017-10-09T12:22:03.851" v="13908" actId="20577"/>
        <pc:sldMkLst>
          <pc:docMk/>
          <pc:sldMk cId="615785132" sldId="285"/>
        </pc:sldMkLst>
        <pc:spChg chg="mod">
          <ac:chgData name="Jeongho Nam" userId="87ea6dd6c01881c1" providerId="LiveId" clId="{0EC53919-4228-4E11-BA54-F4FEDDED0E52}" dt="2017-10-09T11:44:26.915" v="12390" actId="20577"/>
          <ac:spMkLst>
            <pc:docMk/>
            <pc:sldMk cId="615785132" sldId="285"/>
            <ac:spMk id="5" creationId="{91D0B148-A7D7-4F97-9FCC-958EF603DB1B}"/>
          </ac:spMkLst>
        </pc:spChg>
      </pc:sldChg>
      <pc:sldChg chg="addSp delSp modSp add ord modTransition modNotesTx">
        <pc:chgData name="Jeongho Nam" userId="87ea6dd6c01881c1" providerId="LiveId" clId="{0EC53919-4228-4E11-BA54-F4FEDDED0E52}" dt="2017-10-09T13:36:50.530" v="14088" actId="20577"/>
        <pc:sldMkLst>
          <pc:docMk/>
          <pc:sldMk cId="3316663839" sldId="286"/>
        </pc:sldMkLst>
        <pc:spChg chg="mod">
          <ac:chgData name="Jeongho Nam" userId="87ea6dd6c01881c1" providerId="LiveId" clId="{0EC53919-4228-4E11-BA54-F4FEDDED0E52}" dt="2017-10-09T10:40:47.407" v="10472" actId="20577"/>
          <ac:spMkLst>
            <pc:docMk/>
            <pc:sldMk cId="3316663839" sldId="286"/>
            <ac:spMk id="2" creationId="{1FFB56BB-F2CF-4D73-8DA7-9F206AF9B639}"/>
          </ac:spMkLst>
        </pc:spChg>
        <pc:spChg chg="mod">
          <ac:chgData name="Jeongho Nam" userId="87ea6dd6c01881c1" providerId="LiveId" clId="{0EC53919-4228-4E11-BA54-F4FEDDED0E52}" dt="2017-10-09T10:47:19.518" v="11448" actId="20577"/>
          <ac:spMkLst>
            <pc:docMk/>
            <pc:sldMk cId="3316663839" sldId="286"/>
            <ac:spMk id="3" creationId="{6122B153-1771-4D8C-9C09-8F15BA1596B4}"/>
          </ac:spMkLst>
        </pc:spChg>
        <pc:spChg chg="del">
          <ac:chgData name="Jeongho Nam" userId="87ea6dd6c01881c1" providerId="LiveId" clId="{0EC53919-4228-4E11-BA54-F4FEDDED0E52}" dt="2017-10-09T10:40:53.004" v="10473" actId="20577"/>
          <ac:spMkLst>
            <pc:docMk/>
            <pc:sldMk cId="3316663839" sldId="286"/>
            <ac:spMk id="4" creationId="{91DE0E01-13AC-491E-9BCB-576F581C78BF}"/>
          </ac:spMkLst>
        </pc:spChg>
        <pc:spChg chg="mod">
          <ac:chgData name="Jeongho Nam" userId="87ea6dd6c01881c1" providerId="LiveId" clId="{0EC53919-4228-4E11-BA54-F4FEDDED0E52}" dt="2017-10-09T10:40:40.691" v="10455" actId="27636"/>
          <ac:spMkLst>
            <pc:docMk/>
            <pc:sldMk cId="3316663839" sldId="286"/>
            <ac:spMk id="5" creationId="{39EF0702-5771-46DF-A1DE-F6C7CD574604}"/>
          </ac:spMkLst>
        </pc:spChg>
        <pc:graphicFrameChg chg="add">
          <ac:chgData name="Jeongho Nam" userId="87ea6dd6c01881c1" providerId="LiveId" clId="{0EC53919-4228-4E11-BA54-F4FEDDED0E52}" dt="2017-10-09T10:40:53.004" v="10473" actId="20577"/>
          <ac:graphicFrameMkLst>
            <pc:docMk/>
            <pc:sldMk cId="3316663839" sldId="286"/>
            <ac:graphicFrameMk id="6" creationId="{222452CD-B283-4389-9586-BC8608D6582C}"/>
          </ac:graphicFrameMkLst>
        </pc:graphicFrameChg>
      </pc:sldChg>
    </pc:docChg>
  </pc:docChgLst>
  <pc:docChgLst>
    <pc:chgData name="Jeongho Nam" userId="87ea6dd6c01881c1" providerId="LiveId" clId="{9073C373-15EC-4350-A60D-795153A7F3D6}"/>
    <pc:docChg chg="undo addSld delSld modSld">
      <pc:chgData name="Jeongho Nam" userId="87ea6dd6c01881c1" providerId="LiveId" clId="{9073C373-15EC-4350-A60D-795153A7F3D6}" dt="2017-11-10T04:33:22.606" v="6" actId="2696"/>
      <pc:docMkLst>
        <pc:docMk/>
      </pc:docMkLst>
      <pc:sldChg chg="add del modTransition">
        <pc:chgData name="Jeongho Nam" userId="87ea6dd6c01881c1" providerId="LiveId" clId="{9073C373-15EC-4350-A60D-795153A7F3D6}" dt="2017-11-10T04:33:22.606" v="6" actId="2696"/>
        <pc:sldMkLst>
          <pc:docMk/>
          <pc:sldMk cId="1730234716" sldId="256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1017696386" sldId="258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779875790" sldId="259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3537358288" sldId="260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437428745" sldId="261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5928287" sldId="262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3966676919" sldId="263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611873911" sldId="264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1547596320" sldId="265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899656420" sldId="266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1815353161" sldId="267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325113664" sldId="272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3144058029" sldId="273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2525065270" sldId="274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3599317134" sldId="276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2751988551" sldId="277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2712740445" sldId="278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3660806567" sldId="279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2263201201" sldId="280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1280654897" sldId="283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564263316" sldId="284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615785132" sldId="285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3316663839" sldId="286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3978148440" sldId="288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3659161305" sldId="289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2633364327" sldId="291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561774678" sldId="292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1809710861" sldId="294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3801547211" sldId="295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645716786" sldId="296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1132478611" sldId="298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341774980" sldId="299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887495884" sldId="300"/>
        </pc:sldMkLst>
      </pc:sldChg>
      <pc:sldChg chg="modTransition">
        <pc:chgData name="Jeongho Nam" userId="87ea6dd6c01881c1" providerId="LiveId" clId="{9073C373-15EC-4350-A60D-795153A7F3D6}" dt="2017-11-10T04:33:07.159" v="4"/>
        <pc:sldMkLst>
          <pc:docMk/>
          <pc:sldMk cId="841201410" sldId="301"/>
        </pc:sldMkLst>
      </pc:sldChg>
    </pc:docChg>
  </pc:docChgLst>
  <pc:docChgLst>
    <pc:chgData name="Jeongho Nam" userId="87ea6dd6c01881c1" providerId="LiveId" clId="{B37C8803-FFE1-4815-9140-CCB664445A68}"/>
    <pc:docChg chg="undo custSel addSld delSld modSld sldOrd">
      <pc:chgData name="Jeongho Nam" userId="87ea6dd6c01881c1" providerId="LiveId" clId="{B37C8803-FFE1-4815-9140-CCB664445A68}" dt="2017-11-10T03:44:37.561" v="2016" actId="20577"/>
      <pc:docMkLst>
        <pc:docMk/>
      </pc:docMkLst>
      <pc:sldChg chg="delSp modTransition delAnim modNotesTx">
        <pc:chgData name="Jeongho Nam" userId="87ea6dd6c01881c1" providerId="LiveId" clId="{B37C8803-FFE1-4815-9140-CCB664445A68}" dt="2017-11-10T03:43:41.475" v="1980" actId="20577"/>
        <pc:sldMkLst>
          <pc:docMk/>
          <pc:sldMk cId="1730234716" sldId="256"/>
        </pc:sldMkLst>
        <pc:picChg chg="del">
          <ac:chgData name="Jeongho Nam" userId="87ea6dd6c01881c1" providerId="LiveId" clId="{B37C8803-FFE1-4815-9140-CCB664445A68}" dt="2017-11-10T02:47:47.787" v="0" actId="478"/>
          <ac:picMkLst>
            <pc:docMk/>
            <pc:sldMk cId="1730234716" sldId="256"/>
            <ac:picMk id="5" creationId="{E9734F8C-801B-49D3-9846-9A718122AE00}"/>
          </ac:picMkLst>
        </pc:picChg>
      </pc:sldChg>
      <pc:sldChg chg="modSp modTransition modNotesTx">
        <pc:chgData name="Jeongho Nam" userId="87ea6dd6c01881c1" providerId="LiveId" clId="{B37C8803-FFE1-4815-9140-CCB664445A68}" dt="2017-11-10T03:43:44.945" v="1981" actId="20577"/>
        <pc:sldMkLst>
          <pc:docMk/>
          <pc:sldMk cId="1017696386" sldId="258"/>
        </pc:sldMkLst>
        <pc:spChg chg="mod">
          <ac:chgData name="Jeongho Nam" userId="87ea6dd6c01881c1" providerId="LiveId" clId="{B37C8803-FFE1-4815-9140-CCB664445A68}" dt="2017-11-10T03:21:48.242" v="319" actId="20577"/>
          <ac:spMkLst>
            <pc:docMk/>
            <pc:sldMk cId="1017696386" sldId="258"/>
            <ac:spMk id="10" creationId="{3ADD3AB8-694F-454A-BC63-F1E4062E575B}"/>
          </ac:spMkLst>
        </pc:spChg>
      </pc:sldChg>
      <pc:sldChg chg="modTransition">
        <pc:chgData name="Jeongho Nam" userId="87ea6dd6c01881c1" providerId="LiveId" clId="{B37C8803-FFE1-4815-9140-CCB664445A68}" dt="2017-11-10T03:22:39.167" v="320" actId="20577"/>
        <pc:sldMkLst>
          <pc:docMk/>
          <pc:sldMk cId="779875790" sldId="259"/>
        </pc:sldMkLst>
      </pc:sldChg>
      <pc:sldChg chg="modSp modTransition">
        <pc:chgData name="Jeongho Nam" userId="87ea6dd6c01881c1" providerId="LiveId" clId="{B37C8803-FFE1-4815-9140-CCB664445A68}" dt="2017-11-10T03:22:39.167" v="320" actId="20577"/>
        <pc:sldMkLst>
          <pc:docMk/>
          <pc:sldMk cId="3537358288" sldId="260"/>
        </pc:sldMkLst>
        <pc:graphicFrameChg chg="mod">
          <ac:chgData name="Jeongho Nam" userId="87ea6dd6c01881c1" providerId="LiveId" clId="{B37C8803-FFE1-4815-9140-CCB664445A68}" dt="2017-11-10T03:14:36.173" v="108" actId="20577"/>
          <ac:graphicFrameMkLst>
            <pc:docMk/>
            <pc:sldMk cId="3537358288" sldId="260"/>
            <ac:graphicFrameMk id="6" creationId="{247B0D97-1C73-47C2-A291-E05A9958F4EC}"/>
          </ac:graphicFrameMkLst>
        </pc:graphicFrameChg>
      </pc:sldChg>
      <pc:sldChg chg="modTransition">
        <pc:chgData name="Jeongho Nam" userId="87ea6dd6c01881c1" providerId="LiveId" clId="{B37C8803-FFE1-4815-9140-CCB664445A68}" dt="2017-11-10T03:22:39.167" v="320" actId="20577"/>
        <pc:sldMkLst>
          <pc:docMk/>
          <pc:sldMk cId="437428745" sldId="261"/>
        </pc:sldMkLst>
      </pc:sldChg>
      <pc:sldChg chg="modSp modTransition">
        <pc:chgData name="Jeongho Nam" userId="87ea6dd6c01881c1" providerId="LiveId" clId="{B37C8803-FFE1-4815-9140-CCB664445A68}" dt="2017-11-10T03:22:39.167" v="320" actId="20577"/>
        <pc:sldMkLst>
          <pc:docMk/>
          <pc:sldMk cId="5928287" sldId="262"/>
        </pc:sldMkLst>
        <pc:spChg chg="mod">
          <ac:chgData name="Jeongho Nam" userId="87ea6dd6c01881c1" providerId="LiveId" clId="{B37C8803-FFE1-4815-9140-CCB664445A68}" dt="2017-11-10T03:20:04.268" v="224" actId="20577"/>
          <ac:spMkLst>
            <pc:docMk/>
            <pc:sldMk cId="5928287" sldId="262"/>
            <ac:spMk id="3" creationId="{78A9DA2F-13B6-4D52-8741-92ACB2D27579}"/>
          </ac:spMkLst>
        </pc:spChg>
      </pc:sldChg>
      <pc:sldChg chg="modTransition modNotesTx">
        <pc:chgData name="Jeongho Nam" userId="87ea6dd6c01881c1" providerId="LiveId" clId="{B37C8803-FFE1-4815-9140-CCB664445A68}" dt="2017-11-10T03:44:09.733" v="1994" actId="20577"/>
        <pc:sldMkLst>
          <pc:docMk/>
          <pc:sldMk cId="3966676919" sldId="263"/>
        </pc:sldMkLst>
      </pc:sldChg>
      <pc:sldChg chg="modTransition modNotesTx">
        <pc:chgData name="Jeongho Nam" userId="87ea6dd6c01881c1" providerId="LiveId" clId="{B37C8803-FFE1-4815-9140-CCB664445A68}" dt="2017-11-10T03:44:13.075" v="1996" actId="20577"/>
        <pc:sldMkLst>
          <pc:docMk/>
          <pc:sldMk cId="611873911" sldId="264"/>
        </pc:sldMkLst>
      </pc:sldChg>
      <pc:sldChg chg="modSp modTransition modNotesTx">
        <pc:chgData name="Jeongho Nam" userId="87ea6dd6c01881c1" providerId="LiveId" clId="{B37C8803-FFE1-4815-9140-CCB664445A68}" dt="2017-11-10T03:44:21.328" v="2000" actId="20577"/>
        <pc:sldMkLst>
          <pc:docMk/>
          <pc:sldMk cId="1547596320" sldId="265"/>
        </pc:sldMkLst>
        <pc:spChg chg="mod">
          <ac:chgData name="Jeongho Nam" userId="87ea6dd6c01881c1" providerId="LiveId" clId="{B37C8803-FFE1-4815-9140-CCB664445A68}" dt="2017-11-10T03:17:27.487" v="116" actId="20577"/>
          <ac:spMkLst>
            <pc:docMk/>
            <pc:sldMk cId="1547596320" sldId="265"/>
            <ac:spMk id="4" creationId="{F9D355E1-6947-4B07-944B-91C46CAE5601}"/>
          </ac:spMkLst>
        </pc:spChg>
        <pc:spChg chg="mod">
          <ac:chgData name="Jeongho Nam" userId="87ea6dd6c01881c1" providerId="LiveId" clId="{B37C8803-FFE1-4815-9140-CCB664445A68}" dt="2017-11-10T03:42:37.586" v="1930" actId="20577"/>
          <ac:spMkLst>
            <pc:docMk/>
            <pc:sldMk cId="1547596320" sldId="265"/>
            <ac:spMk id="5" creationId="{BFE03D1C-8FEF-4302-8821-9CBC6DF46007}"/>
          </ac:spMkLst>
        </pc:spChg>
      </pc:sldChg>
      <pc:sldChg chg="ord modTransition modNotesTx">
        <pc:chgData name="Jeongho Nam" userId="87ea6dd6c01881c1" providerId="LiveId" clId="{B37C8803-FFE1-4815-9140-CCB664445A68}" dt="2017-11-10T03:43:51.453" v="1984" actId="20577"/>
        <pc:sldMkLst>
          <pc:docMk/>
          <pc:sldMk cId="899656420" sldId="266"/>
        </pc:sldMkLst>
      </pc:sldChg>
      <pc:sldChg chg="modTransition modNotesTx">
        <pc:chgData name="Jeongho Nam" userId="87ea6dd6c01881c1" providerId="LiveId" clId="{B37C8803-FFE1-4815-9140-CCB664445A68}" dt="2017-11-10T03:43:57.920" v="1988" actId="20577"/>
        <pc:sldMkLst>
          <pc:docMk/>
          <pc:sldMk cId="1815353161" sldId="267"/>
        </pc:sldMkLst>
      </pc:sldChg>
      <pc:sldChg chg="modSp modTransition modNotesTx">
        <pc:chgData name="Jeongho Nam" userId="87ea6dd6c01881c1" providerId="LiveId" clId="{B37C8803-FFE1-4815-9140-CCB664445A68}" dt="2017-11-10T03:44:23.732" v="2001" actId="20577"/>
        <pc:sldMkLst>
          <pc:docMk/>
          <pc:sldMk cId="325113664" sldId="272"/>
        </pc:sldMkLst>
        <pc:spChg chg="mod">
          <ac:chgData name="Jeongho Nam" userId="87ea6dd6c01881c1" providerId="LiveId" clId="{B37C8803-FFE1-4815-9140-CCB664445A68}" dt="2017-11-10T03:24:59.259" v="451" actId="20577"/>
          <ac:spMkLst>
            <pc:docMk/>
            <pc:sldMk cId="325113664" sldId="272"/>
            <ac:spMk id="2" creationId="{FD5DF188-9B29-4EE4-AAA1-909BE28F2FAF}"/>
          </ac:spMkLst>
        </pc:spChg>
      </pc:sldChg>
      <pc:sldChg chg="modSp modTransition modNotesTx">
        <pc:chgData name="Jeongho Nam" userId="87ea6dd6c01881c1" providerId="LiveId" clId="{B37C8803-FFE1-4815-9140-CCB664445A68}" dt="2017-11-10T03:44:27.236" v="2003" actId="20577"/>
        <pc:sldMkLst>
          <pc:docMk/>
          <pc:sldMk cId="3144058029" sldId="273"/>
        </pc:sldMkLst>
        <pc:spChg chg="mod">
          <ac:chgData name="Jeongho Nam" userId="87ea6dd6c01881c1" providerId="LiveId" clId="{B37C8803-FFE1-4815-9140-CCB664445A68}" dt="2017-11-10T03:25:11.525" v="455" actId="20577"/>
          <ac:spMkLst>
            <pc:docMk/>
            <pc:sldMk cId="3144058029" sldId="273"/>
            <ac:spMk id="2" creationId="{BFAB7574-DACB-4CDA-AD2B-377504106F56}"/>
          </ac:spMkLst>
        </pc:spChg>
      </pc:sldChg>
      <pc:sldChg chg="modTransition modNotesTx">
        <pc:chgData name="Jeongho Nam" userId="87ea6dd6c01881c1" providerId="LiveId" clId="{B37C8803-FFE1-4815-9140-CCB664445A68}" dt="2017-11-10T03:44:16.524" v="1998" actId="20577"/>
        <pc:sldMkLst>
          <pc:docMk/>
          <pc:sldMk cId="2525065270" sldId="274"/>
        </pc:sldMkLst>
      </pc:sldChg>
      <pc:sldChg chg="modTransition modNotesTx">
        <pc:chgData name="Jeongho Nam" userId="87ea6dd6c01881c1" providerId="LiveId" clId="{B37C8803-FFE1-4815-9140-CCB664445A68}" dt="2017-11-10T03:44:11.157" v="1995" actId="20577"/>
        <pc:sldMkLst>
          <pc:docMk/>
          <pc:sldMk cId="3599317134" sldId="276"/>
        </pc:sldMkLst>
      </pc:sldChg>
      <pc:sldChg chg="modTransition modNotesTx">
        <pc:chgData name="Jeongho Nam" userId="87ea6dd6c01881c1" providerId="LiveId" clId="{B37C8803-FFE1-4815-9140-CCB664445A68}" dt="2017-11-10T03:43:53.101" v="1985" actId="20577"/>
        <pc:sldMkLst>
          <pc:docMk/>
          <pc:sldMk cId="2751988551" sldId="277"/>
        </pc:sldMkLst>
      </pc:sldChg>
      <pc:sldChg chg="modSp modTransition modNotesTx">
        <pc:chgData name="Jeongho Nam" userId="87ea6dd6c01881c1" providerId="LiveId" clId="{B37C8803-FFE1-4815-9140-CCB664445A68}" dt="2017-11-10T03:44:28.575" v="2004" actId="20577"/>
        <pc:sldMkLst>
          <pc:docMk/>
          <pc:sldMk cId="2712740445" sldId="278"/>
        </pc:sldMkLst>
        <pc:spChg chg="mod">
          <ac:chgData name="Jeongho Nam" userId="87ea6dd6c01881c1" providerId="LiveId" clId="{B37C8803-FFE1-4815-9140-CCB664445A68}" dt="2017-11-10T03:25:14.274" v="457" actId="20577"/>
          <ac:spMkLst>
            <pc:docMk/>
            <pc:sldMk cId="2712740445" sldId="278"/>
            <ac:spMk id="2" creationId="{DF58FC1A-0E88-4C75-BEF9-8E6D65007681}"/>
          </ac:spMkLst>
        </pc:spChg>
      </pc:sldChg>
      <pc:sldChg chg="modSp modTransition modNotesTx">
        <pc:chgData name="Jeongho Nam" userId="87ea6dd6c01881c1" providerId="LiveId" clId="{B37C8803-FFE1-4815-9140-CCB664445A68}" dt="2017-11-10T03:44:25.534" v="2002" actId="20577"/>
        <pc:sldMkLst>
          <pc:docMk/>
          <pc:sldMk cId="3660806567" sldId="279"/>
        </pc:sldMkLst>
        <pc:spChg chg="mod">
          <ac:chgData name="Jeongho Nam" userId="87ea6dd6c01881c1" providerId="LiveId" clId="{B37C8803-FFE1-4815-9140-CCB664445A68}" dt="2017-11-10T03:25:08.822" v="453" actId="20577"/>
          <ac:spMkLst>
            <pc:docMk/>
            <pc:sldMk cId="3660806567" sldId="279"/>
            <ac:spMk id="2" creationId="{BFAB7574-DACB-4CDA-AD2B-377504106F56}"/>
          </ac:spMkLst>
        </pc:spChg>
      </pc:sldChg>
      <pc:sldChg chg="modSp modTransition modNotesTx">
        <pc:chgData name="Jeongho Nam" userId="87ea6dd6c01881c1" providerId="LiveId" clId="{B37C8803-FFE1-4815-9140-CCB664445A68}" dt="2017-11-10T03:44:37.561" v="2016" actId="20577"/>
        <pc:sldMkLst>
          <pc:docMk/>
          <pc:sldMk cId="2263201201" sldId="280"/>
        </pc:sldMkLst>
        <pc:spChg chg="mod">
          <ac:chgData name="Jeongho Nam" userId="87ea6dd6c01881c1" providerId="LiveId" clId="{B37C8803-FFE1-4815-9140-CCB664445A68}" dt="2017-11-10T03:44:37.561" v="2016" actId="20577"/>
          <ac:spMkLst>
            <pc:docMk/>
            <pc:sldMk cId="2263201201" sldId="280"/>
            <ac:spMk id="7" creationId="{7746F090-8BCD-4CF0-AE7E-77561852FBEE}"/>
          </ac:spMkLst>
        </pc:spChg>
      </pc:sldChg>
      <pc:sldChg chg="modTransition modNotesTx">
        <pc:chgData name="Jeongho Nam" userId="87ea6dd6c01881c1" providerId="LiveId" clId="{B37C8803-FFE1-4815-9140-CCB664445A68}" dt="2017-11-10T03:44:07.747" v="1993" actId="20577"/>
        <pc:sldMkLst>
          <pc:docMk/>
          <pc:sldMk cId="1280654897" sldId="283"/>
        </pc:sldMkLst>
      </pc:sldChg>
      <pc:sldChg chg="modTransition modNotesTx">
        <pc:chgData name="Jeongho Nam" userId="87ea6dd6c01881c1" providerId="LiveId" clId="{B37C8803-FFE1-4815-9140-CCB664445A68}" dt="2017-11-10T03:44:17.811" v="1999" actId="20577"/>
        <pc:sldMkLst>
          <pc:docMk/>
          <pc:sldMk cId="564263316" sldId="284"/>
        </pc:sldMkLst>
      </pc:sldChg>
      <pc:sldChg chg="ord modTransition modNotesTx">
        <pc:chgData name="Jeongho Nam" userId="87ea6dd6c01881c1" providerId="LiveId" clId="{B37C8803-FFE1-4815-9140-CCB664445A68}" dt="2017-11-10T03:43:59.944" v="1989" actId="20577"/>
        <pc:sldMkLst>
          <pc:docMk/>
          <pc:sldMk cId="615785132" sldId="285"/>
        </pc:sldMkLst>
      </pc:sldChg>
      <pc:sldChg chg="modTransition modNotesTx">
        <pc:chgData name="Jeongho Nam" userId="87ea6dd6c01881c1" providerId="LiveId" clId="{B37C8803-FFE1-4815-9140-CCB664445A68}" dt="2017-11-10T03:44:01.307" v="1990" actId="20577"/>
        <pc:sldMkLst>
          <pc:docMk/>
          <pc:sldMk cId="3316663839" sldId="286"/>
        </pc:sldMkLst>
      </pc:sldChg>
      <pc:sldChg chg="addSp delSp modSp add del modTransition">
        <pc:chgData name="Jeongho Nam" userId="87ea6dd6c01881c1" providerId="LiveId" clId="{B37C8803-FFE1-4815-9140-CCB664445A68}" dt="2017-11-10T03:40:59.844" v="1776" actId="2696"/>
        <pc:sldMkLst>
          <pc:docMk/>
          <pc:sldMk cId="766284144" sldId="287"/>
        </pc:sldMkLst>
        <pc:spChg chg="mod">
          <ac:chgData name="Jeongho Nam" userId="87ea6dd6c01881c1" providerId="LiveId" clId="{B37C8803-FFE1-4815-9140-CCB664445A68}" dt="2017-11-10T03:20:18.580" v="232" actId="20577"/>
          <ac:spMkLst>
            <pc:docMk/>
            <pc:sldMk cId="766284144" sldId="287"/>
            <ac:spMk id="2" creationId="{CA912818-DCEF-4A5B-A4AD-9D29E480CD59}"/>
          </ac:spMkLst>
        </pc:spChg>
        <pc:spChg chg="del">
          <ac:chgData name="Jeongho Nam" userId="87ea6dd6c01881c1" providerId="LiveId" clId="{B37C8803-FFE1-4815-9140-CCB664445A68}" dt="2017-11-10T02:58:25.593" v="13" actId="2696"/>
          <ac:spMkLst>
            <pc:docMk/>
            <pc:sldMk cId="766284144" sldId="287"/>
            <ac:spMk id="3" creationId="{F2530016-753B-4E4F-AB2F-8A5C11E1C998}"/>
          </ac:spMkLst>
        </pc:spChg>
        <pc:spChg chg="mod">
          <ac:chgData name="Jeongho Nam" userId="87ea6dd6c01881c1" providerId="LiveId" clId="{B37C8803-FFE1-4815-9140-CCB664445A68}" dt="2017-11-10T02:56:11.927" v="3" actId="27636"/>
          <ac:spMkLst>
            <pc:docMk/>
            <pc:sldMk cId="766284144" sldId="287"/>
            <ac:spMk id="4" creationId="{8843C197-1C51-492F-978E-B570B6CEA0E7}"/>
          </ac:spMkLst>
        </pc:spChg>
        <pc:spChg chg="add del mod">
          <ac:chgData name="Jeongho Nam" userId="87ea6dd6c01881c1" providerId="LiveId" clId="{B37C8803-FFE1-4815-9140-CCB664445A68}" dt="2017-11-10T02:58:26.694" v="14" actId="2696"/>
          <ac:spMkLst>
            <pc:docMk/>
            <pc:sldMk cId="766284144" sldId="287"/>
            <ac:spMk id="5" creationId="{D333D9B5-65AE-41B3-A36E-4FC11DC6DA7A}"/>
          </ac:spMkLst>
        </pc:spChg>
        <pc:spChg chg="add del mod">
          <ac:chgData name="Jeongho Nam" userId="87ea6dd6c01881c1" providerId="LiveId" clId="{B37C8803-FFE1-4815-9140-CCB664445A68}" dt="2017-11-10T02:59:48.011" v="18" actId="2696"/>
          <ac:spMkLst>
            <pc:docMk/>
            <pc:sldMk cId="766284144" sldId="287"/>
            <ac:spMk id="6" creationId="{DAC0386A-CDA2-4381-A810-25E424FC5105}"/>
          </ac:spMkLst>
        </pc:spChg>
        <pc:spChg chg="add del mod">
          <ac:chgData name="Jeongho Nam" userId="87ea6dd6c01881c1" providerId="LiveId" clId="{B37C8803-FFE1-4815-9140-CCB664445A68}" dt="2017-11-10T02:59:48.011" v="18" actId="2696"/>
          <ac:spMkLst>
            <pc:docMk/>
            <pc:sldMk cId="766284144" sldId="287"/>
            <ac:spMk id="9" creationId="{36A4768F-CBAA-446D-B9EF-ECF0F2075888}"/>
          </ac:spMkLst>
        </pc:spChg>
        <pc:spChg chg="add del mod">
          <ac:chgData name="Jeongho Nam" userId="87ea6dd6c01881c1" providerId="LiveId" clId="{B37C8803-FFE1-4815-9140-CCB664445A68}" dt="2017-11-10T02:59:48.797" v="19" actId="2696"/>
          <ac:spMkLst>
            <pc:docMk/>
            <pc:sldMk cId="766284144" sldId="287"/>
            <ac:spMk id="11" creationId="{097166FF-7987-4CED-9BC5-C7C982E2A997}"/>
          </ac:spMkLst>
        </pc:spChg>
        <pc:spChg chg="add del mod">
          <ac:chgData name="Jeongho Nam" userId="87ea6dd6c01881c1" providerId="LiveId" clId="{B37C8803-FFE1-4815-9140-CCB664445A68}" dt="2017-11-10T02:59:57.474" v="25" actId="2696"/>
          <ac:spMkLst>
            <pc:docMk/>
            <pc:sldMk cId="766284144" sldId="287"/>
            <ac:spMk id="13" creationId="{583C0287-8D19-4331-8915-006A23B95A23}"/>
          </ac:spMkLst>
        </pc:spChg>
        <pc:picChg chg="add del mod">
          <ac:chgData name="Jeongho Nam" userId="87ea6dd6c01881c1" providerId="LiveId" clId="{B37C8803-FFE1-4815-9140-CCB664445A68}" dt="2017-11-10T02:58:35.587" v="15" actId="478"/>
          <ac:picMkLst>
            <pc:docMk/>
            <pc:sldMk cId="766284144" sldId="287"/>
            <ac:picMk id="7" creationId="{3C874637-8B70-4DB8-B84C-125B7108A861}"/>
          </ac:picMkLst>
        </pc:picChg>
        <pc:picChg chg="add del mod">
          <ac:chgData name="Jeongho Nam" userId="87ea6dd6c01881c1" providerId="LiveId" clId="{B37C8803-FFE1-4815-9140-CCB664445A68}" dt="2017-11-10T02:58:58.838" v="17" actId="2696"/>
          <ac:picMkLst>
            <pc:docMk/>
            <pc:sldMk cId="766284144" sldId="287"/>
            <ac:picMk id="10" creationId="{C38304F5-1CC6-4C8A-943A-DB0742924C9F}"/>
          </ac:picMkLst>
        </pc:picChg>
        <pc:picChg chg="add del mod">
          <ac:chgData name="Jeongho Nam" userId="87ea6dd6c01881c1" providerId="LiveId" clId="{B37C8803-FFE1-4815-9140-CCB664445A68}" dt="2017-11-10T02:59:53.902" v="22" actId="2696"/>
          <ac:picMkLst>
            <pc:docMk/>
            <pc:sldMk cId="766284144" sldId="287"/>
            <ac:picMk id="12" creationId="{9C5E24E1-915A-445C-B43C-B5E280905F6C}"/>
          </ac:picMkLst>
        </pc:picChg>
        <pc:picChg chg="add del">
          <ac:chgData name="Jeongho Nam" userId="87ea6dd6c01881c1" providerId="LiveId" clId="{B37C8803-FFE1-4815-9140-CCB664445A68}" dt="2017-11-10T02:59:55.988" v="24" actId="2696"/>
          <ac:picMkLst>
            <pc:docMk/>
            <pc:sldMk cId="766284144" sldId="287"/>
            <ac:picMk id="14" creationId="{69D6B8D2-1EE8-4B26-BED3-ADC56D80142F}"/>
          </ac:picMkLst>
        </pc:picChg>
        <pc:picChg chg="add mod">
          <ac:chgData name="Jeongho Nam" userId="87ea6dd6c01881c1" providerId="LiveId" clId="{B37C8803-FFE1-4815-9140-CCB664445A68}" dt="2017-11-10T02:59:57.474" v="25" actId="2696"/>
          <ac:picMkLst>
            <pc:docMk/>
            <pc:sldMk cId="766284144" sldId="287"/>
            <ac:picMk id="15" creationId="{66A557BB-B9E4-4E92-A5F9-B1AFA429DAAB}"/>
          </ac:picMkLst>
        </pc:picChg>
      </pc:sldChg>
      <pc:sldChg chg="addSp delSp modSp add">
        <pc:chgData name="Jeongho Nam" userId="87ea6dd6c01881c1" providerId="LiveId" clId="{B37C8803-FFE1-4815-9140-CCB664445A68}" dt="2017-11-10T03:30:22.385" v="884" actId="20577"/>
        <pc:sldMkLst>
          <pc:docMk/>
          <pc:sldMk cId="3978148440" sldId="288"/>
        </pc:sldMkLst>
        <pc:spChg chg="mod">
          <ac:chgData name="Jeongho Nam" userId="87ea6dd6c01881c1" providerId="LiveId" clId="{B37C8803-FFE1-4815-9140-CCB664445A68}" dt="2017-11-10T03:25:20.049" v="471" actId="20577"/>
          <ac:spMkLst>
            <pc:docMk/>
            <pc:sldMk cId="3978148440" sldId="288"/>
            <ac:spMk id="2" creationId="{1D67D2C7-74E9-4297-8F2C-4EC0F0B0AD51}"/>
          </ac:spMkLst>
        </pc:spChg>
        <pc:spChg chg="del">
          <ac:chgData name="Jeongho Nam" userId="87ea6dd6c01881c1" providerId="LiveId" clId="{B37C8803-FFE1-4815-9140-CCB664445A68}" dt="2017-11-10T03:26:11.390" v="472" actId="20577"/>
          <ac:spMkLst>
            <pc:docMk/>
            <pc:sldMk cId="3978148440" sldId="288"/>
            <ac:spMk id="3" creationId="{E22BF841-1201-4AF1-9402-95336C21488B}"/>
          </ac:spMkLst>
        </pc:spChg>
        <pc:spChg chg="del">
          <ac:chgData name="Jeongho Nam" userId="87ea6dd6c01881c1" providerId="LiveId" clId="{B37C8803-FFE1-4815-9140-CCB664445A68}" dt="2017-11-10T03:26:11.390" v="472" actId="20577"/>
          <ac:spMkLst>
            <pc:docMk/>
            <pc:sldMk cId="3978148440" sldId="288"/>
            <ac:spMk id="4" creationId="{066F4E5E-F579-456B-A432-4BB59BBE6180}"/>
          </ac:spMkLst>
        </pc:spChg>
        <pc:spChg chg="mod">
          <ac:chgData name="Jeongho Nam" userId="87ea6dd6c01881c1" providerId="LiveId" clId="{B37C8803-FFE1-4815-9140-CCB664445A68}" dt="2017-11-10T03:25:16.411" v="459" actId="27636"/>
          <ac:spMkLst>
            <pc:docMk/>
            <pc:sldMk cId="3978148440" sldId="288"/>
            <ac:spMk id="5" creationId="{38E31B19-24F9-42CB-908E-AA6BF5C3E984}"/>
          </ac:spMkLst>
        </pc:spChg>
        <pc:spChg chg="add mod">
          <ac:chgData name="Jeongho Nam" userId="87ea6dd6c01881c1" providerId="LiveId" clId="{B37C8803-FFE1-4815-9140-CCB664445A68}" dt="2017-11-10T03:30:22.385" v="884" actId="20577"/>
          <ac:spMkLst>
            <pc:docMk/>
            <pc:sldMk cId="3978148440" sldId="288"/>
            <ac:spMk id="6" creationId="{43AC415D-C22C-4ECA-81BF-1862B872CC01}"/>
          </ac:spMkLst>
        </pc:spChg>
        <pc:spChg chg="add del mod">
          <ac:chgData name="Jeongho Nam" userId="87ea6dd6c01881c1" providerId="LiveId" clId="{B37C8803-FFE1-4815-9140-CCB664445A68}" dt="2017-11-10T03:26:14.771" v="479" actId="20577"/>
          <ac:spMkLst>
            <pc:docMk/>
            <pc:sldMk cId="3978148440" sldId="288"/>
            <ac:spMk id="7" creationId="{48831861-1C07-44B2-AF67-BE2F6CEB1168}"/>
          </ac:spMkLst>
        </pc:spChg>
        <pc:spChg chg="add del mod">
          <ac:chgData name="Jeongho Nam" userId="87ea6dd6c01881c1" providerId="LiveId" clId="{B37C8803-FFE1-4815-9140-CCB664445A68}" dt="2017-11-10T03:27:03.643" v="507" actId="478"/>
          <ac:spMkLst>
            <pc:docMk/>
            <pc:sldMk cId="3978148440" sldId="288"/>
            <ac:spMk id="8" creationId="{C680D20D-70C2-4AE9-8464-7C0F2A4FB421}"/>
          </ac:spMkLst>
        </pc:spChg>
        <pc:spChg chg="add del mod">
          <ac:chgData name="Jeongho Nam" userId="87ea6dd6c01881c1" providerId="LiveId" clId="{B37C8803-FFE1-4815-9140-CCB664445A68}" dt="2017-11-10T03:26:55.969" v="505" actId="20577"/>
          <ac:spMkLst>
            <pc:docMk/>
            <pc:sldMk cId="3978148440" sldId="288"/>
            <ac:spMk id="9" creationId="{E26A93F2-4324-4A62-94F2-07F990F32E6E}"/>
          </ac:spMkLst>
        </pc:spChg>
        <pc:spChg chg="add del mod">
          <ac:chgData name="Jeongho Nam" userId="87ea6dd6c01881c1" providerId="LiveId" clId="{B37C8803-FFE1-4815-9140-CCB664445A68}" dt="2017-11-10T03:26:21.196" v="482" actId="20577"/>
          <ac:spMkLst>
            <pc:docMk/>
            <pc:sldMk cId="3978148440" sldId="288"/>
            <ac:spMk id="11" creationId="{AA23E5AB-E632-4082-BF7E-31909B61F9B8}"/>
          </ac:spMkLst>
        </pc:spChg>
        <pc:spChg chg="add del mod">
          <ac:chgData name="Jeongho Nam" userId="87ea6dd6c01881c1" providerId="LiveId" clId="{B37C8803-FFE1-4815-9140-CCB664445A68}" dt="2017-11-10T03:26:48.609" v="504" actId="20577"/>
          <ac:spMkLst>
            <pc:docMk/>
            <pc:sldMk cId="3978148440" sldId="288"/>
            <ac:spMk id="14" creationId="{8C4D8E1D-9178-4926-9B8B-FD70FD80D802}"/>
          </ac:spMkLst>
        </pc:spChg>
        <pc:spChg chg="add del mod">
          <ac:chgData name="Jeongho Nam" userId="87ea6dd6c01881c1" providerId="LiveId" clId="{B37C8803-FFE1-4815-9140-CCB664445A68}" dt="2017-11-10T03:26:59.820" v="506" actId="20577"/>
          <ac:spMkLst>
            <pc:docMk/>
            <pc:sldMk cId="3978148440" sldId="288"/>
            <ac:spMk id="16" creationId="{92918EE5-4F04-4D2B-9711-A62C55B2EC12}"/>
          </ac:spMkLst>
        </pc:spChg>
        <pc:picChg chg="add del mod">
          <ac:chgData name="Jeongho Nam" userId="87ea6dd6c01881c1" providerId="LiveId" clId="{B37C8803-FFE1-4815-9140-CCB664445A68}" dt="2017-11-10T03:26:18.927" v="481" actId="20577"/>
          <ac:picMkLst>
            <pc:docMk/>
            <pc:sldMk cId="3978148440" sldId="288"/>
            <ac:picMk id="10" creationId="{D87EED82-BE2D-4862-8106-F52B6681FA51}"/>
          </ac:picMkLst>
        </pc:picChg>
        <pc:picChg chg="add del mod">
          <ac:chgData name="Jeongho Nam" userId="87ea6dd6c01881c1" providerId="LiveId" clId="{B37C8803-FFE1-4815-9140-CCB664445A68}" dt="2017-11-10T03:26:47.809" v="503" actId="478"/>
          <ac:picMkLst>
            <pc:docMk/>
            <pc:sldMk cId="3978148440" sldId="288"/>
            <ac:picMk id="12" creationId="{1209C9CD-264F-485B-8B93-8A4F20308717}"/>
          </ac:picMkLst>
        </pc:picChg>
        <pc:picChg chg="add mod">
          <ac:chgData name="Jeongho Nam" userId="87ea6dd6c01881c1" providerId="LiveId" clId="{B37C8803-FFE1-4815-9140-CCB664445A68}" dt="2017-11-10T03:26:48.609" v="504" actId="20577"/>
          <ac:picMkLst>
            <pc:docMk/>
            <pc:sldMk cId="3978148440" sldId="288"/>
            <ac:picMk id="15" creationId="{FBBD212D-4F8F-4DD5-873C-42E4451F90A1}"/>
          </ac:picMkLst>
        </pc:picChg>
        <pc:inkChg chg="add">
          <ac:chgData name="Jeongho Nam" userId="87ea6dd6c01881c1" providerId="LiveId" clId="{B37C8803-FFE1-4815-9140-CCB664445A68}" dt="2017-11-10T03:29:14.718" v="804" actId="20577"/>
          <ac:inkMkLst>
            <pc:docMk/>
            <pc:sldMk cId="3978148440" sldId="288"/>
            <ac:inkMk id="17" creationId="{9751FE31-F6CD-4D3B-B668-A4D18D986AB6}"/>
          </ac:inkMkLst>
        </pc:inkChg>
        <pc:inkChg chg="add">
          <ac:chgData name="Jeongho Nam" userId="87ea6dd6c01881c1" providerId="LiveId" clId="{B37C8803-FFE1-4815-9140-CCB664445A68}" dt="2017-11-10T03:29:17.556" v="805" actId="20577"/>
          <ac:inkMkLst>
            <pc:docMk/>
            <pc:sldMk cId="3978148440" sldId="288"/>
            <ac:inkMk id="18" creationId="{7C593064-F0AA-47FE-BC8C-DE3F69F40675}"/>
          </ac:inkMkLst>
        </pc:inkChg>
        <pc:inkChg chg="add">
          <ac:chgData name="Jeongho Nam" userId="87ea6dd6c01881c1" providerId="LiveId" clId="{B37C8803-FFE1-4815-9140-CCB664445A68}" dt="2017-11-10T03:29:22.730" v="806" actId="20577"/>
          <ac:inkMkLst>
            <pc:docMk/>
            <pc:sldMk cId="3978148440" sldId="288"/>
            <ac:inkMk id="19" creationId="{8F882047-BF18-493B-8F83-0FC95D70D915}"/>
          </ac:inkMkLst>
        </pc:inkChg>
        <pc:inkChg chg="add del">
          <ac:chgData name="Jeongho Nam" userId="87ea6dd6c01881c1" providerId="LiveId" clId="{B37C8803-FFE1-4815-9140-CCB664445A68}" dt="2017-11-10T03:29:30.187" v="808" actId="20577"/>
          <ac:inkMkLst>
            <pc:docMk/>
            <pc:sldMk cId="3978148440" sldId="288"/>
            <ac:inkMk id="20" creationId="{463BC6C0-594E-42A1-A303-9539BA608698}"/>
          </ac:inkMkLst>
        </pc:inkChg>
      </pc:sldChg>
      <pc:sldChg chg="modSp add">
        <pc:chgData name="Jeongho Nam" userId="87ea6dd6c01881c1" providerId="LiveId" clId="{B37C8803-FFE1-4815-9140-CCB664445A68}" dt="2017-11-10T03:32:09.982" v="1200" actId="115"/>
        <pc:sldMkLst>
          <pc:docMk/>
          <pc:sldMk cId="3659161305" sldId="289"/>
        </pc:sldMkLst>
        <pc:spChg chg="mod">
          <ac:chgData name="Jeongho Nam" userId="87ea6dd6c01881c1" providerId="LiveId" clId="{B37C8803-FFE1-4815-9140-CCB664445A68}" dt="2017-11-10T03:32:09.982" v="1200" actId="115"/>
          <ac:spMkLst>
            <pc:docMk/>
            <pc:sldMk cId="3659161305" sldId="289"/>
            <ac:spMk id="6" creationId="{43AC415D-C22C-4ECA-81BF-1862B872CC01}"/>
          </ac:spMkLst>
        </pc:spChg>
      </pc:sldChg>
      <pc:sldChg chg="modSp add del">
        <pc:chgData name="Jeongho Nam" userId="87ea6dd6c01881c1" providerId="LiveId" clId="{B37C8803-FFE1-4815-9140-CCB664445A68}" dt="2017-11-10T03:33:05.118" v="1204" actId="2696"/>
        <pc:sldMkLst>
          <pc:docMk/>
          <pc:sldMk cId="3304620123" sldId="290"/>
        </pc:sldMkLst>
        <pc:spChg chg="mod">
          <ac:chgData name="Jeongho Nam" userId="87ea6dd6c01881c1" providerId="LiveId" clId="{B37C8803-FFE1-4815-9140-CCB664445A68}" dt="2017-11-10T03:33:01.397" v="1202" actId="27636"/>
          <ac:spMkLst>
            <pc:docMk/>
            <pc:sldMk cId="3304620123" sldId="290"/>
            <ac:spMk id="5" creationId="{8793ED52-BFB0-40F9-8F2A-4B21DBC9BF1A}"/>
          </ac:spMkLst>
        </pc:spChg>
      </pc:sldChg>
      <pc:sldChg chg="addSp delSp modSp add modNotesTx">
        <pc:chgData name="Jeongho Nam" userId="87ea6dd6c01881c1" providerId="LiveId" clId="{B37C8803-FFE1-4815-9140-CCB664445A68}" dt="2017-11-10T03:44:03.594" v="1991" actId="20577"/>
        <pc:sldMkLst>
          <pc:docMk/>
          <pc:sldMk cId="2633364327" sldId="291"/>
        </pc:sldMkLst>
        <pc:spChg chg="del mod">
          <ac:chgData name="Jeongho Nam" userId="87ea6dd6c01881c1" providerId="LiveId" clId="{B37C8803-FFE1-4815-9140-CCB664445A68}" dt="2017-11-10T03:33:55.344" v="1391" actId="478"/>
          <ac:spMkLst>
            <pc:docMk/>
            <pc:sldMk cId="2633364327" sldId="291"/>
            <ac:spMk id="3" creationId="{6122B153-1771-4D8C-9C09-8F15BA1596B4}"/>
          </ac:spMkLst>
        </pc:spChg>
        <pc:spChg chg="add mod">
          <ac:chgData name="Jeongho Nam" userId="87ea6dd6c01881c1" providerId="LiveId" clId="{B37C8803-FFE1-4815-9140-CCB664445A68}" dt="2017-11-10T03:38:25.265" v="1659" actId="20577"/>
          <ac:spMkLst>
            <pc:docMk/>
            <pc:sldMk cId="2633364327" sldId="291"/>
            <ac:spMk id="7" creationId="{767BD42C-ADBD-4699-8E9C-7731C1440C8E}"/>
          </ac:spMkLst>
        </pc:spChg>
        <pc:graphicFrameChg chg="del">
          <ac:chgData name="Jeongho Nam" userId="87ea6dd6c01881c1" providerId="LiveId" clId="{B37C8803-FFE1-4815-9140-CCB664445A68}" dt="2017-11-10T03:33:59.301" v="1392" actId="478"/>
          <ac:graphicFrameMkLst>
            <pc:docMk/>
            <pc:sldMk cId="2633364327" sldId="291"/>
            <ac:graphicFrameMk id="6" creationId="{222452CD-B283-4389-9586-BC8608D6582C}"/>
          </ac:graphicFrameMkLst>
        </pc:graphicFrameChg>
      </pc:sldChg>
      <pc:sldChg chg="modSp add ord modNotesTx">
        <pc:chgData name="Jeongho Nam" userId="87ea6dd6c01881c1" providerId="LiveId" clId="{B37C8803-FFE1-4815-9140-CCB664445A68}" dt="2017-11-10T03:43:54.439" v="1986" actId="20577"/>
        <pc:sldMkLst>
          <pc:docMk/>
          <pc:sldMk cId="561774678" sldId="292"/>
        </pc:sldMkLst>
        <pc:spChg chg="mod">
          <ac:chgData name="Jeongho Nam" userId="87ea6dd6c01881c1" providerId="LiveId" clId="{B37C8803-FFE1-4815-9140-CCB664445A68}" dt="2017-11-10T03:38:16.226" v="1657" actId="20577"/>
          <ac:spMkLst>
            <pc:docMk/>
            <pc:sldMk cId="561774678" sldId="292"/>
            <ac:spMk id="7" creationId="{767BD42C-ADBD-4699-8E9C-7731C1440C8E}"/>
          </ac:spMkLst>
        </pc:spChg>
      </pc:sldChg>
      <pc:sldChg chg="modSp add del">
        <pc:chgData name="Jeongho Nam" userId="87ea6dd6c01881c1" providerId="LiveId" clId="{B37C8803-FFE1-4815-9140-CCB664445A68}" dt="2017-11-10T03:36:07.576" v="1476" actId="2696"/>
        <pc:sldMkLst>
          <pc:docMk/>
          <pc:sldMk cId="2959883958" sldId="293"/>
        </pc:sldMkLst>
        <pc:spChg chg="mod">
          <ac:chgData name="Jeongho Nam" userId="87ea6dd6c01881c1" providerId="LiveId" clId="{B37C8803-FFE1-4815-9140-CCB664445A68}" dt="2017-11-10T03:36:04.009" v="1474" actId="20577"/>
          <ac:spMkLst>
            <pc:docMk/>
            <pc:sldMk cId="2959883958" sldId="293"/>
            <ac:spMk id="3" creationId="{17635E69-DF79-4D18-9EB7-BDEA3F154242}"/>
          </ac:spMkLst>
        </pc:spChg>
        <pc:spChg chg="mod">
          <ac:chgData name="Jeongho Nam" userId="87ea6dd6c01881c1" providerId="LiveId" clId="{B37C8803-FFE1-4815-9140-CCB664445A68}" dt="2017-11-10T03:36:00.367" v="1472" actId="27636"/>
          <ac:spMkLst>
            <pc:docMk/>
            <pc:sldMk cId="2959883958" sldId="293"/>
            <ac:spMk id="4" creationId="{5633A717-3DD5-449D-BA5B-0A9A8DA574F9}"/>
          </ac:spMkLst>
        </pc:spChg>
      </pc:sldChg>
      <pc:sldChg chg="modSp add ord modNotesTx">
        <pc:chgData name="Jeongho Nam" userId="87ea6dd6c01881c1" providerId="LiveId" clId="{B37C8803-FFE1-4815-9140-CCB664445A68}" dt="2017-11-10T03:43:56.619" v="1987" actId="20577"/>
        <pc:sldMkLst>
          <pc:docMk/>
          <pc:sldMk cId="1809710861" sldId="294"/>
        </pc:sldMkLst>
        <pc:spChg chg="mod">
          <ac:chgData name="Jeongho Nam" userId="87ea6dd6c01881c1" providerId="LiveId" clId="{B37C8803-FFE1-4815-9140-CCB664445A68}" dt="2017-11-10T03:38:19.430" v="1658" actId="20577"/>
          <ac:spMkLst>
            <pc:docMk/>
            <pc:sldMk cId="1809710861" sldId="294"/>
            <ac:spMk id="7" creationId="{767BD42C-ADBD-4699-8E9C-7731C1440C8E}"/>
          </ac:spMkLst>
        </pc:spChg>
      </pc:sldChg>
      <pc:sldChg chg="modSp add modNotesTx">
        <pc:chgData name="Jeongho Nam" userId="87ea6dd6c01881c1" providerId="LiveId" clId="{B37C8803-FFE1-4815-9140-CCB664445A68}" dt="2017-11-10T03:43:47.711" v="1982" actId="20577"/>
        <pc:sldMkLst>
          <pc:docMk/>
          <pc:sldMk cId="3801547211" sldId="295"/>
        </pc:sldMkLst>
        <pc:spChg chg="mod">
          <ac:chgData name="Jeongho Nam" userId="87ea6dd6c01881c1" providerId="LiveId" clId="{B37C8803-FFE1-4815-9140-CCB664445A68}" dt="2017-11-10T03:37:15.245" v="1553" actId="20577"/>
          <ac:spMkLst>
            <pc:docMk/>
            <pc:sldMk cId="3801547211" sldId="295"/>
            <ac:spMk id="2" creationId="{1FFB56BB-F2CF-4D73-8DA7-9F206AF9B639}"/>
          </ac:spMkLst>
        </pc:spChg>
        <pc:spChg chg="mod">
          <ac:chgData name="Jeongho Nam" userId="87ea6dd6c01881c1" providerId="LiveId" clId="{B37C8803-FFE1-4815-9140-CCB664445A68}" dt="2017-11-10T03:38:08.081" v="1655" actId="20577"/>
          <ac:spMkLst>
            <pc:docMk/>
            <pc:sldMk cId="3801547211" sldId="295"/>
            <ac:spMk id="7" creationId="{767BD42C-ADBD-4699-8E9C-7731C1440C8E}"/>
          </ac:spMkLst>
        </pc:spChg>
      </pc:sldChg>
      <pc:sldChg chg="modSp add modNotesTx">
        <pc:chgData name="Jeongho Nam" userId="87ea6dd6c01881c1" providerId="LiveId" clId="{B37C8803-FFE1-4815-9140-CCB664445A68}" dt="2017-11-10T03:43:49.482" v="1983" actId="20577"/>
        <pc:sldMkLst>
          <pc:docMk/>
          <pc:sldMk cId="645716786" sldId="296"/>
        </pc:sldMkLst>
        <pc:spChg chg="mod">
          <ac:chgData name="Jeongho Nam" userId="87ea6dd6c01881c1" providerId="LiveId" clId="{B37C8803-FFE1-4815-9140-CCB664445A68}" dt="2017-11-10T03:37:37.445" v="1624" actId="20577"/>
          <ac:spMkLst>
            <pc:docMk/>
            <pc:sldMk cId="645716786" sldId="296"/>
            <ac:spMk id="2" creationId="{1FFB56BB-F2CF-4D73-8DA7-9F206AF9B639}"/>
          </ac:spMkLst>
        </pc:spChg>
        <pc:spChg chg="mod">
          <ac:chgData name="Jeongho Nam" userId="87ea6dd6c01881c1" providerId="LiveId" clId="{B37C8803-FFE1-4815-9140-CCB664445A68}" dt="2017-11-10T03:38:11.020" v="1656" actId="20577"/>
          <ac:spMkLst>
            <pc:docMk/>
            <pc:sldMk cId="645716786" sldId="296"/>
            <ac:spMk id="7" creationId="{767BD42C-ADBD-4699-8E9C-7731C1440C8E}"/>
          </ac:spMkLst>
        </pc:spChg>
      </pc:sldChg>
      <pc:sldChg chg="add del ord">
        <pc:chgData name="Jeongho Nam" userId="87ea6dd6c01881c1" providerId="LiveId" clId="{B37C8803-FFE1-4815-9140-CCB664445A68}" dt="2017-11-10T03:38:43.553" v="1663" actId="2696"/>
        <pc:sldMkLst>
          <pc:docMk/>
          <pc:sldMk cId="3827610582" sldId="297"/>
        </pc:sldMkLst>
      </pc:sldChg>
      <pc:sldChg chg="modSp add modNotesTx">
        <pc:chgData name="Jeongho Nam" userId="87ea6dd6c01881c1" providerId="LiveId" clId="{B37C8803-FFE1-4815-9140-CCB664445A68}" dt="2017-11-10T03:44:06.229" v="1992" actId="20577"/>
        <pc:sldMkLst>
          <pc:docMk/>
          <pc:sldMk cId="1132478611" sldId="298"/>
        </pc:sldMkLst>
        <pc:spChg chg="mod">
          <ac:chgData name="Jeongho Nam" userId="87ea6dd6c01881c1" providerId="LiveId" clId="{B37C8803-FFE1-4815-9140-CCB664445A68}" dt="2017-11-10T03:39:16.032" v="1733" actId="20577"/>
          <ac:spMkLst>
            <pc:docMk/>
            <pc:sldMk cId="1132478611" sldId="298"/>
            <ac:spMk id="2" creationId="{1FFB56BB-F2CF-4D73-8DA7-9F206AF9B639}"/>
          </ac:spMkLst>
        </pc:spChg>
        <pc:spChg chg="mod">
          <ac:chgData name="Jeongho Nam" userId="87ea6dd6c01881c1" providerId="LiveId" clId="{B37C8803-FFE1-4815-9140-CCB664445A68}" dt="2017-11-10T03:39:28.832" v="1737" actId="115"/>
          <ac:spMkLst>
            <pc:docMk/>
            <pc:sldMk cId="1132478611" sldId="298"/>
            <ac:spMk id="7" creationId="{767BD42C-ADBD-4699-8E9C-7731C1440C8E}"/>
          </ac:spMkLst>
        </pc:spChg>
      </pc:sldChg>
      <pc:sldChg chg="modSp add ord modNotesTx">
        <pc:chgData name="Jeongho Nam" userId="87ea6dd6c01881c1" providerId="LiveId" clId="{B37C8803-FFE1-4815-9140-CCB664445A68}" dt="2017-11-10T03:44:14.508" v="1997" actId="20577"/>
        <pc:sldMkLst>
          <pc:docMk/>
          <pc:sldMk cId="341774980" sldId="299"/>
        </pc:sldMkLst>
        <pc:spChg chg="mod">
          <ac:chgData name="Jeongho Nam" userId="87ea6dd6c01881c1" providerId="LiveId" clId="{B37C8803-FFE1-4815-9140-CCB664445A68}" dt="2017-11-10T03:40:03.005" v="1752" actId="20577"/>
          <ac:spMkLst>
            <pc:docMk/>
            <pc:sldMk cId="341774980" sldId="299"/>
            <ac:spMk id="2" creationId="{1FFB56BB-F2CF-4D73-8DA7-9F206AF9B639}"/>
          </ac:spMkLst>
        </pc:spChg>
        <pc:spChg chg="mod">
          <ac:chgData name="Jeongho Nam" userId="87ea6dd6c01881c1" providerId="LiveId" clId="{B37C8803-FFE1-4815-9140-CCB664445A68}" dt="2017-11-10T03:40:23.016" v="1775" actId="404"/>
          <ac:spMkLst>
            <pc:docMk/>
            <pc:sldMk cId="341774980" sldId="299"/>
            <ac:spMk id="7" creationId="{767BD42C-ADBD-4699-8E9C-7731C1440C8E}"/>
          </ac:spMkLst>
        </pc:spChg>
      </pc:sldChg>
      <pc:sldChg chg="add del">
        <pc:chgData name="Jeongho Nam" userId="87ea6dd6c01881c1" providerId="LiveId" clId="{B37C8803-FFE1-4815-9140-CCB664445A68}" dt="2017-11-10T03:39:53.577" v="1739" actId="2696"/>
        <pc:sldMkLst>
          <pc:docMk/>
          <pc:sldMk cId="3308614493" sldId="299"/>
        </pc:sldMkLst>
      </pc:sldChg>
      <pc:sldChg chg="addSp delSp modSp add">
        <pc:chgData name="Jeongho Nam" userId="87ea6dd6c01881c1" providerId="LiveId" clId="{B37C8803-FFE1-4815-9140-CCB664445A68}" dt="2017-11-10T03:42:45.636" v="1954" actId="20577"/>
        <pc:sldMkLst>
          <pc:docMk/>
          <pc:sldMk cId="887495884" sldId="300"/>
        </pc:sldMkLst>
        <pc:spChg chg="mod">
          <ac:chgData name="Jeongho Nam" userId="87ea6dd6c01881c1" providerId="LiveId" clId="{B37C8803-FFE1-4815-9140-CCB664445A68}" dt="2017-11-10T03:42:44.206" v="1953" actId="20577"/>
          <ac:spMkLst>
            <pc:docMk/>
            <pc:sldMk cId="887495884" sldId="300"/>
            <ac:spMk id="2" creationId="{09A8B4B1-1C4B-44FF-A74F-5C898C02B510}"/>
          </ac:spMkLst>
        </pc:spChg>
        <pc:spChg chg="del">
          <ac:chgData name="Jeongho Nam" userId="87ea6dd6c01881c1" providerId="LiveId" clId="{B37C8803-FFE1-4815-9140-CCB664445A68}" dt="2017-11-10T03:42:45.636" v="1954" actId="20577"/>
          <ac:spMkLst>
            <pc:docMk/>
            <pc:sldMk cId="887495884" sldId="300"/>
            <ac:spMk id="3" creationId="{3ED15288-80EF-4B5A-A34C-0FA069DCFC3C}"/>
          </ac:spMkLst>
        </pc:spChg>
        <pc:spChg chg="mod">
          <ac:chgData name="Jeongho Nam" userId="87ea6dd6c01881c1" providerId="LiveId" clId="{B37C8803-FFE1-4815-9140-CCB664445A68}" dt="2017-11-10T03:42:39.340" v="1932" actId="27636"/>
          <ac:spMkLst>
            <pc:docMk/>
            <pc:sldMk cId="887495884" sldId="300"/>
            <ac:spMk id="4" creationId="{C586B035-8CDF-4B43-9787-BAD47765D742}"/>
          </ac:spMkLst>
        </pc:spChg>
        <pc:picChg chg="add mod">
          <ac:chgData name="Jeongho Nam" userId="87ea6dd6c01881c1" providerId="LiveId" clId="{B37C8803-FFE1-4815-9140-CCB664445A68}" dt="2017-11-10T03:42:45.636" v="1954" actId="20577"/>
          <ac:picMkLst>
            <pc:docMk/>
            <pc:sldMk cId="887495884" sldId="300"/>
            <ac:picMk id="5" creationId="{9A7CCD79-DD13-4EAB-AAE9-34CBC960A706}"/>
          </ac:picMkLst>
        </pc:picChg>
      </pc:sldChg>
      <pc:sldChg chg="modSp add ord modNotesTx">
        <pc:chgData name="Jeongho Nam" userId="87ea6dd6c01881c1" providerId="LiveId" clId="{B37C8803-FFE1-4815-9140-CCB664445A68}" dt="2017-11-10T03:44:30.154" v="2005" actId="20577"/>
        <pc:sldMkLst>
          <pc:docMk/>
          <pc:sldMk cId="841201410" sldId="301"/>
        </pc:sldMkLst>
        <pc:spChg chg="mod">
          <ac:chgData name="Jeongho Nam" userId="87ea6dd6c01881c1" providerId="LiveId" clId="{B37C8803-FFE1-4815-9140-CCB664445A68}" dt="2017-11-10T03:43:25.778" v="1968" actId="20577"/>
          <ac:spMkLst>
            <pc:docMk/>
            <pc:sldMk cId="841201410" sldId="301"/>
            <ac:spMk id="2" creationId="{1FFB56BB-F2CF-4D73-8DA7-9F206AF9B639}"/>
          </ac:spMkLst>
        </pc:spChg>
        <pc:spChg chg="mod">
          <ac:chgData name="Jeongho Nam" userId="87ea6dd6c01881c1" providerId="LiveId" clId="{B37C8803-FFE1-4815-9140-CCB664445A68}" dt="2017-11-10T03:43:29.028" v="1979" actId="20577"/>
          <ac:spMkLst>
            <pc:docMk/>
            <pc:sldMk cId="841201410" sldId="301"/>
            <ac:spMk id="7" creationId="{767BD42C-ADBD-4699-8E9C-7731C1440C8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B84FF-0F78-42BF-A9B8-9F5E57F41B13}" type="doc">
      <dgm:prSet loTypeId="urn:microsoft.com/office/officeart/2005/8/layout/vList4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682C0F-5B15-499D-BFD2-48470101E6B3}">
      <dgm:prSet phldrT="[Text]"/>
      <dgm:spPr/>
      <dgm:t>
        <a:bodyPr/>
        <a:lstStyle/>
        <a:p>
          <a:r>
            <a:rPr lang="en-US" b="1" dirty="0"/>
            <a:t>Outline</a:t>
          </a:r>
        </a:p>
      </dgm:t>
    </dgm:pt>
    <dgm:pt modelId="{505C8ACC-710D-43DB-B1EF-654020E505F4}" type="parTrans" cxnId="{B6BBB66B-7E91-406E-915B-AEF877AB79F1}">
      <dgm:prSet/>
      <dgm:spPr/>
      <dgm:t>
        <a:bodyPr/>
        <a:lstStyle/>
        <a:p>
          <a:endParaRPr lang="en-US"/>
        </a:p>
      </dgm:t>
    </dgm:pt>
    <dgm:pt modelId="{22BCD01C-4A9B-46C0-917F-EAF797EAA054}" type="sibTrans" cxnId="{B6BBB66B-7E91-406E-915B-AEF877AB79F1}">
      <dgm:prSet/>
      <dgm:spPr/>
      <dgm:t>
        <a:bodyPr/>
        <a:lstStyle/>
        <a:p>
          <a:endParaRPr lang="en-US"/>
        </a:p>
      </dgm:t>
    </dgm:pt>
    <dgm:pt modelId="{B7DCA807-777F-493C-B649-1523BBE74694}">
      <dgm:prSet phldrT="[Text]"/>
      <dgm:spPr/>
      <dgm:t>
        <a:bodyPr/>
        <a:lstStyle/>
        <a:p>
          <a:r>
            <a:rPr lang="en-US" dirty="0"/>
            <a:t>Standard Template Library</a:t>
          </a:r>
        </a:p>
      </dgm:t>
    </dgm:pt>
    <dgm:pt modelId="{C1195287-A567-4C53-B2E6-649028D63B55}" type="parTrans" cxnId="{535F67C2-40EB-4D07-B382-74C1AF7A6596}">
      <dgm:prSet/>
      <dgm:spPr/>
      <dgm:t>
        <a:bodyPr/>
        <a:lstStyle/>
        <a:p>
          <a:endParaRPr lang="en-US"/>
        </a:p>
      </dgm:t>
    </dgm:pt>
    <dgm:pt modelId="{2C0A732C-15A7-426F-B51A-50DAF4C4C4CE}" type="sibTrans" cxnId="{535F67C2-40EB-4D07-B382-74C1AF7A6596}">
      <dgm:prSet/>
      <dgm:spPr/>
      <dgm:t>
        <a:bodyPr/>
        <a:lstStyle/>
        <a:p>
          <a:endParaRPr lang="en-US"/>
        </a:p>
      </dgm:t>
    </dgm:pt>
    <dgm:pt modelId="{81549B16-6636-49F3-B752-443545E70CAF}">
      <dgm:prSet phldrT="[Text]"/>
      <dgm:spPr/>
      <dgm:t>
        <a:bodyPr/>
        <a:lstStyle/>
        <a:p>
          <a:r>
            <a:rPr lang="en-US" b="1" dirty="0"/>
            <a:t>Features</a:t>
          </a:r>
        </a:p>
      </dgm:t>
    </dgm:pt>
    <dgm:pt modelId="{1A079656-A1A5-4B53-9A46-8C1A5BE503E2}" type="parTrans" cxnId="{A3BC2C0E-3F23-47CD-86E3-43854BBCC794}">
      <dgm:prSet/>
      <dgm:spPr/>
      <dgm:t>
        <a:bodyPr/>
        <a:lstStyle/>
        <a:p>
          <a:endParaRPr lang="en-US"/>
        </a:p>
      </dgm:t>
    </dgm:pt>
    <dgm:pt modelId="{087B92D3-DC2C-4F31-9EFD-16F8483B1CEC}" type="sibTrans" cxnId="{A3BC2C0E-3F23-47CD-86E3-43854BBCC794}">
      <dgm:prSet/>
      <dgm:spPr/>
      <dgm:t>
        <a:bodyPr/>
        <a:lstStyle/>
        <a:p>
          <a:endParaRPr lang="en-US"/>
        </a:p>
      </dgm:t>
    </dgm:pt>
    <dgm:pt modelId="{4E085EE3-1869-4E02-95CB-C865A8D2AE8B}">
      <dgm:prSet phldrT="[Text]"/>
      <dgm:spPr/>
      <dgm:t>
        <a:bodyPr/>
        <a:lstStyle/>
        <a:p>
          <a:r>
            <a:rPr lang="en-US" dirty="0"/>
            <a:t>Containers &amp; Iterators</a:t>
          </a:r>
        </a:p>
      </dgm:t>
    </dgm:pt>
    <dgm:pt modelId="{F47B8127-9182-42A7-8729-53E5C1B1196E}" type="parTrans" cxnId="{C641F981-EE07-43C3-8601-75822937EC2F}">
      <dgm:prSet/>
      <dgm:spPr/>
      <dgm:t>
        <a:bodyPr/>
        <a:lstStyle/>
        <a:p>
          <a:endParaRPr lang="en-US"/>
        </a:p>
      </dgm:t>
    </dgm:pt>
    <dgm:pt modelId="{CC334E30-D80A-42E8-B822-2E92199E0AF7}" type="sibTrans" cxnId="{C641F981-EE07-43C3-8601-75822937EC2F}">
      <dgm:prSet/>
      <dgm:spPr/>
      <dgm:t>
        <a:bodyPr/>
        <a:lstStyle/>
        <a:p>
          <a:endParaRPr lang="en-US"/>
        </a:p>
      </dgm:t>
    </dgm:pt>
    <dgm:pt modelId="{8F37E281-CEAD-4D34-AABB-83547EBC999E}">
      <dgm:prSet phldrT="[Text]"/>
      <dgm:spPr/>
      <dgm:t>
        <a:bodyPr/>
        <a:lstStyle/>
        <a:p>
          <a:r>
            <a:rPr lang="en-US" dirty="0"/>
            <a:t>Algorithms</a:t>
          </a:r>
        </a:p>
      </dgm:t>
    </dgm:pt>
    <dgm:pt modelId="{69406BEE-374D-4B5D-88DD-0E054BDBF865}" type="parTrans" cxnId="{C5C2AC9C-AA81-47EE-8B89-FC65E0AF1238}">
      <dgm:prSet/>
      <dgm:spPr/>
      <dgm:t>
        <a:bodyPr/>
        <a:lstStyle/>
        <a:p>
          <a:endParaRPr lang="en-US"/>
        </a:p>
      </dgm:t>
    </dgm:pt>
    <dgm:pt modelId="{2D212B0A-5079-49E4-849B-B078A6F760D0}" type="sibTrans" cxnId="{C5C2AC9C-AA81-47EE-8B89-FC65E0AF1238}">
      <dgm:prSet/>
      <dgm:spPr/>
      <dgm:t>
        <a:bodyPr/>
        <a:lstStyle/>
        <a:p>
          <a:endParaRPr lang="en-US"/>
        </a:p>
      </dgm:t>
    </dgm:pt>
    <dgm:pt modelId="{BCFC5FA4-4A94-4ED6-9E23-98A199ABF5F6}">
      <dgm:prSet phldrT="[Text]"/>
      <dgm:spPr/>
      <dgm:t>
        <a:bodyPr/>
        <a:lstStyle/>
        <a:p>
          <a:r>
            <a:rPr lang="en-US" b="1" dirty="0"/>
            <a:t>Miscellaneous</a:t>
          </a:r>
        </a:p>
      </dgm:t>
    </dgm:pt>
    <dgm:pt modelId="{E9669359-E830-45FC-99B2-774EEFF03E9C}" type="parTrans" cxnId="{6E922134-CCBF-4287-AA84-1EC287158A84}">
      <dgm:prSet/>
      <dgm:spPr/>
      <dgm:t>
        <a:bodyPr/>
        <a:lstStyle/>
        <a:p>
          <a:endParaRPr lang="en-US"/>
        </a:p>
      </dgm:t>
    </dgm:pt>
    <dgm:pt modelId="{14BD5CE1-702C-4B97-A549-57E051CC2FE9}" type="sibTrans" cxnId="{6E922134-CCBF-4287-AA84-1EC287158A84}">
      <dgm:prSet/>
      <dgm:spPr/>
      <dgm:t>
        <a:bodyPr/>
        <a:lstStyle/>
        <a:p>
          <a:endParaRPr lang="en-US"/>
        </a:p>
      </dgm:t>
    </dgm:pt>
    <dgm:pt modelId="{8C419B2F-E0EA-4768-8E7D-1FE98F7AE9F0}">
      <dgm:prSet phldrT="[Text]"/>
      <dgm:spPr/>
      <dgm:t>
        <a:bodyPr/>
        <a:lstStyle/>
        <a:p>
          <a:r>
            <a:rPr lang="en-US" dirty="0"/>
            <a:t>Releases</a:t>
          </a:r>
        </a:p>
      </dgm:t>
    </dgm:pt>
    <dgm:pt modelId="{AE9F6FB7-1963-4057-B986-A7FF3FB10373}" type="parTrans" cxnId="{B72FB104-C5E9-4959-AF10-5268BE107F59}">
      <dgm:prSet/>
      <dgm:spPr/>
      <dgm:t>
        <a:bodyPr/>
        <a:lstStyle/>
        <a:p>
          <a:endParaRPr lang="en-US"/>
        </a:p>
      </dgm:t>
    </dgm:pt>
    <dgm:pt modelId="{DD121F77-B1A9-4E5E-8D4B-59B9BD0EA299}" type="sibTrans" cxnId="{B72FB104-C5E9-4959-AF10-5268BE107F59}">
      <dgm:prSet/>
      <dgm:spPr/>
      <dgm:t>
        <a:bodyPr/>
        <a:lstStyle/>
        <a:p>
          <a:endParaRPr lang="en-US"/>
        </a:p>
      </dgm:t>
    </dgm:pt>
    <dgm:pt modelId="{44B4F697-AEC3-4961-A890-12C2C0935BB8}">
      <dgm:prSet phldrT="[Text]"/>
      <dgm:spPr/>
      <dgm:t>
        <a:bodyPr/>
        <a:lstStyle/>
        <a:p>
          <a:r>
            <a:rPr lang="en-US" dirty="0"/>
            <a:t>Utilization Cases</a:t>
          </a:r>
        </a:p>
      </dgm:t>
    </dgm:pt>
    <dgm:pt modelId="{9F9ABF9B-35CF-4E0C-ADE5-EE76A1D048A3}" type="parTrans" cxnId="{29F9738F-E633-4494-928D-A8683B0D7218}">
      <dgm:prSet/>
      <dgm:spPr/>
      <dgm:t>
        <a:bodyPr/>
        <a:lstStyle/>
        <a:p>
          <a:endParaRPr lang="en-US"/>
        </a:p>
      </dgm:t>
    </dgm:pt>
    <dgm:pt modelId="{02271991-D083-4611-ADD2-6E6352692FC6}" type="sibTrans" cxnId="{29F9738F-E633-4494-928D-A8683B0D7218}">
      <dgm:prSet/>
      <dgm:spPr/>
      <dgm:t>
        <a:bodyPr/>
        <a:lstStyle/>
        <a:p>
          <a:endParaRPr lang="en-US"/>
        </a:p>
      </dgm:t>
    </dgm:pt>
    <dgm:pt modelId="{78F881EC-B804-4C6D-9251-9FDC7143512F}">
      <dgm:prSet phldrT="[Text]"/>
      <dgm:spPr/>
      <dgm:t>
        <a:bodyPr/>
        <a:lstStyle/>
        <a:p>
          <a:r>
            <a:rPr lang="en-US" dirty="0"/>
            <a:t>Functors</a:t>
          </a:r>
        </a:p>
      </dgm:t>
    </dgm:pt>
    <dgm:pt modelId="{44B3D335-287A-4D72-9377-77FC8954ED09}" type="parTrans" cxnId="{2D7A721B-DF43-4243-8A2E-F9AAB8B2CD42}">
      <dgm:prSet/>
      <dgm:spPr/>
      <dgm:t>
        <a:bodyPr/>
        <a:lstStyle/>
        <a:p>
          <a:endParaRPr lang="en-US"/>
        </a:p>
      </dgm:t>
    </dgm:pt>
    <dgm:pt modelId="{80E59190-CA42-46B7-AF94-41CA463F960C}" type="sibTrans" cxnId="{2D7A721B-DF43-4243-8A2E-F9AAB8B2CD42}">
      <dgm:prSet/>
      <dgm:spPr/>
      <dgm:t>
        <a:bodyPr/>
        <a:lstStyle/>
        <a:p>
          <a:endParaRPr lang="en-US"/>
        </a:p>
      </dgm:t>
    </dgm:pt>
    <dgm:pt modelId="{7BABBF3F-52FF-4D3B-BA1D-6B1B293134EE}">
      <dgm:prSet phldrT="[Text]"/>
      <dgm:spPr/>
      <dgm:t>
        <a:bodyPr/>
        <a:lstStyle/>
        <a:p>
          <a:r>
            <a:rPr lang="en-US"/>
            <a:t>TypeScript-STL</a:t>
          </a:r>
          <a:endParaRPr lang="en-US" dirty="0"/>
        </a:p>
      </dgm:t>
    </dgm:pt>
    <dgm:pt modelId="{E7C9BADF-09A4-4565-84CC-B851A4C11F35}" type="parTrans" cxnId="{11F0348B-9DED-4484-8311-344C3B43EB1B}">
      <dgm:prSet/>
      <dgm:spPr/>
      <dgm:t>
        <a:bodyPr/>
        <a:lstStyle/>
        <a:p>
          <a:endParaRPr lang="en-US"/>
        </a:p>
      </dgm:t>
    </dgm:pt>
    <dgm:pt modelId="{C86E20D8-FFF8-422D-A6B7-58611FAF366C}" type="sibTrans" cxnId="{11F0348B-9DED-4484-8311-344C3B43EB1B}">
      <dgm:prSet/>
      <dgm:spPr/>
      <dgm:t>
        <a:bodyPr/>
        <a:lstStyle/>
        <a:p>
          <a:endParaRPr lang="en-US"/>
        </a:p>
      </dgm:t>
    </dgm:pt>
    <dgm:pt modelId="{1876F5C4-0AE8-4244-A10C-18327B655339}">
      <dgm:prSet phldrT="[Text]"/>
      <dgm:spPr/>
      <dgm:t>
        <a:bodyPr/>
        <a:lstStyle/>
        <a:p>
          <a:r>
            <a:rPr lang="en-US" dirty="0"/>
            <a:t>Blueprint</a:t>
          </a:r>
        </a:p>
      </dgm:t>
    </dgm:pt>
    <dgm:pt modelId="{111AC05F-567A-49AA-B20E-70E3EF9FD6FC}" type="parTrans" cxnId="{BEA7CD96-9B0D-414D-9EC1-3C3B6E352487}">
      <dgm:prSet/>
      <dgm:spPr/>
      <dgm:t>
        <a:bodyPr/>
        <a:lstStyle/>
        <a:p>
          <a:endParaRPr lang="en-US"/>
        </a:p>
      </dgm:t>
    </dgm:pt>
    <dgm:pt modelId="{B19A95A9-2C33-4545-BAC2-0852D5F796B9}" type="sibTrans" cxnId="{BEA7CD96-9B0D-414D-9EC1-3C3B6E352487}">
      <dgm:prSet/>
      <dgm:spPr/>
      <dgm:t>
        <a:bodyPr/>
        <a:lstStyle/>
        <a:p>
          <a:endParaRPr lang="en-US"/>
        </a:p>
      </dgm:t>
    </dgm:pt>
    <dgm:pt modelId="{7BA2A321-39B0-416B-B64B-CA5AC22738FF}">
      <dgm:prSet phldrT="[Text]"/>
      <dgm:spPr/>
      <dgm:t>
        <a:bodyPr/>
        <a:lstStyle/>
        <a:p>
          <a:r>
            <a:rPr lang="en-US"/>
            <a:t>In My Case</a:t>
          </a:r>
          <a:endParaRPr lang="en-US" dirty="0"/>
        </a:p>
      </dgm:t>
    </dgm:pt>
    <dgm:pt modelId="{351F1865-D239-4B07-9999-10B604A8B6F1}" type="sibTrans" cxnId="{8B08FFBF-3B03-487B-A518-594EC93795B4}">
      <dgm:prSet/>
      <dgm:spPr/>
      <dgm:t>
        <a:bodyPr/>
        <a:lstStyle/>
        <a:p>
          <a:endParaRPr lang="en-US"/>
        </a:p>
      </dgm:t>
    </dgm:pt>
    <dgm:pt modelId="{3C41CDAD-210E-4196-9D96-D454A08D7F9B}" type="parTrans" cxnId="{8B08FFBF-3B03-487B-A518-594EC93795B4}">
      <dgm:prSet/>
      <dgm:spPr/>
      <dgm:t>
        <a:bodyPr/>
        <a:lstStyle/>
        <a:p>
          <a:endParaRPr lang="en-US"/>
        </a:p>
      </dgm:t>
    </dgm:pt>
    <dgm:pt modelId="{E7EFFCCF-1704-4A1E-9F48-C4C366B5E6C3}" type="pres">
      <dgm:prSet presAssocID="{E2CB84FF-0F78-42BF-A9B8-9F5E57F41B13}" presName="linear" presStyleCnt="0">
        <dgm:presLayoutVars>
          <dgm:dir/>
          <dgm:resizeHandles val="exact"/>
        </dgm:presLayoutVars>
      </dgm:prSet>
      <dgm:spPr/>
    </dgm:pt>
    <dgm:pt modelId="{CDB90D1D-9492-4245-9D2D-F4655A4BF2A7}" type="pres">
      <dgm:prSet presAssocID="{2A682C0F-5B15-499D-BFD2-48470101E6B3}" presName="comp" presStyleCnt="0"/>
      <dgm:spPr/>
    </dgm:pt>
    <dgm:pt modelId="{B73CF395-4943-4E24-8322-88649C30ACF8}" type="pres">
      <dgm:prSet presAssocID="{2A682C0F-5B15-499D-BFD2-48470101E6B3}" presName="box" presStyleLbl="node1" presStyleIdx="0" presStyleCnt="3"/>
      <dgm:spPr/>
    </dgm:pt>
    <dgm:pt modelId="{0848B5DF-B355-4F21-99CB-D78E9EACAC19}" type="pres">
      <dgm:prSet presAssocID="{2A682C0F-5B15-499D-BFD2-48470101E6B3}" presName="img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0840C23B-DE80-4E8A-8A03-1E84F8E61D5D}" type="pres">
      <dgm:prSet presAssocID="{2A682C0F-5B15-499D-BFD2-48470101E6B3}" presName="text" presStyleLbl="node1" presStyleIdx="0" presStyleCnt="3">
        <dgm:presLayoutVars>
          <dgm:bulletEnabled val="1"/>
        </dgm:presLayoutVars>
      </dgm:prSet>
      <dgm:spPr/>
    </dgm:pt>
    <dgm:pt modelId="{CCC1F764-245A-4A94-9662-C66E1DFA02BA}" type="pres">
      <dgm:prSet presAssocID="{22BCD01C-4A9B-46C0-917F-EAF797EAA054}" presName="spacer" presStyleCnt="0"/>
      <dgm:spPr/>
    </dgm:pt>
    <dgm:pt modelId="{50FC7655-8478-4F28-9873-B0AF47108E53}" type="pres">
      <dgm:prSet presAssocID="{81549B16-6636-49F3-B752-443545E70CAF}" presName="comp" presStyleCnt="0"/>
      <dgm:spPr/>
    </dgm:pt>
    <dgm:pt modelId="{F6DF6D3F-7500-4DEB-A00D-6DF393139CAB}" type="pres">
      <dgm:prSet presAssocID="{81549B16-6636-49F3-B752-443545E70CAF}" presName="box" presStyleLbl="node1" presStyleIdx="1" presStyleCnt="3"/>
      <dgm:spPr/>
    </dgm:pt>
    <dgm:pt modelId="{5C65B397-56D5-41F6-A33F-9347544E0DD0}" type="pres">
      <dgm:prSet presAssocID="{81549B16-6636-49F3-B752-443545E70CAF}" presName="img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</dgm:spPr>
    </dgm:pt>
    <dgm:pt modelId="{D8D680E4-DBFA-40C8-9A90-B4B443FEAB24}" type="pres">
      <dgm:prSet presAssocID="{81549B16-6636-49F3-B752-443545E70CAF}" presName="text" presStyleLbl="node1" presStyleIdx="1" presStyleCnt="3">
        <dgm:presLayoutVars>
          <dgm:bulletEnabled val="1"/>
        </dgm:presLayoutVars>
      </dgm:prSet>
      <dgm:spPr/>
    </dgm:pt>
    <dgm:pt modelId="{AF9F0A75-E34B-454B-BC2A-F82ACC33228E}" type="pres">
      <dgm:prSet presAssocID="{087B92D3-DC2C-4F31-9EFD-16F8483B1CEC}" presName="spacer" presStyleCnt="0"/>
      <dgm:spPr/>
    </dgm:pt>
    <dgm:pt modelId="{24A18951-25DB-48B9-84E4-FE0EE410DC33}" type="pres">
      <dgm:prSet presAssocID="{BCFC5FA4-4A94-4ED6-9E23-98A199ABF5F6}" presName="comp" presStyleCnt="0"/>
      <dgm:spPr/>
    </dgm:pt>
    <dgm:pt modelId="{F062D77D-B80F-4A76-8E33-64F525541FC5}" type="pres">
      <dgm:prSet presAssocID="{BCFC5FA4-4A94-4ED6-9E23-98A199ABF5F6}" presName="box" presStyleLbl="node1" presStyleIdx="2" presStyleCnt="3" custLinFactNeighborX="104"/>
      <dgm:spPr/>
    </dgm:pt>
    <dgm:pt modelId="{B692CE4F-4F44-4E5F-B560-5C9462431C10}" type="pres">
      <dgm:prSet presAssocID="{BCFC5FA4-4A94-4ED6-9E23-98A199ABF5F6}" presName="img" presStyleLbl="fgImgPlace1" presStyleIdx="2" presStyleCnt="3"/>
      <dgm:spPr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955FD185-3C3A-44C2-964F-5AED31D4B766}" type="pres">
      <dgm:prSet presAssocID="{BCFC5FA4-4A94-4ED6-9E23-98A199ABF5F6}" presName="text" presStyleLbl="node1" presStyleIdx="2" presStyleCnt="3">
        <dgm:presLayoutVars>
          <dgm:bulletEnabled val="1"/>
        </dgm:presLayoutVars>
      </dgm:prSet>
      <dgm:spPr/>
    </dgm:pt>
  </dgm:ptLst>
  <dgm:cxnLst>
    <dgm:cxn modelId="{B72FB104-C5E9-4959-AF10-5268BE107F59}" srcId="{BCFC5FA4-4A94-4ED6-9E23-98A199ABF5F6}" destId="{8C419B2F-E0EA-4768-8E7D-1FE98F7AE9F0}" srcOrd="0" destOrd="0" parTransId="{AE9F6FB7-1963-4057-B986-A7FF3FB10373}" sibTransId="{DD121F77-B1A9-4E5E-8D4B-59B9BD0EA299}"/>
    <dgm:cxn modelId="{A3BC2C0E-3F23-47CD-86E3-43854BBCC794}" srcId="{E2CB84FF-0F78-42BF-A9B8-9F5E57F41B13}" destId="{81549B16-6636-49F3-B752-443545E70CAF}" srcOrd="1" destOrd="0" parTransId="{1A079656-A1A5-4B53-9A46-8C1A5BE503E2}" sibTransId="{087B92D3-DC2C-4F31-9EFD-16F8483B1CEC}"/>
    <dgm:cxn modelId="{1118E910-69B4-4150-A340-19E7347B6ACD}" type="presOf" srcId="{7BA2A321-39B0-416B-B64B-CA5AC22738FF}" destId="{0840C23B-DE80-4E8A-8A03-1E84F8E61D5D}" srcOrd="1" destOrd="3" presId="urn:microsoft.com/office/officeart/2005/8/layout/vList4"/>
    <dgm:cxn modelId="{1A9F6517-BB82-424C-B890-A5A0C36DCD0C}" type="presOf" srcId="{8C419B2F-E0EA-4768-8E7D-1FE98F7AE9F0}" destId="{F062D77D-B80F-4A76-8E33-64F525541FC5}" srcOrd="0" destOrd="1" presId="urn:microsoft.com/office/officeart/2005/8/layout/vList4"/>
    <dgm:cxn modelId="{2D7A721B-DF43-4243-8A2E-F9AAB8B2CD42}" srcId="{81549B16-6636-49F3-B752-443545E70CAF}" destId="{78F881EC-B804-4C6D-9251-9FDC7143512F}" srcOrd="2" destOrd="0" parTransId="{44B3D335-287A-4D72-9377-77FC8954ED09}" sibTransId="{80E59190-CA42-46B7-AF94-41CA463F960C}"/>
    <dgm:cxn modelId="{E19F271C-E0EE-49ED-B03C-66C6FAED4C79}" type="presOf" srcId="{8F37E281-CEAD-4D34-AABB-83547EBC999E}" destId="{F6DF6D3F-7500-4DEB-A00D-6DF393139CAB}" srcOrd="0" destOrd="2" presId="urn:microsoft.com/office/officeart/2005/8/layout/vList4"/>
    <dgm:cxn modelId="{2EB54C1F-490D-481F-9CC2-E0BBB5761F61}" type="presOf" srcId="{2A682C0F-5B15-499D-BFD2-48470101E6B3}" destId="{B73CF395-4943-4E24-8322-88649C30ACF8}" srcOrd="0" destOrd="0" presId="urn:microsoft.com/office/officeart/2005/8/layout/vList4"/>
    <dgm:cxn modelId="{6E922134-CCBF-4287-AA84-1EC287158A84}" srcId="{E2CB84FF-0F78-42BF-A9B8-9F5E57F41B13}" destId="{BCFC5FA4-4A94-4ED6-9E23-98A199ABF5F6}" srcOrd="2" destOrd="0" parTransId="{E9669359-E830-45FC-99B2-774EEFF03E9C}" sibTransId="{14BD5CE1-702C-4B97-A549-57E051CC2FE9}"/>
    <dgm:cxn modelId="{13E32836-533C-4786-B5BB-5BA0A11CADAC}" type="presOf" srcId="{B7DCA807-777F-493C-B649-1523BBE74694}" destId="{B73CF395-4943-4E24-8322-88649C30ACF8}" srcOrd="0" destOrd="2" presId="urn:microsoft.com/office/officeart/2005/8/layout/vList4"/>
    <dgm:cxn modelId="{E9497736-82C0-426D-8DD1-DD0B16446A3F}" type="presOf" srcId="{B7DCA807-777F-493C-B649-1523BBE74694}" destId="{0840C23B-DE80-4E8A-8A03-1E84F8E61D5D}" srcOrd="1" destOrd="2" presId="urn:microsoft.com/office/officeart/2005/8/layout/vList4"/>
    <dgm:cxn modelId="{A0162440-771B-4182-AA2E-342ADF764AB3}" type="presOf" srcId="{78F881EC-B804-4C6D-9251-9FDC7143512F}" destId="{D8D680E4-DBFA-40C8-9A90-B4B443FEAB24}" srcOrd="1" destOrd="3" presId="urn:microsoft.com/office/officeart/2005/8/layout/vList4"/>
    <dgm:cxn modelId="{E4AEBF5E-4393-4EB7-8A19-B1F6F6C9C2F1}" type="presOf" srcId="{E2CB84FF-0F78-42BF-A9B8-9F5E57F41B13}" destId="{E7EFFCCF-1704-4A1E-9F48-C4C366B5E6C3}" srcOrd="0" destOrd="0" presId="urn:microsoft.com/office/officeart/2005/8/layout/vList4"/>
    <dgm:cxn modelId="{1C568648-5697-4E17-82DD-0BA67771BBEF}" type="presOf" srcId="{4E085EE3-1869-4E02-95CB-C865A8D2AE8B}" destId="{F6DF6D3F-7500-4DEB-A00D-6DF393139CAB}" srcOrd="0" destOrd="1" presId="urn:microsoft.com/office/officeart/2005/8/layout/vList4"/>
    <dgm:cxn modelId="{B6BBB66B-7E91-406E-915B-AEF877AB79F1}" srcId="{E2CB84FF-0F78-42BF-A9B8-9F5E57F41B13}" destId="{2A682C0F-5B15-499D-BFD2-48470101E6B3}" srcOrd="0" destOrd="0" parTransId="{505C8ACC-710D-43DB-B1EF-654020E505F4}" sibTransId="{22BCD01C-4A9B-46C0-917F-EAF797EAA054}"/>
    <dgm:cxn modelId="{00B2656D-82C3-4152-BE56-304E99C9002B}" type="presOf" srcId="{7BABBF3F-52FF-4D3B-BA1D-6B1B293134EE}" destId="{B73CF395-4943-4E24-8322-88649C30ACF8}" srcOrd="0" destOrd="1" presId="urn:microsoft.com/office/officeart/2005/8/layout/vList4"/>
    <dgm:cxn modelId="{C641F981-EE07-43C3-8601-75822937EC2F}" srcId="{81549B16-6636-49F3-B752-443545E70CAF}" destId="{4E085EE3-1869-4E02-95CB-C865A8D2AE8B}" srcOrd="0" destOrd="0" parTransId="{F47B8127-9182-42A7-8729-53E5C1B1196E}" sibTransId="{CC334E30-D80A-42E8-B822-2E92199E0AF7}"/>
    <dgm:cxn modelId="{9F23F588-24C4-4FF2-AB40-7CA045051BD2}" type="presOf" srcId="{78F881EC-B804-4C6D-9251-9FDC7143512F}" destId="{F6DF6D3F-7500-4DEB-A00D-6DF393139CAB}" srcOrd="0" destOrd="3" presId="urn:microsoft.com/office/officeart/2005/8/layout/vList4"/>
    <dgm:cxn modelId="{11F0348B-9DED-4484-8311-344C3B43EB1B}" srcId="{2A682C0F-5B15-499D-BFD2-48470101E6B3}" destId="{7BABBF3F-52FF-4D3B-BA1D-6B1B293134EE}" srcOrd="0" destOrd="0" parTransId="{E7C9BADF-09A4-4565-84CC-B851A4C11F35}" sibTransId="{C86E20D8-FFF8-422D-A6B7-58611FAF366C}"/>
    <dgm:cxn modelId="{29F9738F-E633-4494-928D-A8683B0D7218}" srcId="{BCFC5FA4-4A94-4ED6-9E23-98A199ABF5F6}" destId="{44B4F697-AEC3-4961-A890-12C2C0935BB8}" srcOrd="1" destOrd="0" parTransId="{9F9ABF9B-35CF-4E0C-ADE5-EE76A1D048A3}" sibTransId="{02271991-D083-4611-ADD2-6E6352692FC6}"/>
    <dgm:cxn modelId="{772B8990-9BBA-4E40-9341-BA2903056994}" type="presOf" srcId="{BCFC5FA4-4A94-4ED6-9E23-98A199ABF5F6}" destId="{955FD185-3C3A-44C2-964F-5AED31D4B766}" srcOrd="1" destOrd="0" presId="urn:microsoft.com/office/officeart/2005/8/layout/vList4"/>
    <dgm:cxn modelId="{BEA7CD96-9B0D-414D-9EC1-3C3B6E352487}" srcId="{BCFC5FA4-4A94-4ED6-9E23-98A199ABF5F6}" destId="{1876F5C4-0AE8-4244-A10C-18327B655339}" srcOrd="2" destOrd="0" parTransId="{111AC05F-567A-49AA-B20E-70E3EF9FD6FC}" sibTransId="{B19A95A9-2C33-4545-BAC2-0852D5F796B9}"/>
    <dgm:cxn modelId="{F5C45C99-D383-4C02-80A4-223774C88A31}" type="presOf" srcId="{BCFC5FA4-4A94-4ED6-9E23-98A199ABF5F6}" destId="{F062D77D-B80F-4A76-8E33-64F525541FC5}" srcOrd="0" destOrd="0" presId="urn:microsoft.com/office/officeart/2005/8/layout/vList4"/>
    <dgm:cxn modelId="{C5C2AC9C-AA81-47EE-8B89-FC65E0AF1238}" srcId="{81549B16-6636-49F3-B752-443545E70CAF}" destId="{8F37E281-CEAD-4D34-AABB-83547EBC999E}" srcOrd="1" destOrd="0" parTransId="{69406BEE-374D-4B5D-88DD-0E054BDBF865}" sibTransId="{2D212B0A-5079-49E4-849B-B078A6F760D0}"/>
    <dgm:cxn modelId="{7A0DE1A8-A8BC-4B58-A6CA-90BE53A199D5}" type="presOf" srcId="{44B4F697-AEC3-4961-A890-12C2C0935BB8}" destId="{955FD185-3C3A-44C2-964F-5AED31D4B766}" srcOrd="1" destOrd="2" presId="urn:microsoft.com/office/officeart/2005/8/layout/vList4"/>
    <dgm:cxn modelId="{E9AF4FB1-5C94-457B-A828-18F27F1EC22A}" type="presOf" srcId="{4E085EE3-1869-4E02-95CB-C865A8D2AE8B}" destId="{D8D680E4-DBFA-40C8-9A90-B4B443FEAB24}" srcOrd="1" destOrd="1" presId="urn:microsoft.com/office/officeart/2005/8/layout/vList4"/>
    <dgm:cxn modelId="{31BA05BD-AAB7-4387-A4AC-0FA8FD2AC10A}" type="presOf" srcId="{8C419B2F-E0EA-4768-8E7D-1FE98F7AE9F0}" destId="{955FD185-3C3A-44C2-964F-5AED31D4B766}" srcOrd="1" destOrd="1" presId="urn:microsoft.com/office/officeart/2005/8/layout/vList4"/>
    <dgm:cxn modelId="{8B08FFBF-3B03-487B-A518-594EC93795B4}" srcId="{2A682C0F-5B15-499D-BFD2-48470101E6B3}" destId="{7BA2A321-39B0-416B-B64B-CA5AC22738FF}" srcOrd="2" destOrd="0" parTransId="{3C41CDAD-210E-4196-9D96-D454A08D7F9B}" sibTransId="{351F1865-D239-4B07-9999-10B604A8B6F1}"/>
    <dgm:cxn modelId="{535F67C2-40EB-4D07-B382-74C1AF7A6596}" srcId="{2A682C0F-5B15-499D-BFD2-48470101E6B3}" destId="{B7DCA807-777F-493C-B649-1523BBE74694}" srcOrd="1" destOrd="0" parTransId="{C1195287-A567-4C53-B2E6-649028D63B55}" sibTransId="{2C0A732C-15A7-426F-B51A-50DAF4C4C4CE}"/>
    <dgm:cxn modelId="{6F543EC8-7CAF-4A2C-9E58-85C5672335D2}" type="presOf" srcId="{81549B16-6636-49F3-B752-443545E70CAF}" destId="{D8D680E4-DBFA-40C8-9A90-B4B443FEAB24}" srcOrd="1" destOrd="0" presId="urn:microsoft.com/office/officeart/2005/8/layout/vList4"/>
    <dgm:cxn modelId="{4B7202D0-0DF1-4A50-8784-FC4975E1BEA4}" type="presOf" srcId="{8F37E281-CEAD-4D34-AABB-83547EBC999E}" destId="{D8D680E4-DBFA-40C8-9A90-B4B443FEAB24}" srcOrd="1" destOrd="2" presId="urn:microsoft.com/office/officeart/2005/8/layout/vList4"/>
    <dgm:cxn modelId="{57DB92D3-6346-496D-B63B-4E07B026423E}" type="presOf" srcId="{1876F5C4-0AE8-4244-A10C-18327B655339}" destId="{F062D77D-B80F-4A76-8E33-64F525541FC5}" srcOrd="0" destOrd="3" presId="urn:microsoft.com/office/officeart/2005/8/layout/vList4"/>
    <dgm:cxn modelId="{190732DD-2798-4069-B48D-3233BA0A55C7}" type="presOf" srcId="{44B4F697-AEC3-4961-A890-12C2C0935BB8}" destId="{F062D77D-B80F-4A76-8E33-64F525541FC5}" srcOrd="0" destOrd="2" presId="urn:microsoft.com/office/officeart/2005/8/layout/vList4"/>
    <dgm:cxn modelId="{1431D8E4-0ABA-4EBE-959F-D7BF1F287AA4}" type="presOf" srcId="{7BABBF3F-52FF-4D3B-BA1D-6B1B293134EE}" destId="{0840C23B-DE80-4E8A-8A03-1E84F8E61D5D}" srcOrd="1" destOrd="1" presId="urn:microsoft.com/office/officeart/2005/8/layout/vList4"/>
    <dgm:cxn modelId="{606553E6-2659-4E24-9C85-00E919C3220D}" type="presOf" srcId="{81549B16-6636-49F3-B752-443545E70CAF}" destId="{F6DF6D3F-7500-4DEB-A00D-6DF393139CAB}" srcOrd="0" destOrd="0" presId="urn:microsoft.com/office/officeart/2005/8/layout/vList4"/>
    <dgm:cxn modelId="{FA3C47F9-A5AD-414F-B885-4879DE9FBD21}" type="presOf" srcId="{2A682C0F-5B15-499D-BFD2-48470101E6B3}" destId="{0840C23B-DE80-4E8A-8A03-1E84F8E61D5D}" srcOrd="1" destOrd="0" presId="urn:microsoft.com/office/officeart/2005/8/layout/vList4"/>
    <dgm:cxn modelId="{E5457DFF-337E-4B15-B4D7-8EA3CCC1A0F7}" type="presOf" srcId="{1876F5C4-0AE8-4244-A10C-18327B655339}" destId="{955FD185-3C3A-44C2-964F-5AED31D4B766}" srcOrd="1" destOrd="3" presId="urn:microsoft.com/office/officeart/2005/8/layout/vList4"/>
    <dgm:cxn modelId="{9FB89CFF-3125-4720-8563-B2580634B6B5}" type="presOf" srcId="{7BA2A321-39B0-416B-B64B-CA5AC22738FF}" destId="{B73CF395-4943-4E24-8322-88649C30ACF8}" srcOrd="0" destOrd="3" presId="urn:microsoft.com/office/officeart/2005/8/layout/vList4"/>
    <dgm:cxn modelId="{1F8799D7-6CF4-4D78-8FC5-A86EDE2ED148}" type="presParOf" srcId="{E7EFFCCF-1704-4A1E-9F48-C4C366B5E6C3}" destId="{CDB90D1D-9492-4245-9D2D-F4655A4BF2A7}" srcOrd="0" destOrd="0" presId="urn:microsoft.com/office/officeart/2005/8/layout/vList4"/>
    <dgm:cxn modelId="{F33948C4-8721-4119-A595-B21179D08975}" type="presParOf" srcId="{CDB90D1D-9492-4245-9D2D-F4655A4BF2A7}" destId="{B73CF395-4943-4E24-8322-88649C30ACF8}" srcOrd="0" destOrd="0" presId="urn:microsoft.com/office/officeart/2005/8/layout/vList4"/>
    <dgm:cxn modelId="{1FEC1539-167B-4E7B-A4CA-5E996CB79F9A}" type="presParOf" srcId="{CDB90D1D-9492-4245-9D2D-F4655A4BF2A7}" destId="{0848B5DF-B355-4F21-99CB-D78E9EACAC19}" srcOrd="1" destOrd="0" presId="urn:microsoft.com/office/officeart/2005/8/layout/vList4"/>
    <dgm:cxn modelId="{B6329D51-3548-4AA7-886E-B38ED3B5C596}" type="presParOf" srcId="{CDB90D1D-9492-4245-9D2D-F4655A4BF2A7}" destId="{0840C23B-DE80-4E8A-8A03-1E84F8E61D5D}" srcOrd="2" destOrd="0" presId="urn:microsoft.com/office/officeart/2005/8/layout/vList4"/>
    <dgm:cxn modelId="{4C057B4D-50E3-44C3-BCD9-6A4DA360A6E5}" type="presParOf" srcId="{E7EFFCCF-1704-4A1E-9F48-C4C366B5E6C3}" destId="{CCC1F764-245A-4A94-9662-C66E1DFA02BA}" srcOrd="1" destOrd="0" presId="urn:microsoft.com/office/officeart/2005/8/layout/vList4"/>
    <dgm:cxn modelId="{7DB8339A-7576-46EA-9841-7090E4D08A3D}" type="presParOf" srcId="{E7EFFCCF-1704-4A1E-9F48-C4C366B5E6C3}" destId="{50FC7655-8478-4F28-9873-B0AF47108E53}" srcOrd="2" destOrd="0" presId="urn:microsoft.com/office/officeart/2005/8/layout/vList4"/>
    <dgm:cxn modelId="{CC79630C-B1BE-4614-B712-091D85684710}" type="presParOf" srcId="{50FC7655-8478-4F28-9873-B0AF47108E53}" destId="{F6DF6D3F-7500-4DEB-A00D-6DF393139CAB}" srcOrd="0" destOrd="0" presId="urn:microsoft.com/office/officeart/2005/8/layout/vList4"/>
    <dgm:cxn modelId="{E0A19CCF-E356-4E26-82B4-C93FB1B5B464}" type="presParOf" srcId="{50FC7655-8478-4F28-9873-B0AF47108E53}" destId="{5C65B397-56D5-41F6-A33F-9347544E0DD0}" srcOrd="1" destOrd="0" presId="urn:microsoft.com/office/officeart/2005/8/layout/vList4"/>
    <dgm:cxn modelId="{B0956AF2-84FF-4BA6-88EB-51F985AA18E3}" type="presParOf" srcId="{50FC7655-8478-4F28-9873-B0AF47108E53}" destId="{D8D680E4-DBFA-40C8-9A90-B4B443FEAB24}" srcOrd="2" destOrd="0" presId="urn:microsoft.com/office/officeart/2005/8/layout/vList4"/>
    <dgm:cxn modelId="{C6BCC727-EE41-462A-8AAD-998E1466ADAD}" type="presParOf" srcId="{E7EFFCCF-1704-4A1E-9F48-C4C366B5E6C3}" destId="{AF9F0A75-E34B-454B-BC2A-F82ACC33228E}" srcOrd="3" destOrd="0" presId="urn:microsoft.com/office/officeart/2005/8/layout/vList4"/>
    <dgm:cxn modelId="{6D8569A6-5DB5-489F-BEF6-ECDD74D116E2}" type="presParOf" srcId="{E7EFFCCF-1704-4A1E-9F48-C4C366B5E6C3}" destId="{24A18951-25DB-48B9-84E4-FE0EE410DC33}" srcOrd="4" destOrd="0" presId="urn:microsoft.com/office/officeart/2005/8/layout/vList4"/>
    <dgm:cxn modelId="{8B42A37A-0775-4CE4-BBB9-9DEABF71BA56}" type="presParOf" srcId="{24A18951-25DB-48B9-84E4-FE0EE410DC33}" destId="{F062D77D-B80F-4A76-8E33-64F525541FC5}" srcOrd="0" destOrd="0" presId="urn:microsoft.com/office/officeart/2005/8/layout/vList4"/>
    <dgm:cxn modelId="{E1277B95-6E30-45FB-BBCA-BC3A995C84E8}" type="presParOf" srcId="{24A18951-25DB-48B9-84E4-FE0EE410DC33}" destId="{B692CE4F-4F44-4E5F-B560-5C9462431C10}" srcOrd="1" destOrd="0" presId="urn:microsoft.com/office/officeart/2005/8/layout/vList4"/>
    <dgm:cxn modelId="{2246C624-467C-46AE-ACC2-D998B27BBC5A}" type="presParOf" srcId="{24A18951-25DB-48B9-84E4-FE0EE410DC33}" destId="{955FD185-3C3A-44C2-964F-5AED31D4B76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0F1DEE-417A-4273-834E-611D19AC01BB}" type="doc">
      <dgm:prSet loTypeId="urn:microsoft.com/office/officeart/2005/8/layout/gear1" loCatId="process" qsTypeId="urn:microsoft.com/office/officeart/2005/8/quickstyle/3d5" qsCatId="3D" csTypeId="urn:microsoft.com/office/officeart/2005/8/colors/colorful1" csCatId="colorful" phldr="1"/>
      <dgm:spPr/>
    </dgm:pt>
    <dgm:pt modelId="{E219D3AF-45AC-4298-A262-84031F70810E}">
      <dgm:prSet phldrT="[Text]" custT="1"/>
      <dgm:spPr/>
      <dgm:t>
        <a:bodyPr/>
        <a:lstStyle/>
        <a:p>
          <a:r>
            <a:rPr lang="en-US" sz="2800" b="1" dirty="0"/>
            <a:t>C++</a:t>
          </a:r>
        </a:p>
      </dgm:t>
    </dgm:pt>
    <dgm:pt modelId="{2F6AC5CC-6F76-462F-832A-B8E2CC46F04D}" type="parTrans" cxnId="{54DBECF9-497C-4D9D-A96D-C1EE402BBC2F}">
      <dgm:prSet/>
      <dgm:spPr/>
      <dgm:t>
        <a:bodyPr/>
        <a:lstStyle/>
        <a:p>
          <a:endParaRPr lang="en-US" sz="1800"/>
        </a:p>
      </dgm:t>
    </dgm:pt>
    <dgm:pt modelId="{F4C8558E-53FB-4C47-BFC7-B6CA202E4537}" type="sibTrans" cxnId="{54DBECF9-497C-4D9D-A96D-C1EE402BBC2F}">
      <dgm:prSet/>
      <dgm:spPr/>
      <dgm:t>
        <a:bodyPr/>
        <a:lstStyle/>
        <a:p>
          <a:endParaRPr lang="en-US" sz="1800"/>
        </a:p>
      </dgm:t>
    </dgm:pt>
    <dgm:pt modelId="{672DD414-1C4A-41BB-8E67-5AB2774BB46C}">
      <dgm:prSet phldrT="[Text]" custT="1"/>
      <dgm:spPr/>
      <dgm:t>
        <a:bodyPr/>
        <a:lstStyle/>
        <a:p>
          <a:r>
            <a:rPr lang="en-US" sz="900" dirty="0"/>
            <a:t>Realization</a:t>
          </a:r>
        </a:p>
      </dgm:t>
    </dgm:pt>
    <dgm:pt modelId="{D4D34D88-F173-4971-AF18-7FE9B392ADBC}" type="parTrans" cxnId="{78D6F765-E6A5-4C1F-BA05-3C2280178667}">
      <dgm:prSet/>
      <dgm:spPr/>
      <dgm:t>
        <a:bodyPr/>
        <a:lstStyle/>
        <a:p>
          <a:endParaRPr lang="en-US" sz="1800"/>
        </a:p>
      </dgm:t>
    </dgm:pt>
    <dgm:pt modelId="{42265509-4FD2-43EB-B681-FE54A857A1C5}" type="sibTrans" cxnId="{78D6F765-E6A5-4C1F-BA05-3C2280178667}">
      <dgm:prSet/>
      <dgm:spPr/>
      <dgm:t>
        <a:bodyPr/>
        <a:lstStyle/>
        <a:p>
          <a:endParaRPr lang="en-US" sz="1800"/>
        </a:p>
      </dgm:t>
    </dgm:pt>
    <dgm:pt modelId="{3A43BCC0-4B4F-4092-A063-8077D98B4C6B}">
      <dgm:prSet phldrT="[Text]" custT="1"/>
      <dgm:spPr/>
      <dgm:t>
        <a:bodyPr/>
        <a:lstStyle/>
        <a:p>
          <a:r>
            <a:rPr lang="en-US" sz="900" dirty="0"/>
            <a:t>Performance</a:t>
          </a:r>
        </a:p>
      </dgm:t>
    </dgm:pt>
    <dgm:pt modelId="{C6D558F7-0A2B-41F6-9169-6CB4AEAF5AA9}" type="parTrans" cxnId="{5EDDCD88-1531-4FCA-8F28-8A624E78D159}">
      <dgm:prSet/>
      <dgm:spPr/>
      <dgm:t>
        <a:bodyPr/>
        <a:lstStyle/>
        <a:p>
          <a:endParaRPr lang="en-US" sz="1800"/>
        </a:p>
      </dgm:t>
    </dgm:pt>
    <dgm:pt modelId="{C507625E-9C3A-442F-9DDC-E7B487562B4C}" type="sibTrans" cxnId="{5EDDCD88-1531-4FCA-8F28-8A624E78D159}">
      <dgm:prSet/>
      <dgm:spPr/>
      <dgm:t>
        <a:bodyPr/>
        <a:lstStyle/>
        <a:p>
          <a:endParaRPr lang="en-US" sz="1800"/>
        </a:p>
      </dgm:t>
    </dgm:pt>
    <dgm:pt modelId="{B86B01D9-1287-422C-AA02-EE84915926D5}">
      <dgm:prSet phldrT="[Text]" custT="1"/>
      <dgm:spPr/>
      <dgm:t>
        <a:bodyPr/>
        <a:lstStyle/>
        <a:p>
          <a:r>
            <a:rPr lang="en-US" sz="900" dirty="0"/>
            <a:t>Optimization</a:t>
          </a:r>
        </a:p>
      </dgm:t>
    </dgm:pt>
    <dgm:pt modelId="{DC0EFD5B-5FB7-4F81-B083-41736F6A75A4}" type="parTrans" cxnId="{DE78AAA2-CCF5-4484-9B30-5FCBC479A83F}">
      <dgm:prSet/>
      <dgm:spPr/>
      <dgm:t>
        <a:bodyPr/>
        <a:lstStyle/>
        <a:p>
          <a:endParaRPr lang="en-US" sz="1800"/>
        </a:p>
      </dgm:t>
    </dgm:pt>
    <dgm:pt modelId="{2F3513D8-6DF8-4F53-9439-2F9910AC3F93}" type="sibTrans" cxnId="{DE78AAA2-CCF5-4484-9B30-5FCBC479A83F}">
      <dgm:prSet/>
      <dgm:spPr/>
      <dgm:t>
        <a:bodyPr/>
        <a:lstStyle/>
        <a:p>
          <a:endParaRPr lang="en-US" sz="1800"/>
        </a:p>
      </dgm:t>
    </dgm:pt>
    <dgm:pt modelId="{2B19CB2A-FB98-457A-A771-E5D2194F1451}">
      <dgm:prSet phldrT="[Text]" custT="1"/>
      <dgm:spPr/>
      <dgm:t>
        <a:bodyPr/>
        <a:lstStyle/>
        <a:p>
          <a:r>
            <a:rPr lang="en-US" sz="2000" b="1" dirty="0"/>
            <a:t>TSTL</a:t>
          </a:r>
        </a:p>
      </dgm:t>
    </dgm:pt>
    <dgm:pt modelId="{F61B83B3-79E2-46A3-B4BB-A8F4816F0FAB}" type="parTrans" cxnId="{AA46F6B7-355F-44DB-83DF-A4BD1F7CDCB6}">
      <dgm:prSet/>
      <dgm:spPr/>
      <dgm:t>
        <a:bodyPr/>
        <a:lstStyle/>
        <a:p>
          <a:endParaRPr lang="en-US" sz="1800"/>
        </a:p>
      </dgm:t>
    </dgm:pt>
    <dgm:pt modelId="{183C9E81-8882-4FAC-BC9F-22E7CAC4B22C}" type="sibTrans" cxnId="{AA46F6B7-355F-44DB-83DF-A4BD1F7CDCB6}">
      <dgm:prSet/>
      <dgm:spPr/>
      <dgm:t>
        <a:bodyPr/>
        <a:lstStyle/>
        <a:p>
          <a:endParaRPr lang="en-US" sz="1800"/>
        </a:p>
      </dgm:t>
    </dgm:pt>
    <dgm:pt modelId="{E71D7353-AF3A-4DB5-A998-D39005D4F567}">
      <dgm:prSet phldrT="[Text]" custT="1"/>
      <dgm:spPr/>
      <dgm:t>
        <a:bodyPr/>
        <a:lstStyle/>
        <a:p>
          <a:r>
            <a:rPr lang="en-US" sz="900" dirty="0"/>
            <a:t>Be Bridge</a:t>
          </a:r>
        </a:p>
      </dgm:t>
    </dgm:pt>
    <dgm:pt modelId="{92FE7499-D81A-40E1-A283-B124E5BFB3C9}" type="parTrans" cxnId="{A8FF95D8-268E-422D-8423-E3A88CB45E31}">
      <dgm:prSet/>
      <dgm:spPr/>
      <dgm:t>
        <a:bodyPr/>
        <a:lstStyle/>
        <a:p>
          <a:endParaRPr lang="en-US" sz="1800"/>
        </a:p>
      </dgm:t>
    </dgm:pt>
    <dgm:pt modelId="{A76A1089-AB41-4CD9-BBAF-0E4A61CCB337}" type="sibTrans" cxnId="{A8FF95D8-268E-422D-8423-E3A88CB45E31}">
      <dgm:prSet/>
      <dgm:spPr/>
      <dgm:t>
        <a:bodyPr/>
        <a:lstStyle/>
        <a:p>
          <a:endParaRPr lang="en-US" sz="1800"/>
        </a:p>
      </dgm:t>
    </dgm:pt>
    <dgm:pt modelId="{6DC70BCD-CCBA-4997-BC64-576A1B64D9B3}">
      <dgm:prSet phldrT="[Text]" custT="1"/>
      <dgm:spPr/>
      <dgm:t>
        <a:bodyPr/>
        <a:lstStyle/>
        <a:p>
          <a:r>
            <a:rPr lang="en-US" sz="900" dirty="0"/>
            <a:t>Standard Interface</a:t>
          </a:r>
        </a:p>
      </dgm:t>
    </dgm:pt>
    <dgm:pt modelId="{800DDA8D-17D9-462B-AD8D-4AD7CFDBF007}" type="parTrans" cxnId="{ED326C63-D6B4-4020-8F45-D180DD447669}">
      <dgm:prSet/>
      <dgm:spPr/>
      <dgm:t>
        <a:bodyPr/>
        <a:lstStyle/>
        <a:p>
          <a:endParaRPr lang="en-US" sz="1800"/>
        </a:p>
      </dgm:t>
    </dgm:pt>
    <dgm:pt modelId="{DF43F7B0-F594-437D-8A35-0EAF57466200}" type="sibTrans" cxnId="{ED326C63-D6B4-4020-8F45-D180DD447669}">
      <dgm:prSet/>
      <dgm:spPr/>
      <dgm:t>
        <a:bodyPr/>
        <a:lstStyle/>
        <a:p>
          <a:endParaRPr lang="en-US" sz="1800"/>
        </a:p>
      </dgm:t>
    </dgm:pt>
    <dgm:pt modelId="{EA6B4377-9644-4C64-AD1A-11B156DA3178}">
      <dgm:prSet phldrT="[Text]" custT="1"/>
      <dgm:spPr/>
      <dgm:t>
        <a:bodyPr/>
        <a:lstStyle/>
        <a:p>
          <a:r>
            <a:rPr lang="en-US" sz="900" dirty="0"/>
            <a:t>Standard Pattern</a:t>
          </a:r>
        </a:p>
      </dgm:t>
    </dgm:pt>
    <dgm:pt modelId="{355105D0-734A-45C3-882E-82258CA82B64}" type="parTrans" cxnId="{FF5E5813-7B7E-4652-9382-7E6AA3648EF0}">
      <dgm:prSet/>
      <dgm:spPr/>
      <dgm:t>
        <a:bodyPr/>
        <a:lstStyle/>
        <a:p>
          <a:endParaRPr lang="en-US" sz="1800"/>
        </a:p>
      </dgm:t>
    </dgm:pt>
    <dgm:pt modelId="{4DEF0D16-D63B-4CD0-869E-E9CC6CFE26B5}" type="sibTrans" cxnId="{FF5E5813-7B7E-4652-9382-7E6AA3648EF0}">
      <dgm:prSet/>
      <dgm:spPr/>
      <dgm:t>
        <a:bodyPr/>
        <a:lstStyle/>
        <a:p>
          <a:endParaRPr lang="en-US" sz="1800"/>
        </a:p>
      </dgm:t>
    </dgm:pt>
    <dgm:pt modelId="{7940F161-D5BC-4E28-B08C-752115960A45}">
      <dgm:prSet phldrT="[Text]" custT="1"/>
      <dgm:spPr/>
      <dgm:t>
        <a:bodyPr/>
        <a:lstStyle/>
        <a:p>
          <a:r>
            <a:rPr lang="en-US" sz="2800" b="1" dirty="0"/>
            <a:t>TS</a:t>
          </a:r>
          <a:endParaRPr lang="en-US" sz="2000" dirty="0"/>
        </a:p>
      </dgm:t>
    </dgm:pt>
    <dgm:pt modelId="{3F2AAADB-D56F-4E48-B774-90F9EC83620E}" type="parTrans" cxnId="{99AA2AF4-9FFF-448E-92F8-DCEBF86657A0}">
      <dgm:prSet/>
      <dgm:spPr/>
      <dgm:t>
        <a:bodyPr/>
        <a:lstStyle/>
        <a:p>
          <a:endParaRPr lang="en-US" sz="2000"/>
        </a:p>
      </dgm:t>
    </dgm:pt>
    <dgm:pt modelId="{C63EE97F-A3DE-471D-A896-060A86360C7C}" type="sibTrans" cxnId="{99AA2AF4-9FFF-448E-92F8-DCEBF86657A0}">
      <dgm:prSet/>
      <dgm:spPr/>
      <dgm:t>
        <a:bodyPr/>
        <a:lstStyle/>
        <a:p>
          <a:endParaRPr lang="en-US" sz="2000"/>
        </a:p>
      </dgm:t>
    </dgm:pt>
    <dgm:pt modelId="{DF579B7B-17D9-4E76-803A-000C0B3D97A0}">
      <dgm:prSet phldrT="[Text]" custT="1"/>
      <dgm:spPr/>
      <dgm:t>
        <a:bodyPr/>
        <a:lstStyle/>
        <a:p>
          <a:r>
            <a:rPr lang="en-US" sz="1000" dirty="0"/>
            <a:t>Fast Development</a:t>
          </a:r>
        </a:p>
      </dgm:t>
    </dgm:pt>
    <dgm:pt modelId="{2973C00A-C9BA-4D38-93B4-BD5AE286C5D3}" type="parTrans" cxnId="{30D7C129-9592-4043-BB42-53A1CCE946B2}">
      <dgm:prSet/>
      <dgm:spPr/>
      <dgm:t>
        <a:bodyPr/>
        <a:lstStyle/>
        <a:p>
          <a:endParaRPr lang="en-US" sz="2000"/>
        </a:p>
      </dgm:t>
    </dgm:pt>
    <dgm:pt modelId="{0599D9F3-4A40-4BC0-A86B-B3067DA635DB}" type="sibTrans" cxnId="{30D7C129-9592-4043-BB42-53A1CCE946B2}">
      <dgm:prSet/>
      <dgm:spPr/>
      <dgm:t>
        <a:bodyPr/>
        <a:lstStyle/>
        <a:p>
          <a:endParaRPr lang="en-US" sz="2000"/>
        </a:p>
      </dgm:t>
    </dgm:pt>
    <dgm:pt modelId="{6C0AA9B7-259C-47E1-9B6D-B4FED23842D8}">
      <dgm:prSet phldrT="[Text]" custT="1"/>
      <dgm:spPr/>
      <dgm:t>
        <a:bodyPr/>
        <a:lstStyle/>
        <a:p>
          <a:r>
            <a:rPr lang="en-US" sz="1000" dirty="0"/>
            <a:t>Prototyping</a:t>
          </a:r>
        </a:p>
      </dgm:t>
    </dgm:pt>
    <dgm:pt modelId="{28DB2020-7479-4D05-9A7F-7AAB8399084D}" type="parTrans" cxnId="{2673406E-B206-451C-BDB5-FA623EFFB3E6}">
      <dgm:prSet/>
      <dgm:spPr/>
      <dgm:t>
        <a:bodyPr/>
        <a:lstStyle/>
        <a:p>
          <a:endParaRPr lang="en-US" sz="2000"/>
        </a:p>
      </dgm:t>
    </dgm:pt>
    <dgm:pt modelId="{E4FD2517-C58C-4424-BFB3-0348949DA6B4}" type="sibTrans" cxnId="{2673406E-B206-451C-BDB5-FA623EFFB3E6}">
      <dgm:prSet/>
      <dgm:spPr/>
      <dgm:t>
        <a:bodyPr/>
        <a:lstStyle/>
        <a:p>
          <a:endParaRPr lang="en-US" sz="2000"/>
        </a:p>
      </dgm:t>
    </dgm:pt>
    <dgm:pt modelId="{7BE14A6C-17A7-48EB-8FE2-E6B2B9CF1E31}">
      <dgm:prSet phldrT="[Text]" custT="1"/>
      <dgm:spPr/>
      <dgm:t>
        <a:bodyPr/>
        <a:lstStyle/>
        <a:p>
          <a:r>
            <a:rPr lang="en-US" sz="1000" dirty="0"/>
            <a:t>Demonstration</a:t>
          </a:r>
        </a:p>
      </dgm:t>
    </dgm:pt>
    <dgm:pt modelId="{A0453632-AA0A-4AD5-9C21-26596936C9C5}" type="parTrans" cxnId="{97B916A3-06DF-4B7B-83AC-1F07318711B4}">
      <dgm:prSet/>
      <dgm:spPr/>
      <dgm:t>
        <a:bodyPr/>
        <a:lstStyle/>
        <a:p>
          <a:endParaRPr lang="en-US" sz="2000"/>
        </a:p>
      </dgm:t>
    </dgm:pt>
    <dgm:pt modelId="{B9F40E2A-BE61-4BD2-9694-810D1D02F77D}" type="sibTrans" cxnId="{97B916A3-06DF-4B7B-83AC-1F07318711B4}">
      <dgm:prSet/>
      <dgm:spPr/>
      <dgm:t>
        <a:bodyPr/>
        <a:lstStyle/>
        <a:p>
          <a:endParaRPr lang="en-US" sz="2000"/>
        </a:p>
      </dgm:t>
    </dgm:pt>
    <dgm:pt modelId="{1E0954C7-1B24-4943-8E39-82541996A70A}" type="pres">
      <dgm:prSet presAssocID="{6E0F1DEE-417A-4273-834E-611D19AC01B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F5A7EC1-3FB9-4D68-92F8-6B1AF667E853}" type="pres">
      <dgm:prSet presAssocID="{E219D3AF-45AC-4298-A262-84031F70810E}" presName="gear1" presStyleLbl="node1" presStyleIdx="0" presStyleCnt="3">
        <dgm:presLayoutVars>
          <dgm:chMax val="1"/>
          <dgm:bulletEnabled val="1"/>
        </dgm:presLayoutVars>
      </dgm:prSet>
      <dgm:spPr/>
    </dgm:pt>
    <dgm:pt modelId="{6E73D4B9-C5E2-4E55-BFC4-98F73522323F}" type="pres">
      <dgm:prSet presAssocID="{E219D3AF-45AC-4298-A262-84031F70810E}" presName="gear1srcNode" presStyleLbl="node1" presStyleIdx="0" presStyleCnt="3"/>
      <dgm:spPr/>
    </dgm:pt>
    <dgm:pt modelId="{9570BD35-4BA3-4F87-BCD6-8386D493BC5C}" type="pres">
      <dgm:prSet presAssocID="{E219D3AF-45AC-4298-A262-84031F70810E}" presName="gear1dstNode" presStyleLbl="node1" presStyleIdx="0" presStyleCnt="3"/>
      <dgm:spPr/>
    </dgm:pt>
    <dgm:pt modelId="{3BED7D39-0D84-486E-BBB8-48052C438501}" type="pres">
      <dgm:prSet presAssocID="{E219D3AF-45AC-4298-A262-84031F70810E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87D3686E-5B48-49DE-BA6C-FFBA31A47782}" type="pres">
      <dgm:prSet presAssocID="{7940F161-D5BC-4E28-B08C-752115960A45}" presName="gear2" presStyleLbl="node1" presStyleIdx="1" presStyleCnt="3">
        <dgm:presLayoutVars>
          <dgm:chMax val="1"/>
          <dgm:bulletEnabled val="1"/>
        </dgm:presLayoutVars>
      </dgm:prSet>
      <dgm:spPr/>
    </dgm:pt>
    <dgm:pt modelId="{474656CF-7A17-4975-A561-7D000215BE2B}" type="pres">
      <dgm:prSet presAssocID="{7940F161-D5BC-4E28-B08C-752115960A45}" presName="gear2srcNode" presStyleLbl="node1" presStyleIdx="1" presStyleCnt="3"/>
      <dgm:spPr/>
    </dgm:pt>
    <dgm:pt modelId="{12A2CC07-0FE9-461D-8125-6055F64ED938}" type="pres">
      <dgm:prSet presAssocID="{7940F161-D5BC-4E28-B08C-752115960A45}" presName="gear2dstNode" presStyleLbl="node1" presStyleIdx="1" presStyleCnt="3"/>
      <dgm:spPr/>
    </dgm:pt>
    <dgm:pt modelId="{08AFE697-BE27-41C4-AF40-3BA03CC26B8C}" type="pres">
      <dgm:prSet presAssocID="{7940F161-D5BC-4E28-B08C-752115960A45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F07B20DD-70C4-449F-90C7-3068775FD1CA}" type="pres">
      <dgm:prSet presAssocID="{2B19CB2A-FB98-457A-A771-E5D2194F1451}" presName="gear3" presStyleLbl="node1" presStyleIdx="2" presStyleCnt="3"/>
      <dgm:spPr/>
    </dgm:pt>
    <dgm:pt modelId="{72562808-ACCF-4370-BDE5-2353995C77B4}" type="pres">
      <dgm:prSet presAssocID="{2B19CB2A-FB98-457A-A771-E5D2194F145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A93B57B-3C25-4470-BF33-E6A381F94878}" type="pres">
      <dgm:prSet presAssocID="{2B19CB2A-FB98-457A-A771-E5D2194F1451}" presName="gear3srcNode" presStyleLbl="node1" presStyleIdx="2" presStyleCnt="3"/>
      <dgm:spPr/>
    </dgm:pt>
    <dgm:pt modelId="{1B39AC50-48C1-40B6-8EAB-7D591D903408}" type="pres">
      <dgm:prSet presAssocID="{2B19CB2A-FB98-457A-A771-E5D2194F1451}" presName="gear3dstNode" presStyleLbl="node1" presStyleIdx="2" presStyleCnt="3"/>
      <dgm:spPr/>
    </dgm:pt>
    <dgm:pt modelId="{34A7AC48-A3DA-4FEC-A2C3-EE4664F17C5A}" type="pres">
      <dgm:prSet presAssocID="{2B19CB2A-FB98-457A-A771-E5D2194F1451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8A0032AE-5280-4C8C-9AF3-757DCFFE5CA0}" type="pres">
      <dgm:prSet presAssocID="{F4C8558E-53FB-4C47-BFC7-B6CA202E4537}" presName="connector1" presStyleLbl="sibTrans2D1" presStyleIdx="0" presStyleCnt="3"/>
      <dgm:spPr/>
    </dgm:pt>
    <dgm:pt modelId="{A1DD5551-D498-41C2-BE5C-D30241451503}" type="pres">
      <dgm:prSet presAssocID="{C63EE97F-A3DE-471D-A896-060A86360C7C}" presName="connector2" presStyleLbl="sibTrans2D1" presStyleIdx="1" presStyleCnt="3"/>
      <dgm:spPr/>
    </dgm:pt>
    <dgm:pt modelId="{87784F56-F60C-4386-9FB4-69CCD43CEB9E}" type="pres">
      <dgm:prSet presAssocID="{183C9E81-8882-4FAC-BC9F-22E7CAC4B22C}" presName="connector3" presStyleLbl="sibTrans2D1" presStyleIdx="2" presStyleCnt="3"/>
      <dgm:spPr/>
    </dgm:pt>
  </dgm:ptLst>
  <dgm:cxnLst>
    <dgm:cxn modelId="{23A84F03-617F-415E-B1CE-82DDCE3ACD40}" type="presOf" srcId="{6C0AA9B7-259C-47E1-9B6D-B4FED23842D8}" destId="{08AFE697-BE27-41C4-AF40-3BA03CC26B8C}" srcOrd="0" destOrd="1" presId="urn:microsoft.com/office/officeart/2005/8/layout/gear1"/>
    <dgm:cxn modelId="{810D5911-075E-426D-96E4-06E7567B7567}" type="presOf" srcId="{E219D3AF-45AC-4298-A262-84031F70810E}" destId="{2F5A7EC1-3FB9-4D68-92F8-6B1AF667E853}" srcOrd="0" destOrd="0" presId="urn:microsoft.com/office/officeart/2005/8/layout/gear1"/>
    <dgm:cxn modelId="{FF5E5813-7B7E-4652-9382-7E6AA3648EF0}" srcId="{2B19CB2A-FB98-457A-A771-E5D2194F1451}" destId="{EA6B4377-9644-4C64-AD1A-11B156DA3178}" srcOrd="2" destOrd="0" parTransId="{355105D0-734A-45C3-882E-82258CA82B64}" sibTransId="{4DEF0D16-D63B-4CD0-869E-E9CC6CFE26B5}"/>
    <dgm:cxn modelId="{16CEA316-D56D-43ED-8F52-2AFB12F07988}" type="presOf" srcId="{6E0F1DEE-417A-4273-834E-611D19AC01BB}" destId="{1E0954C7-1B24-4943-8E39-82541996A70A}" srcOrd="0" destOrd="0" presId="urn:microsoft.com/office/officeart/2005/8/layout/gear1"/>
    <dgm:cxn modelId="{24F67526-26C6-4081-8892-B5EDE4C38BFD}" type="presOf" srcId="{DF579B7B-17D9-4E76-803A-000C0B3D97A0}" destId="{08AFE697-BE27-41C4-AF40-3BA03CC26B8C}" srcOrd="0" destOrd="0" presId="urn:microsoft.com/office/officeart/2005/8/layout/gear1"/>
    <dgm:cxn modelId="{9EEC6928-D2AB-40D8-B34B-3BEEE5C69A47}" type="presOf" srcId="{7940F161-D5BC-4E28-B08C-752115960A45}" destId="{474656CF-7A17-4975-A561-7D000215BE2B}" srcOrd="1" destOrd="0" presId="urn:microsoft.com/office/officeart/2005/8/layout/gear1"/>
    <dgm:cxn modelId="{30D7C129-9592-4043-BB42-53A1CCE946B2}" srcId="{7940F161-D5BC-4E28-B08C-752115960A45}" destId="{DF579B7B-17D9-4E76-803A-000C0B3D97A0}" srcOrd="0" destOrd="0" parTransId="{2973C00A-C9BA-4D38-93B4-BD5AE286C5D3}" sibTransId="{0599D9F3-4A40-4BC0-A86B-B3067DA635DB}"/>
    <dgm:cxn modelId="{5510442D-F7F6-4845-BDA7-41CD7FC806D8}" type="presOf" srcId="{EA6B4377-9644-4C64-AD1A-11B156DA3178}" destId="{34A7AC48-A3DA-4FEC-A2C3-EE4664F17C5A}" srcOrd="0" destOrd="2" presId="urn:microsoft.com/office/officeart/2005/8/layout/gear1"/>
    <dgm:cxn modelId="{BB2A0531-9952-41F6-A4CC-1C1C395164CF}" type="presOf" srcId="{6DC70BCD-CCBA-4997-BC64-576A1B64D9B3}" destId="{34A7AC48-A3DA-4FEC-A2C3-EE4664F17C5A}" srcOrd="0" destOrd="1" presId="urn:microsoft.com/office/officeart/2005/8/layout/gear1"/>
    <dgm:cxn modelId="{ED326C63-D6B4-4020-8F45-D180DD447669}" srcId="{2B19CB2A-FB98-457A-A771-E5D2194F1451}" destId="{6DC70BCD-CCBA-4997-BC64-576A1B64D9B3}" srcOrd="1" destOrd="0" parTransId="{800DDA8D-17D9-462B-AD8D-4AD7CFDBF007}" sibTransId="{DF43F7B0-F594-437D-8A35-0EAF57466200}"/>
    <dgm:cxn modelId="{78D6F765-E6A5-4C1F-BA05-3C2280178667}" srcId="{E219D3AF-45AC-4298-A262-84031F70810E}" destId="{672DD414-1C4A-41BB-8E67-5AB2774BB46C}" srcOrd="0" destOrd="0" parTransId="{D4D34D88-F173-4971-AF18-7FE9B392ADBC}" sibTransId="{42265509-4FD2-43EB-B681-FE54A857A1C5}"/>
    <dgm:cxn modelId="{99F23768-B120-48F9-AD7A-1C600D209E35}" type="presOf" srcId="{672DD414-1C4A-41BB-8E67-5AB2774BB46C}" destId="{3BED7D39-0D84-486E-BBB8-48052C438501}" srcOrd="0" destOrd="0" presId="urn:microsoft.com/office/officeart/2005/8/layout/gear1"/>
    <dgm:cxn modelId="{2673406E-B206-451C-BDB5-FA623EFFB3E6}" srcId="{7940F161-D5BC-4E28-B08C-752115960A45}" destId="{6C0AA9B7-259C-47E1-9B6D-B4FED23842D8}" srcOrd="1" destOrd="0" parTransId="{28DB2020-7479-4D05-9A7F-7AAB8399084D}" sibTransId="{E4FD2517-C58C-4424-BFB3-0348949DA6B4}"/>
    <dgm:cxn modelId="{9157EF76-C59B-4DF1-B005-C66838CB8A10}" type="presOf" srcId="{B86B01D9-1287-422C-AA02-EE84915926D5}" destId="{3BED7D39-0D84-486E-BBB8-48052C438501}" srcOrd="0" destOrd="2" presId="urn:microsoft.com/office/officeart/2005/8/layout/gear1"/>
    <dgm:cxn modelId="{B58D6E58-D9A8-4956-9549-16B873AF75EF}" type="presOf" srcId="{2B19CB2A-FB98-457A-A771-E5D2194F1451}" destId="{1B39AC50-48C1-40B6-8EAB-7D591D903408}" srcOrd="3" destOrd="0" presId="urn:microsoft.com/office/officeart/2005/8/layout/gear1"/>
    <dgm:cxn modelId="{68DC6C79-26FB-4680-9953-282942ADBB88}" type="presOf" srcId="{E71D7353-AF3A-4DB5-A998-D39005D4F567}" destId="{34A7AC48-A3DA-4FEC-A2C3-EE4664F17C5A}" srcOrd="0" destOrd="0" presId="urn:microsoft.com/office/officeart/2005/8/layout/gear1"/>
    <dgm:cxn modelId="{C66C3786-07D4-4B0A-B853-38D6FE392979}" type="presOf" srcId="{2B19CB2A-FB98-457A-A771-E5D2194F1451}" destId="{2A93B57B-3C25-4470-BF33-E6A381F94878}" srcOrd="2" destOrd="0" presId="urn:microsoft.com/office/officeart/2005/8/layout/gear1"/>
    <dgm:cxn modelId="{5EDDCD88-1531-4FCA-8F28-8A624E78D159}" srcId="{E219D3AF-45AC-4298-A262-84031F70810E}" destId="{3A43BCC0-4B4F-4092-A063-8077D98B4C6B}" srcOrd="1" destOrd="0" parTransId="{C6D558F7-0A2B-41F6-9169-6CB4AEAF5AA9}" sibTransId="{C507625E-9C3A-442F-9DDC-E7B487562B4C}"/>
    <dgm:cxn modelId="{3377EB9E-3118-4B2A-AD22-532A580FF2FD}" type="presOf" srcId="{C63EE97F-A3DE-471D-A896-060A86360C7C}" destId="{A1DD5551-D498-41C2-BE5C-D30241451503}" srcOrd="0" destOrd="0" presId="urn:microsoft.com/office/officeart/2005/8/layout/gear1"/>
    <dgm:cxn modelId="{CF028BA1-DA5D-4573-BC71-FD28F4B1C7DB}" type="presOf" srcId="{E219D3AF-45AC-4298-A262-84031F70810E}" destId="{9570BD35-4BA3-4F87-BCD6-8386D493BC5C}" srcOrd="2" destOrd="0" presId="urn:microsoft.com/office/officeart/2005/8/layout/gear1"/>
    <dgm:cxn modelId="{DE78AAA2-CCF5-4484-9B30-5FCBC479A83F}" srcId="{E219D3AF-45AC-4298-A262-84031F70810E}" destId="{B86B01D9-1287-422C-AA02-EE84915926D5}" srcOrd="2" destOrd="0" parTransId="{DC0EFD5B-5FB7-4F81-B083-41736F6A75A4}" sibTransId="{2F3513D8-6DF8-4F53-9439-2F9910AC3F93}"/>
    <dgm:cxn modelId="{97B916A3-06DF-4B7B-83AC-1F07318711B4}" srcId="{7940F161-D5BC-4E28-B08C-752115960A45}" destId="{7BE14A6C-17A7-48EB-8FE2-E6B2B9CF1E31}" srcOrd="2" destOrd="0" parTransId="{A0453632-AA0A-4AD5-9C21-26596936C9C5}" sibTransId="{B9F40E2A-BE61-4BD2-9694-810D1D02F77D}"/>
    <dgm:cxn modelId="{B2A79CA7-85C3-46D0-86F2-B5D707E7E0D2}" type="presOf" srcId="{F4C8558E-53FB-4C47-BFC7-B6CA202E4537}" destId="{8A0032AE-5280-4C8C-9AF3-757DCFFE5CA0}" srcOrd="0" destOrd="0" presId="urn:microsoft.com/office/officeart/2005/8/layout/gear1"/>
    <dgm:cxn modelId="{408D8FAF-0097-4C91-BAEB-1028816AE520}" type="presOf" srcId="{E219D3AF-45AC-4298-A262-84031F70810E}" destId="{6E73D4B9-C5E2-4E55-BFC4-98F73522323F}" srcOrd="1" destOrd="0" presId="urn:microsoft.com/office/officeart/2005/8/layout/gear1"/>
    <dgm:cxn modelId="{136F80B6-E2A0-4B65-9217-92F6F20B85C7}" type="presOf" srcId="{183C9E81-8882-4FAC-BC9F-22E7CAC4B22C}" destId="{87784F56-F60C-4386-9FB4-69CCD43CEB9E}" srcOrd="0" destOrd="0" presId="urn:microsoft.com/office/officeart/2005/8/layout/gear1"/>
    <dgm:cxn modelId="{AA46F6B7-355F-44DB-83DF-A4BD1F7CDCB6}" srcId="{6E0F1DEE-417A-4273-834E-611D19AC01BB}" destId="{2B19CB2A-FB98-457A-A771-E5D2194F1451}" srcOrd="2" destOrd="0" parTransId="{F61B83B3-79E2-46A3-B4BB-A8F4816F0FAB}" sibTransId="{183C9E81-8882-4FAC-BC9F-22E7CAC4B22C}"/>
    <dgm:cxn modelId="{038EDFC9-D5F5-4BE2-997E-3EA7F95735F3}" type="presOf" srcId="{3A43BCC0-4B4F-4092-A063-8077D98B4C6B}" destId="{3BED7D39-0D84-486E-BBB8-48052C438501}" srcOrd="0" destOrd="1" presId="urn:microsoft.com/office/officeart/2005/8/layout/gear1"/>
    <dgm:cxn modelId="{7A29E2CC-A796-49ED-83FB-A8F833FC2248}" type="presOf" srcId="{7BE14A6C-17A7-48EB-8FE2-E6B2B9CF1E31}" destId="{08AFE697-BE27-41C4-AF40-3BA03CC26B8C}" srcOrd="0" destOrd="2" presId="urn:microsoft.com/office/officeart/2005/8/layout/gear1"/>
    <dgm:cxn modelId="{A8FF95D8-268E-422D-8423-E3A88CB45E31}" srcId="{2B19CB2A-FB98-457A-A771-E5D2194F1451}" destId="{E71D7353-AF3A-4DB5-A998-D39005D4F567}" srcOrd="0" destOrd="0" parTransId="{92FE7499-D81A-40E1-A283-B124E5BFB3C9}" sibTransId="{A76A1089-AB41-4CD9-BBAF-0E4A61CCB337}"/>
    <dgm:cxn modelId="{6FCCD8DE-54D9-498A-AF9F-D157AB197397}" type="presOf" srcId="{2B19CB2A-FB98-457A-A771-E5D2194F1451}" destId="{72562808-ACCF-4370-BDE5-2353995C77B4}" srcOrd="1" destOrd="0" presId="urn:microsoft.com/office/officeart/2005/8/layout/gear1"/>
    <dgm:cxn modelId="{4FAE7EF0-9859-40A3-8470-026165B375E7}" type="presOf" srcId="{7940F161-D5BC-4E28-B08C-752115960A45}" destId="{87D3686E-5B48-49DE-BA6C-FFBA31A47782}" srcOrd="0" destOrd="0" presId="urn:microsoft.com/office/officeart/2005/8/layout/gear1"/>
    <dgm:cxn modelId="{887FFCF2-1205-43E8-A6B7-D8D5933DBA8A}" type="presOf" srcId="{2B19CB2A-FB98-457A-A771-E5D2194F1451}" destId="{F07B20DD-70C4-449F-90C7-3068775FD1CA}" srcOrd="0" destOrd="0" presId="urn:microsoft.com/office/officeart/2005/8/layout/gear1"/>
    <dgm:cxn modelId="{99AA2AF4-9FFF-448E-92F8-DCEBF86657A0}" srcId="{6E0F1DEE-417A-4273-834E-611D19AC01BB}" destId="{7940F161-D5BC-4E28-B08C-752115960A45}" srcOrd="1" destOrd="0" parTransId="{3F2AAADB-D56F-4E48-B774-90F9EC83620E}" sibTransId="{C63EE97F-A3DE-471D-A896-060A86360C7C}"/>
    <dgm:cxn modelId="{C54B32F8-AF7A-4045-80FC-8C64909D59F9}" type="presOf" srcId="{7940F161-D5BC-4E28-B08C-752115960A45}" destId="{12A2CC07-0FE9-461D-8125-6055F64ED938}" srcOrd="2" destOrd="0" presId="urn:microsoft.com/office/officeart/2005/8/layout/gear1"/>
    <dgm:cxn modelId="{54DBECF9-497C-4D9D-A96D-C1EE402BBC2F}" srcId="{6E0F1DEE-417A-4273-834E-611D19AC01BB}" destId="{E219D3AF-45AC-4298-A262-84031F70810E}" srcOrd="0" destOrd="0" parTransId="{2F6AC5CC-6F76-462F-832A-B8E2CC46F04D}" sibTransId="{F4C8558E-53FB-4C47-BFC7-B6CA202E4537}"/>
    <dgm:cxn modelId="{8638B3D4-4977-409D-B21B-202282AA7BBC}" type="presParOf" srcId="{1E0954C7-1B24-4943-8E39-82541996A70A}" destId="{2F5A7EC1-3FB9-4D68-92F8-6B1AF667E853}" srcOrd="0" destOrd="0" presId="urn:microsoft.com/office/officeart/2005/8/layout/gear1"/>
    <dgm:cxn modelId="{109131B7-73A4-4F9D-A885-FD3DDFCC8D92}" type="presParOf" srcId="{1E0954C7-1B24-4943-8E39-82541996A70A}" destId="{6E73D4B9-C5E2-4E55-BFC4-98F73522323F}" srcOrd="1" destOrd="0" presId="urn:microsoft.com/office/officeart/2005/8/layout/gear1"/>
    <dgm:cxn modelId="{87FDD275-891D-4D83-A972-588FF0C2EA5F}" type="presParOf" srcId="{1E0954C7-1B24-4943-8E39-82541996A70A}" destId="{9570BD35-4BA3-4F87-BCD6-8386D493BC5C}" srcOrd="2" destOrd="0" presId="urn:microsoft.com/office/officeart/2005/8/layout/gear1"/>
    <dgm:cxn modelId="{B57A88D7-D2A5-4D23-9017-5815CF478131}" type="presParOf" srcId="{1E0954C7-1B24-4943-8E39-82541996A70A}" destId="{3BED7D39-0D84-486E-BBB8-48052C438501}" srcOrd="3" destOrd="0" presId="urn:microsoft.com/office/officeart/2005/8/layout/gear1"/>
    <dgm:cxn modelId="{861DF693-712B-44DA-B7B8-2D10FE288BCC}" type="presParOf" srcId="{1E0954C7-1B24-4943-8E39-82541996A70A}" destId="{87D3686E-5B48-49DE-BA6C-FFBA31A47782}" srcOrd="4" destOrd="0" presId="urn:microsoft.com/office/officeart/2005/8/layout/gear1"/>
    <dgm:cxn modelId="{7BC152A3-B334-4B65-A37A-9A80CCA2F60F}" type="presParOf" srcId="{1E0954C7-1B24-4943-8E39-82541996A70A}" destId="{474656CF-7A17-4975-A561-7D000215BE2B}" srcOrd="5" destOrd="0" presId="urn:microsoft.com/office/officeart/2005/8/layout/gear1"/>
    <dgm:cxn modelId="{8BBB6EED-9D94-48C8-92F2-3E6042A95E05}" type="presParOf" srcId="{1E0954C7-1B24-4943-8E39-82541996A70A}" destId="{12A2CC07-0FE9-461D-8125-6055F64ED938}" srcOrd="6" destOrd="0" presId="urn:microsoft.com/office/officeart/2005/8/layout/gear1"/>
    <dgm:cxn modelId="{E47136B9-2A38-4942-A9BD-C3E3F6EFC94D}" type="presParOf" srcId="{1E0954C7-1B24-4943-8E39-82541996A70A}" destId="{08AFE697-BE27-41C4-AF40-3BA03CC26B8C}" srcOrd="7" destOrd="0" presId="urn:microsoft.com/office/officeart/2005/8/layout/gear1"/>
    <dgm:cxn modelId="{0F6ED047-6C49-43D5-BD36-973A60B05278}" type="presParOf" srcId="{1E0954C7-1B24-4943-8E39-82541996A70A}" destId="{F07B20DD-70C4-449F-90C7-3068775FD1CA}" srcOrd="8" destOrd="0" presId="urn:microsoft.com/office/officeart/2005/8/layout/gear1"/>
    <dgm:cxn modelId="{84D68A50-DC8A-4E61-886C-ED9D69F2EF10}" type="presParOf" srcId="{1E0954C7-1B24-4943-8E39-82541996A70A}" destId="{72562808-ACCF-4370-BDE5-2353995C77B4}" srcOrd="9" destOrd="0" presId="urn:microsoft.com/office/officeart/2005/8/layout/gear1"/>
    <dgm:cxn modelId="{1FB30533-215A-4734-9986-3FEC277B56C6}" type="presParOf" srcId="{1E0954C7-1B24-4943-8E39-82541996A70A}" destId="{2A93B57B-3C25-4470-BF33-E6A381F94878}" srcOrd="10" destOrd="0" presId="urn:microsoft.com/office/officeart/2005/8/layout/gear1"/>
    <dgm:cxn modelId="{1ADCE655-F584-4FB4-BBD1-BC805B9E13FE}" type="presParOf" srcId="{1E0954C7-1B24-4943-8E39-82541996A70A}" destId="{1B39AC50-48C1-40B6-8EAB-7D591D903408}" srcOrd="11" destOrd="0" presId="urn:microsoft.com/office/officeart/2005/8/layout/gear1"/>
    <dgm:cxn modelId="{05FB1869-DB8A-46F4-8AED-0DE8D4D718AB}" type="presParOf" srcId="{1E0954C7-1B24-4943-8E39-82541996A70A}" destId="{34A7AC48-A3DA-4FEC-A2C3-EE4664F17C5A}" srcOrd="12" destOrd="0" presId="urn:microsoft.com/office/officeart/2005/8/layout/gear1"/>
    <dgm:cxn modelId="{D270BA3C-AB96-4640-8594-46A5829F808F}" type="presParOf" srcId="{1E0954C7-1B24-4943-8E39-82541996A70A}" destId="{8A0032AE-5280-4C8C-9AF3-757DCFFE5CA0}" srcOrd="13" destOrd="0" presId="urn:microsoft.com/office/officeart/2005/8/layout/gear1"/>
    <dgm:cxn modelId="{5A0C5789-02CE-4963-8C21-C1711302575F}" type="presParOf" srcId="{1E0954C7-1B24-4943-8E39-82541996A70A}" destId="{A1DD5551-D498-41C2-BE5C-D30241451503}" srcOrd="14" destOrd="0" presId="urn:microsoft.com/office/officeart/2005/8/layout/gear1"/>
    <dgm:cxn modelId="{947089B2-5866-482D-B65F-6F425AAB0B5F}" type="presParOf" srcId="{1E0954C7-1B24-4943-8E39-82541996A70A}" destId="{87784F56-F60C-4386-9FB4-69CCD43CEB9E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0F1DEE-417A-4273-834E-611D19AC01BB}" type="doc">
      <dgm:prSet loTypeId="urn:microsoft.com/office/officeart/2005/8/layout/gear1" loCatId="process" qsTypeId="urn:microsoft.com/office/officeart/2005/8/quickstyle/3d5" qsCatId="3D" csTypeId="urn:microsoft.com/office/officeart/2005/8/colors/colorful1" csCatId="colorful" phldr="1"/>
      <dgm:spPr/>
    </dgm:pt>
    <dgm:pt modelId="{E219D3AF-45AC-4298-A262-84031F70810E}">
      <dgm:prSet phldrT="[Text]" custT="1"/>
      <dgm:spPr/>
      <dgm:t>
        <a:bodyPr/>
        <a:lstStyle/>
        <a:p>
          <a:r>
            <a:rPr lang="en-US" sz="2800" b="1" dirty="0"/>
            <a:t>C++</a:t>
          </a:r>
        </a:p>
      </dgm:t>
    </dgm:pt>
    <dgm:pt modelId="{2F6AC5CC-6F76-462F-832A-B8E2CC46F04D}" type="parTrans" cxnId="{54DBECF9-497C-4D9D-A96D-C1EE402BBC2F}">
      <dgm:prSet/>
      <dgm:spPr/>
      <dgm:t>
        <a:bodyPr/>
        <a:lstStyle/>
        <a:p>
          <a:endParaRPr lang="en-US" sz="1800"/>
        </a:p>
      </dgm:t>
    </dgm:pt>
    <dgm:pt modelId="{F4C8558E-53FB-4C47-BFC7-B6CA202E4537}" type="sibTrans" cxnId="{54DBECF9-497C-4D9D-A96D-C1EE402BBC2F}">
      <dgm:prSet/>
      <dgm:spPr/>
      <dgm:t>
        <a:bodyPr/>
        <a:lstStyle/>
        <a:p>
          <a:endParaRPr lang="en-US" sz="1800"/>
        </a:p>
      </dgm:t>
    </dgm:pt>
    <dgm:pt modelId="{672DD414-1C4A-41BB-8E67-5AB2774BB46C}">
      <dgm:prSet phldrT="[Text]" custT="1"/>
      <dgm:spPr/>
      <dgm:t>
        <a:bodyPr/>
        <a:lstStyle/>
        <a:p>
          <a:r>
            <a:rPr lang="en-US" sz="900" dirty="0"/>
            <a:t>Realization</a:t>
          </a:r>
        </a:p>
      </dgm:t>
    </dgm:pt>
    <dgm:pt modelId="{D4D34D88-F173-4971-AF18-7FE9B392ADBC}" type="parTrans" cxnId="{78D6F765-E6A5-4C1F-BA05-3C2280178667}">
      <dgm:prSet/>
      <dgm:spPr/>
      <dgm:t>
        <a:bodyPr/>
        <a:lstStyle/>
        <a:p>
          <a:endParaRPr lang="en-US" sz="1800"/>
        </a:p>
      </dgm:t>
    </dgm:pt>
    <dgm:pt modelId="{42265509-4FD2-43EB-B681-FE54A857A1C5}" type="sibTrans" cxnId="{78D6F765-E6A5-4C1F-BA05-3C2280178667}">
      <dgm:prSet/>
      <dgm:spPr/>
      <dgm:t>
        <a:bodyPr/>
        <a:lstStyle/>
        <a:p>
          <a:endParaRPr lang="en-US" sz="1800"/>
        </a:p>
      </dgm:t>
    </dgm:pt>
    <dgm:pt modelId="{3A43BCC0-4B4F-4092-A063-8077D98B4C6B}">
      <dgm:prSet phldrT="[Text]" custT="1"/>
      <dgm:spPr/>
      <dgm:t>
        <a:bodyPr/>
        <a:lstStyle/>
        <a:p>
          <a:r>
            <a:rPr lang="en-US" sz="900" dirty="0"/>
            <a:t>Performance</a:t>
          </a:r>
        </a:p>
      </dgm:t>
    </dgm:pt>
    <dgm:pt modelId="{C6D558F7-0A2B-41F6-9169-6CB4AEAF5AA9}" type="parTrans" cxnId="{5EDDCD88-1531-4FCA-8F28-8A624E78D159}">
      <dgm:prSet/>
      <dgm:spPr/>
      <dgm:t>
        <a:bodyPr/>
        <a:lstStyle/>
        <a:p>
          <a:endParaRPr lang="en-US" sz="1800"/>
        </a:p>
      </dgm:t>
    </dgm:pt>
    <dgm:pt modelId="{C507625E-9C3A-442F-9DDC-E7B487562B4C}" type="sibTrans" cxnId="{5EDDCD88-1531-4FCA-8F28-8A624E78D159}">
      <dgm:prSet/>
      <dgm:spPr/>
      <dgm:t>
        <a:bodyPr/>
        <a:lstStyle/>
        <a:p>
          <a:endParaRPr lang="en-US" sz="1800"/>
        </a:p>
      </dgm:t>
    </dgm:pt>
    <dgm:pt modelId="{B86B01D9-1287-422C-AA02-EE84915926D5}">
      <dgm:prSet phldrT="[Text]" custT="1"/>
      <dgm:spPr/>
      <dgm:t>
        <a:bodyPr/>
        <a:lstStyle/>
        <a:p>
          <a:r>
            <a:rPr lang="en-US" sz="900" dirty="0"/>
            <a:t>Optimization</a:t>
          </a:r>
        </a:p>
      </dgm:t>
    </dgm:pt>
    <dgm:pt modelId="{DC0EFD5B-5FB7-4F81-B083-41736F6A75A4}" type="parTrans" cxnId="{DE78AAA2-CCF5-4484-9B30-5FCBC479A83F}">
      <dgm:prSet/>
      <dgm:spPr/>
      <dgm:t>
        <a:bodyPr/>
        <a:lstStyle/>
        <a:p>
          <a:endParaRPr lang="en-US" sz="1800"/>
        </a:p>
      </dgm:t>
    </dgm:pt>
    <dgm:pt modelId="{2F3513D8-6DF8-4F53-9439-2F9910AC3F93}" type="sibTrans" cxnId="{DE78AAA2-CCF5-4484-9B30-5FCBC479A83F}">
      <dgm:prSet/>
      <dgm:spPr/>
      <dgm:t>
        <a:bodyPr/>
        <a:lstStyle/>
        <a:p>
          <a:endParaRPr lang="en-US" sz="1800"/>
        </a:p>
      </dgm:t>
    </dgm:pt>
    <dgm:pt modelId="{2B19CB2A-FB98-457A-A771-E5D2194F1451}">
      <dgm:prSet phldrT="[Text]" custT="1"/>
      <dgm:spPr/>
      <dgm:t>
        <a:bodyPr/>
        <a:lstStyle/>
        <a:p>
          <a:r>
            <a:rPr lang="en-US" sz="2000" b="1" dirty="0"/>
            <a:t>TSTL</a:t>
          </a:r>
        </a:p>
      </dgm:t>
    </dgm:pt>
    <dgm:pt modelId="{F61B83B3-79E2-46A3-B4BB-A8F4816F0FAB}" type="parTrans" cxnId="{AA46F6B7-355F-44DB-83DF-A4BD1F7CDCB6}">
      <dgm:prSet/>
      <dgm:spPr/>
      <dgm:t>
        <a:bodyPr/>
        <a:lstStyle/>
        <a:p>
          <a:endParaRPr lang="en-US" sz="1800"/>
        </a:p>
      </dgm:t>
    </dgm:pt>
    <dgm:pt modelId="{183C9E81-8882-4FAC-BC9F-22E7CAC4B22C}" type="sibTrans" cxnId="{AA46F6B7-355F-44DB-83DF-A4BD1F7CDCB6}">
      <dgm:prSet/>
      <dgm:spPr/>
      <dgm:t>
        <a:bodyPr/>
        <a:lstStyle/>
        <a:p>
          <a:endParaRPr lang="en-US" sz="1800"/>
        </a:p>
      </dgm:t>
    </dgm:pt>
    <dgm:pt modelId="{E71D7353-AF3A-4DB5-A998-D39005D4F567}">
      <dgm:prSet phldrT="[Text]" custT="1"/>
      <dgm:spPr/>
      <dgm:t>
        <a:bodyPr/>
        <a:lstStyle/>
        <a:p>
          <a:r>
            <a:rPr lang="en-US" sz="900" dirty="0"/>
            <a:t>Be Bridge</a:t>
          </a:r>
        </a:p>
      </dgm:t>
    </dgm:pt>
    <dgm:pt modelId="{92FE7499-D81A-40E1-A283-B124E5BFB3C9}" type="parTrans" cxnId="{A8FF95D8-268E-422D-8423-E3A88CB45E31}">
      <dgm:prSet/>
      <dgm:spPr/>
      <dgm:t>
        <a:bodyPr/>
        <a:lstStyle/>
        <a:p>
          <a:endParaRPr lang="en-US" sz="1800"/>
        </a:p>
      </dgm:t>
    </dgm:pt>
    <dgm:pt modelId="{A76A1089-AB41-4CD9-BBAF-0E4A61CCB337}" type="sibTrans" cxnId="{A8FF95D8-268E-422D-8423-E3A88CB45E31}">
      <dgm:prSet/>
      <dgm:spPr/>
      <dgm:t>
        <a:bodyPr/>
        <a:lstStyle/>
        <a:p>
          <a:endParaRPr lang="en-US" sz="1800"/>
        </a:p>
      </dgm:t>
    </dgm:pt>
    <dgm:pt modelId="{6DC70BCD-CCBA-4997-BC64-576A1B64D9B3}">
      <dgm:prSet phldrT="[Text]" custT="1"/>
      <dgm:spPr/>
      <dgm:t>
        <a:bodyPr/>
        <a:lstStyle/>
        <a:p>
          <a:r>
            <a:rPr lang="en-US" sz="900" dirty="0"/>
            <a:t>Standard Interface</a:t>
          </a:r>
        </a:p>
      </dgm:t>
    </dgm:pt>
    <dgm:pt modelId="{800DDA8D-17D9-462B-AD8D-4AD7CFDBF007}" type="parTrans" cxnId="{ED326C63-D6B4-4020-8F45-D180DD447669}">
      <dgm:prSet/>
      <dgm:spPr/>
      <dgm:t>
        <a:bodyPr/>
        <a:lstStyle/>
        <a:p>
          <a:endParaRPr lang="en-US" sz="1800"/>
        </a:p>
      </dgm:t>
    </dgm:pt>
    <dgm:pt modelId="{DF43F7B0-F594-437D-8A35-0EAF57466200}" type="sibTrans" cxnId="{ED326C63-D6B4-4020-8F45-D180DD447669}">
      <dgm:prSet/>
      <dgm:spPr/>
      <dgm:t>
        <a:bodyPr/>
        <a:lstStyle/>
        <a:p>
          <a:endParaRPr lang="en-US" sz="1800"/>
        </a:p>
      </dgm:t>
    </dgm:pt>
    <dgm:pt modelId="{EA6B4377-9644-4C64-AD1A-11B156DA3178}">
      <dgm:prSet phldrT="[Text]" custT="1"/>
      <dgm:spPr/>
      <dgm:t>
        <a:bodyPr/>
        <a:lstStyle/>
        <a:p>
          <a:r>
            <a:rPr lang="en-US" sz="900" dirty="0"/>
            <a:t>Standard Pattern</a:t>
          </a:r>
        </a:p>
      </dgm:t>
    </dgm:pt>
    <dgm:pt modelId="{355105D0-734A-45C3-882E-82258CA82B64}" type="parTrans" cxnId="{FF5E5813-7B7E-4652-9382-7E6AA3648EF0}">
      <dgm:prSet/>
      <dgm:spPr/>
      <dgm:t>
        <a:bodyPr/>
        <a:lstStyle/>
        <a:p>
          <a:endParaRPr lang="en-US" sz="1800"/>
        </a:p>
      </dgm:t>
    </dgm:pt>
    <dgm:pt modelId="{4DEF0D16-D63B-4CD0-869E-E9CC6CFE26B5}" type="sibTrans" cxnId="{FF5E5813-7B7E-4652-9382-7E6AA3648EF0}">
      <dgm:prSet/>
      <dgm:spPr/>
      <dgm:t>
        <a:bodyPr/>
        <a:lstStyle/>
        <a:p>
          <a:endParaRPr lang="en-US" sz="1800"/>
        </a:p>
      </dgm:t>
    </dgm:pt>
    <dgm:pt modelId="{7940F161-D5BC-4E28-B08C-752115960A45}">
      <dgm:prSet phldrT="[Text]" custT="1"/>
      <dgm:spPr/>
      <dgm:t>
        <a:bodyPr/>
        <a:lstStyle/>
        <a:p>
          <a:r>
            <a:rPr lang="en-US" sz="2800" b="1" dirty="0"/>
            <a:t>TS</a:t>
          </a:r>
          <a:endParaRPr lang="en-US" sz="2000" dirty="0"/>
        </a:p>
      </dgm:t>
    </dgm:pt>
    <dgm:pt modelId="{3F2AAADB-D56F-4E48-B774-90F9EC83620E}" type="parTrans" cxnId="{99AA2AF4-9FFF-448E-92F8-DCEBF86657A0}">
      <dgm:prSet/>
      <dgm:spPr/>
      <dgm:t>
        <a:bodyPr/>
        <a:lstStyle/>
        <a:p>
          <a:endParaRPr lang="en-US" sz="2000"/>
        </a:p>
      </dgm:t>
    </dgm:pt>
    <dgm:pt modelId="{C63EE97F-A3DE-471D-A896-060A86360C7C}" type="sibTrans" cxnId="{99AA2AF4-9FFF-448E-92F8-DCEBF86657A0}">
      <dgm:prSet/>
      <dgm:spPr/>
      <dgm:t>
        <a:bodyPr/>
        <a:lstStyle/>
        <a:p>
          <a:endParaRPr lang="en-US" sz="2000"/>
        </a:p>
      </dgm:t>
    </dgm:pt>
    <dgm:pt modelId="{DF579B7B-17D9-4E76-803A-000C0B3D97A0}">
      <dgm:prSet phldrT="[Text]" custT="1"/>
      <dgm:spPr/>
      <dgm:t>
        <a:bodyPr/>
        <a:lstStyle/>
        <a:p>
          <a:r>
            <a:rPr lang="en-US" sz="1000" dirty="0"/>
            <a:t>Fast Development</a:t>
          </a:r>
        </a:p>
      </dgm:t>
    </dgm:pt>
    <dgm:pt modelId="{2973C00A-C9BA-4D38-93B4-BD5AE286C5D3}" type="parTrans" cxnId="{30D7C129-9592-4043-BB42-53A1CCE946B2}">
      <dgm:prSet/>
      <dgm:spPr/>
      <dgm:t>
        <a:bodyPr/>
        <a:lstStyle/>
        <a:p>
          <a:endParaRPr lang="en-US" sz="2000"/>
        </a:p>
      </dgm:t>
    </dgm:pt>
    <dgm:pt modelId="{0599D9F3-4A40-4BC0-A86B-B3067DA635DB}" type="sibTrans" cxnId="{30D7C129-9592-4043-BB42-53A1CCE946B2}">
      <dgm:prSet/>
      <dgm:spPr/>
      <dgm:t>
        <a:bodyPr/>
        <a:lstStyle/>
        <a:p>
          <a:endParaRPr lang="en-US" sz="2000"/>
        </a:p>
      </dgm:t>
    </dgm:pt>
    <dgm:pt modelId="{6C0AA9B7-259C-47E1-9B6D-B4FED23842D8}">
      <dgm:prSet phldrT="[Text]" custT="1"/>
      <dgm:spPr/>
      <dgm:t>
        <a:bodyPr/>
        <a:lstStyle/>
        <a:p>
          <a:r>
            <a:rPr lang="en-US" sz="1000" dirty="0"/>
            <a:t>Prototyping</a:t>
          </a:r>
        </a:p>
      </dgm:t>
    </dgm:pt>
    <dgm:pt modelId="{28DB2020-7479-4D05-9A7F-7AAB8399084D}" type="parTrans" cxnId="{2673406E-B206-451C-BDB5-FA623EFFB3E6}">
      <dgm:prSet/>
      <dgm:spPr/>
      <dgm:t>
        <a:bodyPr/>
        <a:lstStyle/>
        <a:p>
          <a:endParaRPr lang="en-US" sz="2000"/>
        </a:p>
      </dgm:t>
    </dgm:pt>
    <dgm:pt modelId="{E4FD2517-C58C-4424-BFB3-0348949DA6B4}" type="sibTrans" cxnId="{2673406E-B206-451C-BDB5-FA623EFFB3E6}">
      <dgm:prSet/>
      <dgm:spPr/>
      <dgm:t>
        <a:bodyPr/>
        <a:lstStyle/>
        <a:p>
          <a:endParaRPr lang="en-US" sz="2000"/>
        </a:p>
      </dgm:t>
    </dgm:pt>
    <dgm:pt modelId="{7BE14A6C-17A7-48EB-8FE2-E6B2B9CF1E31}">
      <dgm:prSet phldrT="[Text]" custT="1"/>
      <dgm:spPr/>
      <dgm:t>
        <a:bodyPr/>
        <a:lstStyle/>
        <a:p>
          <a:r>
            <a:rPr lang="en-US" sz="1000" dirty="0"/>
            <a:t>Demonstration</a:t>
          </a:r>
        </a:p>
      </dgm:t>
    </dgm:pt>
    <dgm:pt modelId="{A0453632-AA0A-4AD5-9C21-26596936C9C5}" type="parTrans" cxnId="{97B916A3-06DF-4B7B-83AC-1F07318711B4}">
      <dgm:prSet/>
      <dgm:spPr/>
      <dgm:t>
        <a:bodyPr/>
        <a:lstStyle/>
        <a:p>
          <a:endParaRPr lang="en-US" sz="2000"/>
        </a:p>
      </dgm:t>
    </dgm:pt>
    <dgm:pt modelId="{B9F40E2A-BE61-4BD2-9694-810D1D02F77D}" type="sibTrans" cxnId="{97B916A3-06DF-4B7B-83AC-1F07318711B4}">
      <dgm:prSet/>
      <dgm:spPr/>
      <dgm:t>
        <a:bodyPr/>
        <a:lstStyle/>
        <a:p>
          <a:endParaRPr lang="en-US" sz="2000"/>
        </a:p>
      </dgm:t>
    </dgm:pt>
    <dgm:pt modelId="{1E0954C7-1B24-4943-8E39-82541996A70A}" type="pres">
      <dgm:prSet presAssocID="{6E0F1DEE-417A-4273-834E-611D19AC01B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F5A7EC1-3FB9-4D68-92F8-6B1AF667E853}" type="pres">
      <dgm:prSet presAssocID="{E219D3AF-45AC-4298-A262-84031F70810E}" presName="gear1" presStyleLbl="node1" presStyleIdx="0" presStyleCnt="3">
        <dgm:presLayoutVars>
          <dgm:chMax val="1"/>
          <dgm:bulletEnabled val="1"/>
        </dgm:presLayoutVars>
      </dgm:prSet>
      <dgm:spPr/>
    </dgm:pt>
    <dgm:pt modelId="{6E73D4B9-C5E2-4E55-BFC4-98F73522323F}" type="pres">
      <dgm:prSet presAssocID="{E219D3AF-45AC-4298-A262-84031F70810E}" presName="gear1srcNode" presStyleLbl="node1" presStyleIdx="0" presStyleCnt="3"/>
      <dgm:spPr/>
    </dgm:pt>
    <dgm:pt modelId="{9570BD35-4BA3-4F87-BCD6-8386D493BC5C}" type="pres">
      <dgm:prSet presAssocID="{E219D3AF-45AC-4298-A262-84031F70810E}" presName="gear1dstNode" presStyleLbl="node1" presStyleIdx="0" presStyleCnt="3"/>
      <dgm:spPr/>
    </dgm:pt>
    <dgm:pt modelId="{3BED7D39-0D84-486E-BBB8-48052C438501}" type="pres">
      <dgm:prSet presAssocID="{E219D3AF-45AC-4298-A262-84031F70810E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87D3686E-5B48-49DE-BA6C-FFBA31A47782}" type="pres">
      <dgm:prSet presAssocID="{7940F161-D5BC-4E28-B08C-752115960A45}" presName="gear2" presStyleLbl="node1" presStyleIdx="1" presStyleCnt="3">
        <dgm:presLayoutVars>
          <dgm:chMax val="1"/>
          <dgm:bulletEnabled val="1"/>
        </dgm:presLayoutVars>
      </dgm:prSet>
      <dgm:spPr/>
    </dgm:pt>
    <dgm:pt modelId="{474656CF-7A17-4975-A561-7D000215BE2B}" type="pres">
      <dgm:prSet presAssocID="{7940F161-D5BC-4E28-B08C-752115960A45}" presName="gear2srcNode" presStyleLbl="node1" presStyleIdx="1" presStyleCnt="3"/>
      <dgm:spPr/>
    </dgm:pt>
    <dgm:pt modelId="{12A2CC07-0FE9-461D-8125-6055F64ED938}" type="pres">
      <dgm:prSet presAssocID="{7940F161-D5BC-4E28-B08C-752115960A45}" presName="gear2dstNode" presStyleLbl="node1" presStyleIdx="1" presStyleCnt="3"/>
      <dgm:spPr/>
    </dgm:pt>
    <dgm:pt modelId="{08AFE697-BE27-41C4-AF40-3BA03CC26B8C}" type="pres">
      <dgm:prSet presAssocID="{7940F161-D5BC-4E28-B08C-752115960A45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F07B20DD-70C4-449F-90C7-3068775FD1CA}" type="pres">
      <dgm:prSet presAssocID="{2B19CB2A-FB98-457A-A771-E5D2194F1451}" presName="gear3" presStyleLbl="node1" presStyleIdx="2" presStyleCnt="3"/>
      <dgm:spPr/>
    </dgm:pt>
    <dgm:pt modelId="{72562808-ACCF-4370-BDE5-2353995C77B4}" type="pres">
      <dgm:prSet presAssocID="{2B19CB2A-FB98-457A-A771-E5D2194F145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A93B57B-3C25-4470-BF33-E6A381F94878}" type="pres">
      <dgm:prSet presAssocID="{2B19CB2A-FB98-457A-A771-E5D2194F1451}" presName="gear3srcNode" presStyleLbl="node1" presStyleIdx="2" presStyleCnt="3"/>
      <dgm:spPr/>
    </dgm:pt>
    <dgm:pt modelId="{1B39AC50-48C1-40B6-8EAB-7D591D903408}" type="pres">
      <dgm:prSet presAssocID="{2B19CB2A-FB98-457A-A771-E5D2194F1451}" presName="gear3dstNode" presStyleLbl="node1" presStyleIdx="2" presStyleCnt="3"/>
      <dgm:spPr/>
    </dgm:pt>
    <dgm:pt modelId="{34A7AC48-A3DA-4FEC-A2C3-EE4664F17C5A}" type="pres">
      <dgm:prSet presAssocID="{2B19CB2A-FB98-457A-A771-E5D2194F1451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8A0032AE-5280-4C8C-9AF3-757DCFFE5CA0}" type="pres">
      <dgm:prSet presAssocID="{F4C8558E-53FB-4C47-BFC7-B6CA202E4537}" presName="connector1" presStyleLbl="sibTrans2D1" presStyleIdx="0" presStyleCnt="3"/>
      <dgm:spPr/>
    </dgm:pt>
    <dgm:pt modelId="{A1DD5551-D498-41C2-BE5C-D30241451503}" type="pres">
      <dgm:prSet presAssocID="{C63EE97F-A3DE-471D-A896-060A86360C7C}" presName="connector2" presStyleLbl="sibTrans2D1" presStyleIdx="1" presStyleCnt="3"/>
      <dgm:spPr/>
    </dgm:pt>
    <dgm:pt modelId="{87784F56-F60C-4386-9FB4-69CCD43CEB9E}" type="pres">
      <dgm:prSet presAssocID="{183C9E81-8882-4FAC-BC9F-22E7CAC4B22C}" presName="connector3" presStyleLbl="sibTrans2D1" presStyleIdx="2" presStyleCnt="3"/>
      <dgm:spPr/>
    </dgm:pt>
  </dgm:ptLst>
  <dgm:cxnLst>
    <dgm:cxn modelId="{23A84F03-617F-415E-B1CE-82DDCE3ACD40}" type="presOf" srcId="{6C0AA9B7-259C-47E1-9B6D-B4FED23842D8}" destId="{08AFE697-BE27-41C4-AF40-3BA03CC26B8C}" srcOrd="0" destOrd="1" presId="urn:microsoft.com/office/officeart/2005/8/layout/gear1"/>
    <dgm:cxn modelId="{810D5911-075E-426D-96E4-06E7567B7567}" type="presOf" srcId="{E219D3AF-45AC-4298-A262-84031F70810E}" destId="{2F5A7EC1-3FB9-4D68-92F8-6B1AF667E853}" srcOrd="0" destOrd="0" presId="urn:microsoft.com/office/officeart/2005/8/layout/gear1"/>
    <dgm:cxn modelId="{FF5E5813-7B7E-4652-9382-7E6AA3648EF0}" srcId="{2B19CB2A-FB98-457A-A771-E5D2194F1451}" destId="{EA6B4377-9644-4C64-AD1A-11B156DA3178}" srcOrd="2" destOrd="0" parTransId="{355105D0-734A-45C3-882E-82258CA82B64}" sibTransId="{4DEF0D16-D63B-4CD0-869E-E9CC6CFE26B5}"/>
    <dgm:cxn modelId="{16CEA316-D56D-43ED-8F52-2AFB12F07988}" type="presOf" srcId="{6E0F1DEE-417A-4273-834E-611D19AC01BB}" destId="{1E0954C7-1B24-4943-8E39-82541996A70A}" srcOrd="0" destOrd="0" presId="urn:microsoft.com/office/officeart/2005/8/layout/gear1"/>
    <dgm:cxn modelId="{24F67526-26C6-4081-8892-B5EDE4C38BFD}" type="presOf" srcId="{DF579B7B-17D9-4E76-803A-000C0B3D97A0}" destId="{08AFE697-BE27-41C4-AF40-3BA03CC26B8C}" srcOrd="0" destOrd="0" presId="urn:microsoft.com/office/officeart/2005/8/layout/gear1"/>
    <dgm:cxn modelId="{9EEC6928-D2AB-40D8-B34B-3BEEE5C69A47}" type="presOf" srcId="{7940F161-D5BC-4E28-B08C-752115960A45}" destId="{474656CF-7A17-4975-A561-7D000215BE2B}" srcOrd="1" destOrd="0" presId="urn:microsoft.com/office/officeart/2005/8/layout/gear1"/>
    <dgm:cxn modelId="{30D7C129-9592-4043-BB42-53A1CCE946B2}" srcId="{7940F161-D5BC-4E28-B08C-752115960A45}" destId="{DF579B7B-17D9-4E76-803A-000C0B3D97A0}" srcOrd="0" destOrd="0" parTransId="{2973C00A-C9BA-4D38-93B4-BD5AE286C5D3}" sibTransId="{0599D9F3-4A40-4BC0-A86B-B3067DA635DB}"/>
    <dgm:cxn modelId="{5510442D-F7F6-4845-BDA7-41CD7FC806D8}" type="presOf" srcId="{EA6B4377-9644-4C64-AD1A-11B156DA3178}" destId="{34A7AC48-A3DA-4FEC-A2C3-EE4664F17C5A}" srcOrd="0" destOrd="2" presId="urn:microsoft.com/office/officeart/2005/8/layout/gear1"/>
    <dgm:cxn modelId="{BB2A0531-9952-41F6-A4CC-1C1C395164CF}" type="presOf" srcId="{6DC70BCD-CCBA-4997-BC64-576A1B64D9B3}" destId="{34A7AC48-A3DA-4FEC-A2C3-EE4664F17C5A}" srcOrd="0" destOrd="1" presId="urn:microsoft.com/office/officeart/2005/8/layout/gear1"/>
    <dgm:cxn modelId="{ED326C63-D6B4-4020-8F45-D180DD447669}" srcId="{2B19CB2A-FB98-457A-A771-E5D2194F1451}" destId="{6DC70BCD-CCBA-4997-BC64-576A1B64D9B3}" srcOrd="1" destOrd="0" parTransId="{800DDA8D-17D9-462B-AD8D-4AD7CFDBF007}" sibTransId="{DF43F7B0-F594-437D-8A35-0EAF57466200}"/>
    <dgm:cxn modelId="{78D6F765-E6A5-4C1F-BA05-3C2280178667}" srcId="{E219D3AF-45AC-4298-A262-84031F70810E}" destId="{672DD414-1C4A-41BB-8E67-5AB2774BB46C}" srcOrd="0" destOrd="0" parTransId="{D4D34D88-F173-4971-AF18-7FE9B392ADBC}" sibTransId="{42265509-4FD2-43EB-B681-FE54A857A1C5}"/>
    <dgm:cxn modelId="{99F23768-B120-48F9-AD7A-1C600D209E35}" type="presOf" srcId="{672DD414-1C4A-41BB-8E67-5AB2774BB46C}" destId="{3BED7D39-0D84-486E-BBB8-48052C438501}" srcOrd="0" destOrd="0" presId="urn:microsoft.com/office/officeart/2005/8/layout/gear1"/>
    <dgm:cxn modelId="{2673406E-B206-451C-BDB5-FA623EFFB3E6}" srcId="{7940F161-D5BC-4E28-B08C-752115960A45}" destId="{6C0AA9B7-259C-47E1-9B6D-B4FED23842D8}" srcOrd="1" destOrd="0" parTransId="{28DB2020-7479-4D05-9A7F-7AAB8399084D}" sibTransId="{E4FD2517-C58C-4424-BFB3-0348949DA6B4}"/>
    <dgm:cxn modelId="{9157EF76-C59B-4DF1-B005-C66838CB8A10}" type="presOf" srcId="{B86B01D9-1287-422C-AA02-EE84915926D5}" destId="{3BED7D39-0D84-486E-BBB8-48052C438501}" srcOrd="0" destOrd="2" presId="urn:microsoft.com/office/officeart/2005/8/layout/gear1"/>
    <dgm:cxn modelId="{B58D6E58-D9A8-4956-9549-16B873AF75EF}" type="presOf" srcId="{2B19CB2A-FB98-457A-A771-E5D2194F1451}" destId="{1B39AC50-48C1-40B6-8EAB-7D591D903408}" srcOrd="3" destOrd="0" presId="urn:microsoft.com/office/officeart/2005/8/layout/gear1"/>
    <dgm:cxn modelId="{68DC6C79-26FB-4680-9953-282942ADBB88}" type="presOf" srcId="{E71D7353-AF3A-4DB5-A998-D39005D4F567}" destId="{34A7AC48-A3DA-4FEC-A2C3-EE4664F17C5A}" srcOrd="0" destOrd="0" presId="urn:microsoft.com/office/officeart/2005/8/layout/gear1"/>
    <dgm:cxn modelId="{C66C3786-07D4-4B0A-B853-38D6FE392979}" type="presOf" srcId="{2B19CB2A-FB98-457A-A771-E5D2194F1451}" destId="{2A93B57B-3C25-4470-BF33-E6A381F94878}" srcOrd="2" destOrd="0" presId="urn:microsoft.com/office/officeart/2005/8/layout/gear1"/>
    <dgm:cxn modelId="{5EDDCD88-1531-4FCA-8F28-8A624E78D159}" srcId="{E219D3AF-45AC-4298-A262-84031F70810E}" destId="{3A43BCC0-4B4F-4092-A063-8077D98B4C6B}" srcOrd="1" destOrd="0" parTransId="{C6D558F7-0A2B-41F6-9169-6CB4AEAF5AA9}" sibTransId="{C507625E-9C3A-442F-9DDC-E7B487562B4C}"/>
    <dgm:cxn modelId="{3377EB9E-3118-4B2A-AD22-532A580FF2FD}" type="presOf" srcId="{C63EE97F-A3DE-471D-A896-060A86360C7C}" destId="{A1DD5551-D498-41C2-BE5C-D30241451503}" srcOrd="0" destOrd="0" presId="urn:microsoft.com/office/officeart/2005/8/layout/gear1"/>
    <dgm:cxn modelId="{CF028BA1-DA5D-4573-BC71-FD28F4B1C7DB}" type="presOf" srcId="{E219D3AF-45AC-4298-A262-84031F70810E}" destId="{9570BD35-4BA3-4F87-BCD6-8386D493BC5C}" srcOrd="2" destOrd="0" presId="urn:microsoft.com/office/officeart/2005/8/layout/gear1"/>
    <dgm:cxn modelId="{DE78AAA2-CCF5-4484-9B30-5FCBC479A83F}" srcId="{E219D3AF-45AC-4298-A262-84031F70810E}" destId="{B86B01D9-1287-422C-AA02-EE84915926D5}" srcOrd="2" destOrd="0" parTransId="{DC0EFD5B-5FB7-4F81-B083-41736F6A75A4}" sibTransId="{2F3513D8-6DF8-4F53-9439-2F9910AC3F93}"/>
    <dgm:cxn modelId="{97B916A3-06DF-4B7B-83AC-1F07318711B4}" srcId="{7940F161-D5BC-4E28-B08C-752115960A45}" destId="{7BE14A6C-17A7-48EB-8FE2-E6B2B9CF1E31}" srcOrd="2" destOrd="0" parTransId="{A0453632-AA0A-4AD5-9C21-26596936C9C5}" sibTransId="{B9F40E2A-BE61-4BD2-9694-810D1D02F77D}"/>
    <dgm:cxn modelId="{B2A79CA7-85C3-46D0-86F2-B5D707E7E0D2}" type="presOf" srcId="{F4C8558E-53FB-4C47-BFC7-B6CA202E4537}" destId="{8A0032AE-5280-4C8C-9AF3-757DCFFE5CA0}" srcOrd="0" destOrd="0" presId="urn:microsoft.com/office/officeart/2005/8/layout/gear1"/>
    <dgm:cxn modelId="{408D8FAF-0097-4C91-BAEB-1028816AE520}" type="presOf" srcId="{E219D3AF-45AC-4298-A262-84031F70810E}" destId="{6E73D4B9-C5E2-4E55-BFC4-98F73522323F}" srcOrd="1" destOrd="0" presId="urn:microsoft.com/office/officeart/2005/8/layout/gear1"/>
    <dgm:cxn modelId="{136F80B6-E2A0-4B65-9217-92F6F20B85C7}" type="presOf" srcId="{183C9E81-8882-4FAC-BC9F-22E7CAC4B22C}" destId="{87784F56-F60C-4386-9FB4-69CCD43CEB9E}" srcOrd="0" destOrd="0" presId="urn:microsoft.com/office/officeart/2005/8/layout/gear1"/>
    <dgm:cxn modelId="{AA46F6B7-355F-44DB-83DF-A4BD1F7CDCB6}" srcId="{6E0F1DEE-417A-4273-834E-611D19AC01BB}" destId="{2B19CB2A-FB98-457A-A771-E5D2194F1451}" srcOrd="2" destOrd="0" parTransId="{F61B83B3-79E2-46A3-B4BB-A8F4816F0FAB}" sibTransId="{183C9E81-8882-4FAC-BC9F-22E7CAC4B22C}"/>
    <dgm:cxn modelId="{038EDFC9-D5F5-4BE2-997E-3EA7F95735F3}" type="presOf" srcId="{3A43BCC0-4B4F-4092-A063-8077D98B4C6B}" destId="{3BED7D39-0D84-486E-BBB8-48052C438501}" srcOrd="0" destOrd="1" presId="urn:microsoft.com/office/officeart/2005/8/layout/gear1"/>
    <dgm:cxn modelId="{7A29E2CC-A796-49ED-83FB-A8F833FC2248}" type="presOf" srcId="{7BE14A6C-17A7-48EB-8FE2-E6B2B9CF1E31}" destId="{08AFE697-BE27-41C4-AF40-3BA03CC26B8C}" srcOrd="0" destOrd="2" presId="urn:microsoft.com/office/officeart/2005/8/layout/gear1"/>
    <dgm:cxn modelId="{A8FF95D8-268E-422D-8423-E3A88CB45E31}" srcId="{2B19CB2A-FB98-457A-A771-E5D2194F1451}" destId="{E71D7353-AF3A-4DB5-A998-D39005D4F567}" srcOrd="0" destOrd="0" parTransId="{92FE7499-D81A-40E1-A283-B124E5BFB3C9}" sibTransId="{A76A1089-AB41-4CD9-BBAF-0E4A61CCB337}"/>
    <dgm:cxn modelId="{6FCCD8DE-54D9-498A-AF9F-D157AB197397}" type="presOf" srcId="{2B19CB2A-FB98-457A-A771-E5D2194F1451}" destId="{72562808-ACCF-4370-BDE5-2353995C77B4}" srcOrd="1" destOrd="0" presId="urn:microsoft.com/office/officeart/2005/8/layout/gear1"/>
    <dgm:cxn modelId="{4FAE7EF0-9859-40A3-8470-026165B375E7}" type="presOf" srcId="{7940F161-D5BC-4E28-B08C-752115960A45}" destId="{87D3686E-5B48-49DE-BA6C-FFBA31A47782}" srcOrd="0" destOrd="0" presId="urn:microsoft.com/office/officeart/2005/8/layout/gear1"/>
    <dgm:cxn modelId="{887FFCF2-1205-43E8-A6B7-D8D5933DBA8A}" type="presOf" srcId="{2B19CB2A-FB98-457A-A771-E5D2194F1451}" destId="{F07B20DD-70C4-449F-90C7-3068775FD1CA}" srcOrd="0" destOrd="0" presId="urn:microsoft.com/office/officeart/2005/8/layout/gear1"/>
    <dgm:cxn modelId="{99AA2AF4-9FFF-448E-92F8-DCEBF86657A0}" srcId="{6E0F1DEE-417A-4273-834E-611D19AC01BB}" destId="{7940F161-D5BC-4E28-B08C-752115960A45}" srcOrd="1" destOrd="0" parTransId="{3F2AAADB-D56F-4E48-B774-90F9EC83620E}" sibTransId="{C63EE97F-A3DE-471D-A896-060A86360C7C}"/>
    <dgm:cxn modelId="{C54B32F8-AF7A-4045-80FC-8C64909D59F9}" type="presOf" srcId="{7940F161-D5BC-4E28-B08C-752115960A45}" destId="{12A2CC07-0FE9-461D-8125-6055F64ED938}" srcOrd="2" destOrd="0" presId="urn:microsoft.com/office/officeart/2005/8/layout/gear1"/>
    <dgm:cxn modelId="{54DBECF9-497C-4D9D-A96D-C1EE402BBC2F}" srcId="{6E0F1DEE-417A-4273-834E-611D19AC01BB}" destId="{E219D3AF-45AC-4298-A262-84031F70810E}" srcOrd="0" destOrd="0" parTransId="{2F6AC5CC-6F76-462F-832A-B8E2CC46F04D}" sibTransId="{F4C8558E-53FB-4C47-BFC7-B6CA202E4537}"/>
    <dgm:cxn modelId="{8638B3D4-4977-409D-B21B-202282AA7BBC}" type="presParOf" srcId="{1E0954C7-1B24-4943-8E39-82541996A70A}" destId="{2F5A7EC1-3FB9-4D68-92F8-6B1AF667E853}" srcOrd="0" destOrd="0" presId="urn:microsoft.com/office/officeart/2005/8/layout/gear1"/>
    <dgm:cxn modelId="{109131B7-73A4-4F9D-A885-FD3DDFCC8D92}" type="presParOf" srcId="{1E0954C7-1B24-4943-8E39-82541996A70A}" destId="{6E73D4B9-C5E2-4E55-BFC4-98F73522323F}" srcOrd="1" destOrd="0" presId="urn:microsoft.com/office/officeart/2005/8/layout/gear1"/>
    <dgm:cxn modelId="{87FDD275-891D-4D83-A972-588FF0C2EA5F}" type="presParOf" srcId="{1E0954C7-1B24-4943-8E39-82541996A70A}" destId="{9570BD35-4BA3-4F87-BCD6-8386D493BC5C}" srcOrd="2" destOrd="0" presId="urn:microsoft.com/office/officeart/2005/8/layout/gear1"/>
    <dgm:cxn modelId="{B57A88D7-D2A5-4D23-9017-5815CF478131}" type="presParOf" srcId="{1E0954C7-1B24-4943-8E39-82541996A70A}" destId="{3BED7D39-0D84-486E-BBB8-48052C438501}" srcOrd="3" destOrd="0" presId="urn:microsoft.com/office/officeart/2005/8/layout/gear1"/>
    <dgm:cxn modelId="{861DF693-712B-44DA-B7B8-2D10FE288BCC}" type="presParOf" srcId="{1E0954C7-1B24-4943-8E39-82541996A70A}" destId="{87D3686E-5B48-49DE-BA6C-FFBA31A47782}" srcOrd="4" destOrd="0" presId="urn:microsoft.com/office/officeart/2005/8/layout/gear1"/>
    <dgm:cxn modelId="{7BC152A3-B334-4B65-A37A-9A80CCA2F60F}" type="presParOf" srcId="{1E0954C7-1B24-4943-8E39-82541996A70A}" destId="{474656CF-7A17-4975-A561-7D000215BE2B}" srcOrd="5" destOrd="0" presId="urn:microsoft.com/office/officeart/2005/8/layout/gear1"/>
    <dgm:cxn modelId="{8BBB6EED-9D94-48C8-92F2-3E6042A95E05}" type="presParOf" srcId="{1E0954C7-1B24-4943-8E39-82541996A70A}" destId="{12A2CC07-0FE9-461D-8125-6055F64ED938}" srcOrd="6" destOrd="0" presId="urn:microsoft.com/office/officeart/2005/8/layout/gear1"/>
    <dgm:cxn modelId="{E47136B9-2A38-4942-A9BD-C3E3F6EFC94D}" type="presParOf" srcId="{1E0954C7-1B24-4943-8E39-82541996A70A}" destId="{08AFE697-BE27-41C4-AF40-3BA03CC26B8C}" srcOrd="7" destOrd="0" presId="urn:microsoft.com/office/officeart/2005/8/layout/gear1"/>
    <dgm:cxn modelId="{0F6ED047-6C49-43D5-BD36-973A60B05278}" type="presParOf" srcId="{1E0954C7-1B24-4943-8E39-82541996A70A}" destId="{F07B20DD-70C4-449F-90C7-3068775FD1CA}" srcOrd="8" destOrd="0" presId="urn:microsoft.com/office/officeart/2005/8/layout/gear1"/>
    <dgm:cxn modelId="{84D68A50-DC8A-4E61-886C-ED9D69F2EF10}" type="presParOf" srcId="{1E0954C7-1B24-4943-8E39-82541996A70A}" destId="{72562808-ACCF-4370-BDE5-2353995C77B4}" srcOrd="9" destOrd="0" presId="urn:microsoft.com/office/officeart/2005/8/layout/gear1"/>
    <dgm:cxn modelId="{1FB30533-215A-4734-9986-3FEC277B56C6}" type="presParOf" srcId="{1E0954C7-1B24-4943-8E39-82541996A70A}" destId="{2A93B57B-3C25-4470-BF33-E6A381F94878}" srcOrd="10" destOrd="0" presId="urn:microsoft.com/office/officeart/2005/8/layout/gear1"/>
    <dgm:cxn modelId="{1ADCE655-F584-4FB4-BBD1-BC805B9E13FE}" type="presParOf" srcId="{1E0954C7-1B24-4943-8E39-82541996A70A}" destId="{1B39AC50-48C1-40B6-8EAB-7D591D903408}" srcOrd="11" destOrd="0" presId="urn:microsoft.com/office/officeart/2005/8/layout/gear1"/>
    <dgm:cxn modelId="{05FB1869-DB8A-46F4-8AED-0DE8D4D718AB}" type="presParOf" srcId="{1E0954C7-1B24-4943-8E39-82541996A70A}" destId="{34A7AC48-A3DA-4FEC-A2C3-EE4664F17C5A}" srcOrd="12" destOrd="0" presId="urn:microsoft.com/office/officeart/2005/8/layout/gear1"/>
    <dgm:cxn modelId="{D270BA3C-AB96-4640-8594-46A5829F808F}" type="presParOf" srcId="{1E0954C7-1B24-4943-8E39-82541996A70A}" destId="{8A0032AE-5280-4C8C-9AF3-757DCFFE5CA0}" srcOrd="13" destOrd="0" presId="urn:microsoft.com/office/officeart/2005/8/layout/gear1"/>
    <dgm:cxn modelId="{5A0C5789-02CE-4963-8C21-C1711302575F}" type="presParOf" srcId="{1E0954C7-1B24-4943-8E39-82541996A70A}" destId="{A1DD5551-D498-41C2-BE5C-D30241451503}" srcOrd="14" destOrd="0" presId="urn:microsoft.com/office/officeart/2005/8/layout/gear1"/>
    <dgm:cxn modelId="{947089B2-5866-482D-B65F-6F425AAB0B5F}" type="presParOf" srcId="{1E0954C7-1B24-4943-8E39-82541996A70A}" destId="{87784F56-F60C-4386-9FB4-69CCD43CEB9E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0F1DEE-417A-4273-834E-611D19AC01BB}" type="doc">
      <dgm:prSet loTypeId="urn:microsoft.com/office/officeart/2005/8/layout/gear1" loCatId="process" qsTypeId="urn:microsoft.com/office/officeart/2005/8/quickstyle/3d5" qsCatId="3D" csTypeId="urn:microsoft.com/office/officeart/2005/8/colors/colorful1" csCatId="colorful" phldr="1"/>
      <dgm:spPr/>
    </dgm:pt>
    <dgm:pt modelId="{E219D3AF-45AC-4298-A262-84031F70810E}">
      <dgm:prSet phldrT="[Text]" custT="1"/>
      <dgm:spPr/>
      <dgm:t>
        <a:bodyPr/>
        <a:lstStyle/>
        <a:p>
          <a:r>
            <a:rPr lang="en-US" sz="2800" b="1" dirty="0"/>
            <a:t>C++</a:t>
          </a:r>
        </a:p>
      </dgm:t>
    </dgm:pt>
    <dgm:pt modelId="{2F6AC5CC-6F76-462F-832A-B8E2CC46F04D}" type="parTrans" cxnId="{54DBECF9-497C-4D9D-A96D-C1EE402BBC2F}">
      <dgm:prSet/>
      <dgm:spPr/>
      <dgm:t>
        <a:bodyPr/>
        <a:lstStyle/>
        <a:p>
          <a:endParaRPr lang="en-US" sz="1800"/>
        </a:p>
      </dgm:t>
    </dgm:pt>
    <dgm:pt modelId="{F4C8558E-53FB-4C47-BFC7-B6CA202E4537}" type="sibTrans" cxnId="{54DBECF9-497C-4D9D-A96D-C1EE402BBC2F}">
      <dgm:prSet/>
      <dgm:spPr/>
      <dgm:t>
        <a:bodyPr/>
        <a:lstStyle/>
        <a:p>
          <a:endParaRPr lang="en-US" sz="1800"/>
        </a:p>
      </dgm:t>
    </dgm:pt>
    <dgm:pt modelId="{672DD414-1C4A-41BB-8E67-5AB2774BB46C}">
      <dgm:prSet phldrT="[Text]" custT="1"/>
      <dgm:spPr/>
      <dgm:t>
        <a:bodyPr/>
        <a:lstStyle/>
        <a:p>
          <a:r>
            <a:rPr lang="en-US" sz="900" dirty="0"/>
            <a:t>Realization</a:t>
          </a:r>
        </a:p>
      </dgm:t>
    </dgm:pt>
    <dgm:pt modelId="{D4D34D88-F173-4971-AF18-7FE9B392ADBC}" type="parTrans" cxnId="{78D6F765-E6A5-4C1F-BA05-3C2280178667}">
      <dgm:prSet/>
      <dgm:spPr/>
      <dgm:t>
        <a:bodyPr/>
        <a:lstStyle/>
        <a:p>
          <a:endParaRPr lang="en-US" sz="1800"/>
        </a:p>
      </dgm:t>
    </dgm:pt>
    <dgm:pt modelId="{42265509-4FD2-43EB-B681-FE54A857A1C5}" type="sibTrans" cxnId="{78D6F765-E6A5-4C1F-BA05-3C2280178667}">
      <dgm:prSet/>
      <dgm:spPr/>
      <dgm:t>
        <a:bodyPr/>
        <a:lstStyle/>
        <a:p>
          <a:endParaRPr lang="en-US" sz="1800"/>
        </a:p>
      </dgm:t>
    </dgm:pt>
    <dgm:pt modelId="{3A43BCC0-4B4F-4092-A063-8077D98B4C6B}">
      <dgm:prSet phldrT="[Text]" custT="1"/>
      <dgm:spPr/>
      <dgm:t>
        <a:bodyPr/>
        <a:lstStyle/>
        <a:p>
          <a:r>
            <a:rPr lang="en-US" sz="900" dirty="0"/>
            <a:t>Performance</a:t>
          </a:r>
        </a:p>
      </dgm:t>
    </dgm:pt>
    <dgm:pt modelId="{C6D558F7-0A2B-41F6-9169-6CB4AEAF5AA9}" type="parTrans" cxnId="{5EDDCD88-1531-4FCA-8F28-8A624E78D159}">
      <dgm:prSet/>
      <dgm:spPr/>
      <dgm:t>
        <a:bodyPr/>
        <a:lstStyle/>
        <a:p>
          <a:endParaRPr lang="en-US" sz="1800"/>
        </a:p>
      </dgm:t>
    </dgm:pt>
    <dgm:pt modelId="{C507625E-9C3A-442F-9DDC-E7B487562B4C}" type="sibTrans" cxnId="{5EDDCD88-1531-4FCA-8F28-8A624E78D159}">
      <dgm:prSet/>
      <dgm:spPr/>
      <dgm:t>
        <a:bodyPr/>
        <a:lstStyle/>
        <a:p>
          <a:endParaRPr lang="en-US" sz="1800"/>
        </a:p>
      </dgm:t>
    </dgm:pt>
    <dgm:pt modelId="{B86B01D9-1287-422C-AA02-EE84915926D5}">
      <dgm:prSet phldrT="[Text]" custT="1"/>
      <dgm:spPr/>
      <dgm:t>
        <a:bodyPr/>
        <a:lstStyle/>
        <a:p>
          <a:r>
            <a:rPr lang="en-US" sz="900" dirty="0"/>
            <a:t>Optimization</a:t>
          </a:r>
        </a:p>
      </dgm:t>
    </dgm:pt>
    <dgm:pt modelId="{DC0EFD5B-5FB7-4F81-B083-41736F6A75A4}" type="parTrans" cxnId="{DE78AAA2-CCF5-4484-9B30-5FCBC479A83F}">
      <dgm:prSet/>
      <dgm:spPr/>
      <dgm:t>
        <a:bodyPr/>
        <a:lstStyle/>
        <a:p>
          <a:endParaRPr lang="en-US" sz="1800"/>
        </a:p>
      </dgm:t>
    </dgm:pt>
    <dgm:pt modelId="{2F3513D8-6DF8-4F53-9439-2F9910AC3F93}" type="sibTrans" cxnId="{DE78AAA2-CCF5-4484-9B30-5FCBC479A83F}">
      <dgm:prSet/>
      <dgm:spPr/>
      <dgm:t>
        <a:bodyPr/>
        <a:lstStyle/>
        <a:p>
          <a:endParaRPr lang="en-US" sz="1800"/>
        </a:p>
      </dgm:t>
    </dgm:pt>
    <dgm:pt modelId="{2B19CB2A-FB98-457A-A771-E5D2194F1451}">
      <dgm:prSet phldrT="[Text]" custT="1"/>
      <dgm:spPr/>
      <dgm:t>
        <a:bodyPr/>
        <a:lstStyle/>
        <a:p>
          <a:r>
            <a:rPr lang="en-US" sz="2000" b="1" dirty="0"/>
            <a:t>TSTL</a:t>
          </a:r>
        </a:p>
      </dgm:t>
    </dgm:pt>
    <dgm:pt modelId="{F61B83B3-79E2-46A3-B4BB-A8F4816F0FAB}" type="parTrans" cxnId="{AA46F6B7-355F-44DB-83DF-A4BD1F7CDCB6}">
      <dgm:prSet/>
      <dgm:spPr/>
      <dgm:t>
        <a:bodyPr/>
        <a:lstStyle/>
        <a:p>
          <a:endParaRPr lang="en-US" sz="1800"/>
        </a:p>
      </dgm:t>
    </dgm:pt>
    <dgm:pt modelId="{183C9E81-8882-4FAC-BC9F-22E7CAC4B22C}" type="sibTrans" cxnId="{AA46F6B7-355F-44DB-83DF-A4BD1F7CDCB6}">
      <dgm:prSet/>
      <dgm:spPr/>
      <dgm:t>
        <a:bodyPr/>
        <a:lstStyle/>
        <a:p>
          <a:endParaRPr lang="en-US" sz="1800"/>
        </a:p>
      </dgm:t>
    </dgm:pt>
    <dgm:pt modelId="{E71D7353-AF3A-4DB5-A998-D39005D4F567}">
      <dgm:prSet phldrT="[Text]" custT="1"/>
      <dgm:spPr/>
      <dgm:t>
        <a:bodyPr/>
        <a:lstStyle/>
        <a:p>
          <a:r>
            <a:rPr lang="en-US" sz="900" dirty="0"/>
            <a:t>Be Bridge</a:t>
          </a:r>
        </a:p>
      </dgm:t>
    </dgm:pt>
    <dgm:pt modelId="{92FE7499-D81A-40E1-A283-B124E5BFB3C9}" type="parTrans" cxnId="{A8FF95D8-268E-422D-8423-E3A88CB45E31}">
      <dgm:prSet/>
      <dgm:spPr/>
      <dgm:t>
        <a:bodyPr/>
        <a:lstStyle/>
        <a:p>
          <a:endParaRPr lang="en-US" sz="1800"/>
        </a:p>
      </dgm:t>
    </dgm:pt>
    <dgm:pt modelId="{A76A1089-AB41-4CD9-BBAF-0E4A61CCB337}" type="sibTrans" cxnId="{A8FF95D8-268E-422D-8423-E3A88CB45E31}">
      <dgm:prSet/>
      <dgm:spPr/>
      <dgm:t>
        <a:bodyPr/>
        <a:lstStyle/>
        <a:p>
          <a:endParaRPr lang="en-US" sz="1800"/>
        </a:p>
      </dgm:t>
    </dgm:pt>
    <dgm:pt modelId="{6DC70BCD-CCBA-4997-BC64-576A1B64D9B3}">
      <dgm:prSet phldrT="[Text]" custT="1"/>
      <dgm:spPr/>
      <dgm:t>
        <a:bodyPr/>
        <a:lstStyle/>
        <a:p>
          <a:r>
            <a:rPr lang="en-US" sz="900" dirty="0"/>
            <a:t>Standard Interface</a:t>
          </a:r>
        </a:p>
      </dgm:t>
    </dgm:pt>
    <dgm:pt modelId="{800DDA8D-17D9-462B-AD8D-4AD7CFDBF007}" type="parTrans" cxnId="{ED326C63-D6B4-4020-8F45-D180DD447669}">
      <dgm:prSet/>
      <dgm:spPr/>
      <dgm:t>
        <a:bodyPr/>
        <a:lstStyle/>
        <a:p>
          <a:endParaRPr lang="en-US" sz="1800"/>
        </a:p>
      </dgm:t>
    </dgm:pt>
    <dgm:pt modelId="{DF43F7B0-F594-437D-8A35-0EAF57466200}" type="sibTrans" cxnId="{ED326C63-D6B4-4020-8F45-D180DD447669}">
      <dgm:prSet/>
      <dgm:spPr/>
      <dgm:t>
        <a:bodyPr/>
        <a:lstStyle/>
        <a:p>
          <a:endParaRPr lang="en-US" sz="1800"/>
        </a:p>
      </dgm:t>
    </dgm:pt>
    <dgm:pt modelId="{EA6B4377-9644-4C64-AD1A-11B156DA3178}">
      <dgm:prSet phldrT="[Text]" custT="1"/>
      <dgm:spPr/>
      <dgm:t>
        <a:bodyPr/>
        <a:lstStyle/>
        <a:p>
          <a:r>
            <a:rPr lang="en-US" sz="900" dirty="0"/>
            <a:t>Standard Pattern</a:t>
          </a:r>
        </a:p>
      </dgm:t>
    </dgm:pt>
    <dgm:pt modelId="{355105D0-734A-45C3-882E-82258CA82B64}" type="parTrans" cxnId="{FF5E5813-7B7E-4652-9382-7E6AA3648EF0}">
      <dgm:prSet/>
      <dgm:spPr/>
      <dgm:t>
        <a:bodyPr/>
        <a:lstStyle/>
        <a:p>
          <a:endParaRPr lang="en-US" sz="1800"/>
        </a:p>
      </dgm:t>
    </dgm:pt>
    <dgm:pt modelId="{4DEF0D16-D63B-4CD0-869E-E9CC6CFE26B5}" type="sibTrans" cxnId="{FF5E5813-7B7E-4652-9382-7E6AA3648EF0}">
      <dgm:prSet/>
      <dgm:spPr/>
      <dgm:t>
        <a:bodyPr/>
        <a:lstStyle/>
        <a:p>
          <a:endParaRPr lang="en-US" sz="1800"/>
        </a:p>
      </dgm:t>
    </dgm:pt>
    <dgm:pt modelId="{7940F161-D5BC-4E28-B08C-752115960A45}">
      <dgm:prSet phldrT="[Text]" custT="1"/>
      <dgm:spPr/>
      <dgm:t>
        <a:bodyPr/>
        <a:lstStyle/>
        <a:p>
          <a:r>
            <a:rPr lang="en-US" sz="2800" b="1" dirty="0"/>
            <a:t>TS</a:t>
          </a:r>
          <a:endParaRPr lang="en-US" sz="2000" dirty="0"/>
        </a:p>
      </dgm:t>
    </dgm:pt>
    <dgm:pt modelId="{3F2AAADB-D56F-4E48-B774-90F9EC83620E}" type="parTrans" cxnId="{99AA2AF4-9FFF-448E-92F8-DCEBF86657A0}">
      <dgm:prSet/>
      <dgm:spPr/>
      <dgm:t>
        <a:bodyPr/>
        <a:lstStyle/>
        <a:p>
          <a:endParaRPr lang="en-US" sz="2000"/>
        </a:p>
      </dgm:t>
    </dgm:pt>
    <dgm:pt modelId="{C63EE97F-A3DE-471D-A896-060A86360C7C}" type="sibTrans" cxnId="{99AA2AF4-9FFF-448E-92F8-DCEBF86657A0}">
      <dgm:prSet/>
      <dgm:spPr/>
      <dgm:t>
        <a:bodyPr/>
        <a:lstStyle/>
        <a:p>
          <a:endParaRPr lang="en-US" sz="2000"/>
        </a:p>
      </dgm:t>
    </dgm:pt>
    <dgm:pt modelId="{DF579B7B-17D9-4E76-803A-000C0B3D97A0}">
      <dgm:prSet phldrT="[Text]" custT="1"/>
      <dgm:spPr/>
      <dgm:t>
        <a:bodyPr/>
        <a:lstStyle/>
        <a:p>
          <a:r>
            <a:rPr lang="en-US" sz="1000" dirty="0"/>
            <a:t>Fast Development</a:t>
          </a:r>
        </a:p>
      </dgm:t>
    </dgm:pt>
    <dgm:pt modelId="{2973C00A-C9BA-4D38-93B4-BD5AE286C5D3}" type="parTrans" cxnId="{30D7C129-9592-4043-BB42-53A1CCE946B2}">
      <dgm:prSet/>
      <dgm:spPr/>
      <dgm:t>
        <a:bodyPr/>
        <a:lstStyle/>
        <a:p>
          <a:endParaRPr lang="en-US" sz="2000"/>
        </a:p>
      </dgm:t>
    </dgm:pt>
    <dgm:pt modelId="{0599D9F3-4A40-4BC0-A86B-B3067DA635DB}" type="sibTrans" cxnId="{30D7C129-9592-4043-BB42-53A1CCE946B2}">
      <dgm:prSet/>
      <dgm:spPr/>
      <dgm:t>
        <a:bodyPr/>
        <a:lstStyle/>
        <a:p>
          <a:endParaRPr lang="en-US" sz="2000"/>
        </a:p>
      </dgm:t>
    </dgm:pt>
    <dgm:pt modelId="{6C0AA9B7-259C-47E1-9B6D-B4FED23842D8}">
      <dgm:prSet phldrT="[Text]" custT="1"/>
      <dgm:spPr/>
      <dgm:t>
        <a:bodyPr/>
        <a:lstStyle/>
        <a:p>
          <a:r>
            <a:rPr lang="en-US" sz="1000" dirty="0"/>
            <a:t>Prototyping</a:t>
          </a:r>
        </a:p>
      </dgm:t>
    </dgm:pt>
    <dgm:pt modelId="{28DB2020-7479-4D05-9A7F-7AAB8399084D}" type="parTrans" cxnId="{2673406E-B206-451C-BDB5-FA623EFFB3E6}">
      <dgm:prSet/>
      <dgm:spPr/>
      <dgm:t>
        <a:bodyPr/>
        <a:lstStyle/>
        <a:p>
          <a:endParaRPr lang="en-US" sz="2000"/>
        </a:p>
      </dgm:t>
    </dgm:pt>
    <dgm:pt modelId="{E4FD2517-C58C-4424-BFB3-0348949DA6B4}" type="sibTrans" cxnId="{2673406E-B206-451C-BDB5-FA623EFFB3E6}">
      <dgm:prSet/>
      <dgm:spPr/>
      <dgm:t>
        <a:bodyPr/>
        <a:lstStyle/>
        <a:p>
          <a:endParaRPr lang="en-US" sz="2000"/>
        </a:p>
      </dgm:t>
    </dgm:pt>
    <dgm:pt modelId="{7BE14A6C-17A7-48EB-8FE2-E6B2B9CF1E31}">
      <dgm:prSet phldrT="[Text]" custT="1"/>
      <dgm:spPr/>
      <dgm:t>
        <a:bodyPr/>
        <a:lstStyle/>
        <a:p>
          <a:r>
            <a:rPr lang="en-US" sz="1000" dirty="0"/>
            <a:t>Demonstration</a:t>
          </a:r>
        </a:p>
      </dgm:t>
    </dgm:pt>
    <dgm:pt modelId="{A0453632-AA0A-4AD5-9C21-26596936C9C5}" type="parTrans" cxnId="{97B916A3-06DF-4B7B-83AC-1F07318711B4}">
      <dgm:prSet/>
      <dgm:spPr/>
      <dgm:t>
        <a:bodyPr/>
        <a:lstStyle/>
        <a:p>
          <a:endParaRPr lang="en-US" sz="2000"/>
        </a:p>
      </dgm:t>
    </dgm:pt>
    <dgm:pt modelId="{B9F40E2A-BE61-4BD2-9694-810D1D02F77D}" type="sibTrans" cxnId="{97B916A3-06DF-4B7B-83AC-1F07318711B4}">
      <dgm:prSet/>
      <dgm:spPr/>
      <dgm:t>
        <a:bodyPr/>
        <a:lstStyle/>
        <a:p>
          <a:endParaRPr lang="en-US" sz="2000"/>
        </a:p>
      </dgm:t>
    </dgm:pt>
    <dgm:pt modelId="{1E0954C7-1B24-4943-8E39-82541996A70A}" type="pres">
      <dgm:prSet presAssocID="{6E0F1DEE-417A-4273-834E-611D19AC01B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F5A7EC1-3FB9-4D68-92F8-6B1AF667E853}" type="pres">
      <dgm:prSet presAssocID="{E219D3AF-45AC-4298-A262-84031F70810E}" presName="gear1" presStyleLbl="node1" presStyleIdx="0" presStyleCnt="3">
        <dgm:presLayoutVars>
          <dgm:chMax val="1"/>
          <dgm:bulletEnabled val="1"/>
        </dgm:presLayoutVars>
      </dgm:prSet>
      <dgm:spPr/>
    </dgm:pt>
    <dgm:pt modelId="{6E73D4B9-C5E2-4E55-BFC4-98F73522323F}" type="pres">
      <dgm:prSet presAssocID="{E219D3AF-45AC-4298-A262-84031F70810E}" presName="gear1srcNode" presStyleLbl="node1" presStyleIdx="0" presStyleCnt="3"/>
      <dgm:spPr/>
    </dgm:pt>
    <dgm:pt modelId="{9570BD35-4BA3-4F87-BCD6-8386D493BC5C}" type="pres">
      <dgm:prSet presAssocID="{E219D3AF-45AC-4298-A262-84031F70810E}" presName="gear1dstNode" presStyleLbl="node1" presStyleIdx="0" presStyleCnt="3"/>
      <dgm:spPr/>
    </dgm:pt>
    <dgm:pt modelId="{3BED7D39-0D84-486E-BBB8-48052C438501}" type="pres">
      <dgm:prSet presAssocID="{E219D3AF-45AC-4298-A262-84031F70810E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87D3686E-5B48-49DE-BA6C-FFBA31A47782}" type="pres">
      <dgm:prSet presAssocID="{7940F161-D5BC-4E28-B08C-752115960A45}" presName="gear2" presStyleLbl="node1" presStyleIdx="1" presStyleCnt="3">
        <dgm:presLayoutVars>
          <dgm:chMax val="1"/>
          <dgm:bulletEnabled val="1"/>
        </dgm:presLayoutVars>
      </dgm:prSet>
      <dgm:spPr/>
    </dgm:pt>
    <dgm:pt modelId="{474656CF-7A17-4975-A561-7D000215BE2B}" type="pres">
      <dgm:prSet presAssocID="{7940F161-D5BC-4E28-B08C-752115960A45}" presName="gear2srcNode" presStyleLbl="node1" presStyleIdx="1" presStyleCnt="3"/>
      <dgm:spPr/>
    </dgm:pt>
    <dgm:pt modelId="{12A2CC07-0FE9-461D-8125-6055F64ED938}" type="pres">
      <dgm:prSet presAssocID="{7940F161-D5BC-4E28-B08C-752115960A45}" presName="gear2dstNode" presStyleLbl="node1" presStyleIdx="1" presStyleCnt="3"/>
      <dgm:spPr/>
    </dgm:pt>
    <dgm:pt modelId="{08AFE697-BE27-41C4-AF40-3BA03CC26B8C}" type="pres">
      <dgm:prSet presAssocID="{7940F161-D5BC-4E28-B08C-752115960A45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F07B20DD-70C4-449F-90C7-3068775FD1CA}" type="pres">
      <dgm:prSet presAssocID="{2B19CB2A-FB98-457A-A771-E5D2194F1451}" presName="gear3" presStyleLbl="node1" presStyleIdx="2" presStyleCnt="3"/>
      <dgm:spPr/>
    </dgm:pt>
    <dgm:pt modelId="{72562808-ACCF-4370-BDE5-2353995C77B4}" type="pres">
      <dgm:prSet presAssocID="{2B19CB2A-FB98-457A-A771-E5D2194F145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A93B57B-3C25-4470-BF33-E6A381F94878}" type="pres">
      <dgm:prSet presAssocID="{2B19CB2A-FB98-457A-A771-E5D2194F1451}" presName="gear3srcNode" presStyleLbl="node1" presStyleIdx="2" presStyleCnt="3"/>
      <dgm:spPr/>
    </dgm:pt>
    <dgm:pt modelId="{1B39AC50-48C1-40B6-8EAB-7D591D903408}" type="pres">
      <dgm:prSet presAssocID="{2B19CB2A-FB98-457A-A771-E5D2194F1451}" presName="gear3dstNode" presStyleLbl="node1" presStyleIdx="2" presStyleCnt="3"/>
      <dgm:spPr/>
    </dgm:pt>
    <dgm:pt modelId="{34A7AC48-A3DA-4FEC-A2C3-EE4664F17C5A}" type="pres">
      <dgm:prSet presAssocID="{2B19CB2A-FB98-457A-A771-E5D2194F1451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8A0032AE-5280-4C8C-9AF3-757DCFFE5CA0}" type="pres">
      <dgm:prSet presAssocID="{F4C8558E-53FB-4C47-BFC7-B6CA202E4537}" presName="connector1" presStyleLbl="sibTrans2D1" presStyleIdx="0" presStyleCnt="3"/>
      <dgm:spPr/>
    </dgm:pt>
    <dgm:pt modelId="{A1DD5551-D498-41C2-BE5C-D30241451503}" type="pres">
      <dgm:prSet presAssocID="{C63EE97F-A3DE-471D-A896-060A86360C7C}" presName="connector2" presStyleLbl="sibTrans2D1" presStyleIdx="1" presStyleCnt="3"/>
      <dgm:spPr/>
    </dgm:pt>
    <dgm:pt modelId="{87784F56-F60C-4386-9FB4-69CCD43CEB9E}" type="pres">
      <dgm:prSet presAssocID="{183C9E81-8882-4FAC-BC9F-22E7CAC4B22C}" presName="connector3" presStyleLbl="sibTrans2D1" presStyleIdx="2" presStyleCnt="3"/>
      <dgm:spPr/>
    </dgm:pt>
  </dgm:ptLst>
  <dgm:cxnLst>
    <dgm:cxn modelId="{23A84F03-617F-415E-B1CE-82DDCE3ACD40}" type="presOf" srcId="{6C0AA9B7-259C-47E1-9B6D-B4FED23842D8}" destId="{08AFE697-BE27-41C4-AF40-3BA03CC26B8C}" srcOrd="0" destOrd="1" presId="urn:microsoft.com/office/officeart/2005/8/layout/gear1"/>
    <dgm:cxn modelId="{810D5911-075E-426D-96E4-06E7567B7567}" type="presOf" srcId="{E219D3AF-45AC-4298-A262-84031F70810E}" destId="{2F5A7EC1-3FB9-4D68-92F8-6B1AF667E853}" srcOrd="0" destOrd="0" presId="urn:microsoft.com/office/officeart/2005/8/layout/gear1"/>
    <dgm:cxn modelId="{FF5E5813-7B7E-4652-9382-7E6AA3648EF0}" srcId="{2B19CB2A-FB98-457A-A771-E5D2194F1451}" destId="{EA6B4377-9644-4C64-AD1A-11B156DA3178}" srcOrd="2" destOrd="0" parTransId="{355105D0-734A-45C3-882E-82258CA82B64}" sibTransId="{4DEF0D16-D63B-4CD0-869E-E9CC6CFE26B5}"/>
    <dgm:cxn modelId="{16CEA316-D56D-43ED-8F52-2AFB12F07988}" type="presOf" srcId="{6E0F1DEE-417A-4273-834E-611D19AC01BB}" destId="{1E0954C7-1B24-4943-8E39-82541996A70A}" srcOrd="0" destOrd="0" presId="urn:microsoft.com/office/officeart/2005/8/layout/gear1"/>
    <dgm:cxn modelId="{24F67526-26C6-4081-8892-B5EDE4C38BFD}" type="presOf" srcId="{DF579B7B-17D9-4E76-803A-000C0B3D97A0}" destId="{08AFE697-BE27-41C4-AF40-3BA03CC26B8C}" srcOrd="0" destOrd="0" presId="urn:microsoft.com/office/officeart/2005/8/layout/gear1"/>
    <dgm:cxn modelId="{9EEC6928-D2AB-40D8-B34B-3BEEE5C69A47}" type="presOf" srcId="{7940F161-D5BC-4E28-B08C-752115960A45}" destId="{474656CF-7A17-4975-A561-7D000215BE2B}" srcOrd="1" destOrd="0" presId="urn:microsoft.com/office/officeart/2005/8/layout/gear1"/>
    <dgm:cxn modelId="{30D7C129-9592-4043-BB42-53A1CCE946B2}" srcId="{7940F161-D5BC-4E28-B08C-752115960A45}" destId="{DF579B7B-17D9-4E76-803A-000C0B3D97A0}" srcOrd="0" destOrd="0" parTransId="{2973C00A-C9BA-4D38-93B4-BD5AE286C5D3}" sibTransId="{0599D9F3-4A40-4BC0-A86B-B3067DA635DB}"/>
    <dgm:cxn modelId="{5510442D-F7F6-4845-BDA7-41CD7FC806D8}" type="presOf" srcId="{EA6B4377-9644-4C64-AD1A-11B156DA3178}" destId="{34A7AC48-A3DA-4FEC-A2C3-EE4664F17C5A}" srcOrd="0" destOrd="2" presId="urn:microsoft.com/office/officeart/2005/8/layout/gear1"/>
    <dgm:cxn modelId="{BB2A0531-9952-41F6-A4CC-1C1C395164CF}" type="presOf" srcId="{6DC70BCD-CCBA-4997-BC64-576A1B64D9B3}" destId="{34A7AC48-A3DA-4FEC-A2C3-EE4664F17C5A}" srcOrd="0" destOrd="1" presId="urn:microsoft.com/office/officeart/2005/8/layout/gear1"/>
    <dgm:cxn modelId="{ED326C63-D6B4-4020-8F45-D180DD447669}" srcId="{2B19CB2A-FB98-457A-A771-E5D2194F1451}" destId="{6DC70BCD-CCBA-4997-BC64-576A1B64D9B3}" srcOrd="1" destOrd="0" parTransId="{800DDA8D-17D9-462B-AD8D-4AD7CFDBF007}" sibTransId="{DF43F7B0-F594-437D-8A35-0EAF57466200}"/>
    <dgm:cxn modelId="{78D6F765-E6A5-4C1F-BA05-3C2280178667}" srcId="{E219D3AF-45AC-4298-A262-84031F70810E}" destId="{672DD414-1C4A-41BB-8E67-5AB2774BB46C}" srcOrd="0" destOrd="0" parTransId="{D4D34D88-F173-4971-AF18-7FE9B392ADBC}" sibTransId="{42265509-4FD2-43EB-B681-FE54A857A1C5}"/>
    <dgm:cxn modelId="{99F23768-B120-48F9-AD7A-1C600D209E35}" type="presOf" srcId="{672DD414-1C4A-41BB-8E67-5AB2774BB46C}" destId="{3BED7D39-0D84-486E-BBB8-48052C438501}" srcOrd="0" destOrd="0" presId="urn:microsoft.com/office/officeart/2005/8/layout/gear1"/>
    <dgm:cxn modelId="{2673406E-B206-451C-BDB5-FA623EFFB3E6}" srcId="{7940F161-D5BC-4E28-B08C-752115960A45}" destId="{6C0AA9B7-259C-47E1-9B6D-B4FED23842D8}" srcOrd="1" destOrd="0" parTransId="{28DB2020-7479-4D05-9A7F-7AAB8399084D}" sibTransId="{E4FD2517-C58C-4424-BFB3-0348949DA6B4}"/>
    <dgm:cxn modelId="{9157EF76-C59B-4DF1-B005-C66838CB8A10}" type="presOf" srcId="{B86B01D9-1287-422C-AA02-EE84915926D5}" destId="{3BED7D39-0D84-486E-BBB8-48052C438501}" srcOrd="0" destOrd="2" presId="urn:microsoft.com/office/officeart/2005/8/layout/gear1"/>
    <dgm:cxn modelId="{B58D6E58-D9A8-4956-9549-16B873AF75EF}" type="presOf" srcId="{2B19CB2A-FB98-457A-A771-E5D2194F1451}" destId="{1B39AC50-48C1-40B6-8EAB-7D591D903408}" srcOrd="3" destOrd="0" presId="urn:microsoft.com/office/officeart/2005/8/layout/gear1"/>
    <dgm:cxn modelId="{68DC6C79-26FB-4680-9953-282942ADBB88}" type="presOf" srcId="{E71D7353-AF3A-4DB5-A998-D39005D4F567}" destId="{34A7AC48-A3DA-4FEC-A2C3-EE4664F17C5A}" srcOrd="0" destOrd="0" presId="urn:microsoft.com/office/officeart/2005/8/layout/gear1"/>
    <dgm:cxn modelId="{C66C3786-07D4-4B0A-B853-38D6FE392979}" type="presOf" srcId="{2B19CB2A-FB98-457A-A771-E5D2194F1451}" destId="{2A93B57B-3C25-4470-BF33-E6A381F94878}" srcOrd="2" destOrd="0" presId="urn:microsoft.com/office/officeart/2005/8/layout/gear1"/>
    <dgm:cxn modelId="{5EDDCD88-1531-4FCA-8F28-8A624E78D159}" srcId="{E219D3AF-45AC-4298-A262-84031F70810E}" destId="{3A43BCC0-4B4F-4092-A063-8077D98B4C6B}" srcOrd="1" destOrd="0" parTransId="{C6D558F7-0A2B-41F6-9169-6CB4AEAF5AA9}" sibTransId="{C507625E-9C3A-442F-9DDC-E7B487562B4C}"/>
    <dgm:cxn modelId="{3377EB9E-3118-4B2A-AD22-532A580FF2FD}" type="presOf" srcId="{C63EE97F-A3DE-471D-A896-060A86360C7C}" destId="{A1DD5551-D498-41C2-BE5C-D30241451503}" srcOrd="0" destOrd="0" presId="urn:microsoft.com/office/officeart/2005/8/layout/gear1"/>
    <dgm:cxn modelId="{CF028BA1-DA5D-4573-BC71-FD28F4B1C7DB}" type="presOf" srcId="{E219D3AF-45AC-4298-A262-84031F70810E}" destId="{9570BD35-4BA3-4F87-BCD6-8386D493BC5C}" srcOrd="2" destOrd="0" presId="urn:microsoft.com/office/officeart/2005/8/layout/gear1"/>
    <dgm:cxn modelId="{DE78AAA2-CCF5-4484-9B30-5FCBC479A83F}" srcId="{E219D3AF-45AC-4298-A262-84031F70810E}" destId="{B86B01D9-1287-422C-AA02-EE84915926D5}" srcOrd="2" destOrd="0" parTransId="{DC0EFD5B-5FB7-4F81-B083-41736F6A75A4}" sibTransId="{2F3513D8-6DF8-4F53-9439-2F9910AC3F93}"/>
    <dgm:cxn modelId="{97B916A3-06DF-4B7B-83AC-1F07318711B4}" srcId="{7940F161-D5BC-4E28-B08C-752115960A45}" destId="{7BE14A6C-17A7-48EB-8FE2-E6B2B9CF1E31}" srcOrd="2" destOrd="0" parTransId="{A0453632-AA0A-4AD5-9C21-26596936C9C5}" sibTransId="{B9F40E2A-BE61-4BD2-9694-810D1D02F77D}"/>
    <dgm:cxn modelId="{B2A79CA7-85C3-46D0-86F2-B5D707E7E0D2}" type="presOf" srcId="{F4C8558E-53FB-4C47-BFC7-B6CA202E4537}" destId="{8A0032AE-5280-4C8C-9AF3-757DCFFE5CA0}" srcOrd="0" destOrd="0" presId="urn:microsoft.com/office/officeart/2005/8/layout/gear1"/>
    <dgm:cxn modelId="{408D8FAF-0097-4C91-BAEB-1028816AE520}" type="presOf" srcId="{E219D3AF-45AC-4298-A262-84031F70810E}" destId="{6E73D4B9-C5E2-4E55-BFC4-98F73522323F}" srcOrd="1" destOrd="0" presId="urn:microsoft.com/office/officeart/2005/8/layout/gear1"/>
    <dgm:cxn modelId="{136F80B6-E2A0-4B65-9217-92F6F20B85C7}" type="presOf" srcId="{183C9E81-8882-4FAC-BC9F-22E7CAC4B22C}" destId="{87784F56-F60C-4386-9FB4-69CCD43CEB9E}" srcOrd="0" destOrd="0" presId="urn:microsoft.com/office/officeart/2005/8/layout/gear1"/>
    <dgm:cxn modelId="{AA46F6B7-355F-44DB-83DF-A4BD1F7CDCB6}" srcId="{6E0F1DEE-417A-4273-834E-611D19AC01BB}" destId="{2B19CB2A-FB98-457A-A771-E5D2194F1451}" srcOrd="2" destOrd="0" parTransId="{F61B83B3-79E2-46A3-B4BB-A8F4816F0FAB}" sibTransId="{183C9E81-8882-4FAC-BC9F-22E7CAC4B22C}"/>
    <dgm:cxn modelId="{038EDFC9-D5F5-4BE2-997E-3EA7F95735F3}" type="presOf" srcId="{3A43BCC0-4B4F-4092-A063-8077D98B4C6B}" destId="{3BED7D39-0D84-486E-BBB8-48052C438501}" srcOrd="0" destOrd="1" presId="urn:microsoft.com/office/officeart/2005/8/layout/gear1"/>
    <dgm:cxn modelId="{7A29E2CC-A796-49ED-83FB-A8F833FC2248}" type="presOf" srcId="{7BE14A6C-17A7-48EB-8FE2-E6B2B9CF1E31}" destId="{08AFE697-BE27-41C4-AF40-3BA03CC26B8C}" srcOrd="0" destOrd="2" presId="urn:microsoft.com/office/officeart/2005/8/layout/gear1"/>
    <dgm:cxn modelId="{A8FF95D8-268E-422D-8423-E3A88CB45E31}" srcId="{2B19CB2A-FB98-457A-A771-E5D2194F1451}" destId="{E71D7353-AF3A-4DB5-A998-D39005D4F567}" srcOrd="0" destOrd="0" parTransId="{92FE7499-D81A-40E1-A283-B124E5BFB3C9}" sibTransId="{A76A1089-AB41-4CD9-BBAF-0E4A61CCB337}"/>
    <dgm:cxn modelId="{6FCCD8DE-54D9-498A-AF9F-D157AB197397}" type="presOf" srcId="{2B19CB2A-FB98-457A-A771-E5D2194F1451}" destId="{72562808-ACCF-4370-BDE5-2353995C77B4}" srcOrd="1" destOrd="0" presId="urn:microsoft.com/office/officeart/2005/8/layout/gear1"/>
    <dgm:cxn modelId="{4FAE7EF0-9859-40A3-8470-026165B375E7}" type="presOf" srcId="{7940F161-D5BC-4E28-B08C-752115960A45}" destId="{87D3686E-5B48-49DE-BA6C-FFBA31A47782}" srcOrd="0" destOrd="0" presId="urn:microsoft.com/office/officeart/2005/8/layout/gear1"/>
    <dgm:cxn modelId="{887FFCF2-1205-43E8-A6B7-D8D5933DBA8A}" type="presOf" srcId="{2B19CB2A-FB98-457A-A771-E5D2194F1451}" destId="{F07B20DD-70C4-449F-90C7-3068775FD1CA}" srcOrd="0" destOrd="0" presId="urn:microsoft.com/office/officeart/2005/8/layout/gear1"/>
    <dgm:cxn modelId="{99AA2AF4-9FFF-448E-92F8-DCEBF86657A0}" srcId="{6E0F1DEE-417A-4273-834E-611D19AC01BB}" destId="{7940F161-D5BC-4E28-B08C-752115960A45}" srcOrd="1" destOrd="0" parTransId="{3F2AAADB-D56F-4E48-B774-90F9EC83620E}" sibTransId="{C63EE97F-A3DE-471D-A896-060A86360C7C}"/>
    <dgm:cxn modelId="{C54B32F8-AF7A-4045-80FC-8C64909D59F9}" type="presOf" srcId="{7940F161-D5BC-4E28-B08C-752115960A45}" destId="{12A2CC07-0FE9-461D-8125-6055F64ED938}" srcOrd="2" destOrd="0" presId="urn:microsoft.com/office/officeart/2005/8/layout/gear1"/>
    <dgm:cxn modelId="{54DBECF9-497C-4D9D-A96D-C1EE402BBC2F}" srcId="{6E0F1DEE-417A-4273-834E-611D19AC01BB}" destId="{E219D3AF-45AC-4298-A262-84031F70810E}" srcOrd="0" destOrd="0" parTransId="{2F6AC5CC-6F76-462F-832A-B8E2CC46F04D}" sibTransId="{F4C8558E-53FB-4C47-BFC7-B6CA202E4537}"/>
    <dgm:cxn modelId="{8638B3D4-4977-409D-B21B-202282AA7BBC}" type="presParOf" srcId="{1E0954C7-1B24-4943-8E39-82541996A70A}" destId="{2F5A7EC1-3FB9-4D68-92F8-6B1AF667E853}" srcOrd="0" destOrd="0" presId="urn:microsoft.com/office/officeart/2005/8/layout/gear1"/>
    <dgm:cxn modelId="{109131B7-73A4-4F9D-A885-FD3DDFCC8D92}" type="presParOf" srcId="{1E0954C7-1B24-4943-8E39-82541996A70A}" destId="{6E73D4B9-C5E2-4E55-BFC4-98F73522323F}" srcOrd="1" destOrd="0" presId="urn:microsoft.com/office/officeart/2005/8/layout/gear1"/>
    <dgm:cxn modelId="{87FDD275-891D-4D83-A972-588FF0C2EA5F}" type="presParOf" srcId="{1E0954C7-1B24-4943-8E39-82541996A70A}" destId="{9570BD35-4BA3-4F87-BCD6-8386D493BC5C}" srcOrd="2" destOrd="0" presId="urn:microsoft.com/office/officeart/2005/8/layout/gear1"/>
    <dgm:cxn modelId="{B57A88D7-D2A5-4D23-9017-5815CF478131}" type="presParOf" srcId="{1E0954C7-1B24-4943-8E39-82541996A70A}" destId="{3BED7D39-0D84-486E-BBB8-48052C438501}" srcOrd="3" destOrd="0" presId="urn:microsoft.com/office/officeart/2005/8/layout/gear1"/>
    <dgm:cxn modelId="{861DF693-712B-44DA-B7B8-2D10FE288BCC}" type="presParOf" srcId="{1E0954C7-1B24-4943-8E39-82541996A70A}" destId="{87D3686E-5B48-49DE-BA6C-FFBA31A47782}" srcOrd="4" destOrd="0" presId="urn:microsoft.com/office/officeart/2005/8/layout/gear1"/>
    <dgm:cxn modelId="{7BC152A3-B334-4B65-A37A-9A80CCA2F60F}" type="presParOf" srcId="{1E0954C7-1B24-4943-8E39-82541996A70A}" destId="{474656CF-7A17-4975-A561-7D000215BE2B}" srcOrd="5" destOrd="0" presId="urn:microsoft.com/office/officeart/2005/8/layout/gear1"/>
    <dgm:cxn modelId="{8BBB6EED-9D94-48C8-92F2-3E6042A95E05}" type="presParOf" srcId="{1E0954C7-1B24-4943-8E39-82541996A70A}" destId="{12A2CC07-0FE9-461D-8125-6055F64ED938}" srcOrd="6" destOrd="0" presId="urn:microsoft.com/office/officeart/2005/8/layout/gear1"/>
    <dgm:cxn modelId="{E47136B9-2A38-4942-A9BD-C3E3F6EFC94D}" type="presParOf" srcId="{1E0954C7-1B24-4943-8E39-82541996A70A}" destId="{08AFE697-BE27-41C4-AF40-3BA03CC26B8C}" srcOrd="7" destOrd="0" presId="urn:microsoft.com/office/officeart/2005/8/layout/gear1"/>
    <dgm:cxn modelId="{0F6ED047-6C49-43D5-BD36-973A60B05278}" type="presParOf" srcId="{1E0954C7-1B24-4943-8E39-82541996A70A}" destId="{F07B20DD-70C4-449F-90C7-3068775FD1CA}" srcOrd="8" destOrd="0" presId="urn:microsoft.com/office/officeart/2005/8/layout/gear1"/>
    <dgm:cxn modelId="{84D68A50-DC8A-4E61-886C-ED9D69F2EF10}" type="presParOf" srcId="{1E0954C7-1B24-4943-8E39-82541996A70A}" destId="{72562808-ACCF-4370-BDE5-2353995C77B4}" srcOrd="9" destOrd="0" presId="urn:microsoft.com/office/officeart/2005/8/layout/gear1"/>
    <dgm:cxn modelId="{1FB30533-215A-4734-9986-3FEC277B56C6}" type="presParOf" srcId="{1E0954C7-1B24-4943-8E39-82541996A70A}" destId="{2A93B57B-3C25-4470-BF33-E6A381F94878}" srcOrd="10" destOrd="0" presId="urn:microsoft.com/office/officeart/2005/8/layout/gear1"/>
    <dgm:cxn modelId="{1ADCE655-F584-4FB4-BBD1-BC805B9E13FE}" type="presParOf" srcId="{1E0954C7-1B24-4943-8E39-82541996A70A}" destId="{1B39AC50-48C1-40B6-8EAB-7D591D903408}" srcOrd="11" destOrd="0" presId="urn:microsoft.com/office/officeart/2005/8/layout/gear1"/>
    <dgm:cxn modelId="{05FB1869-DB8A-46F4-8AED-0DE8D4D718AB}" type="presParOf" srcId="{1E0954C7-1B24-4943-8E39-82541996A70A}" destId="{34A7AC48-A3DA-4FEC-A2C3-EE4664F17C5A}" srcOrd="12" destOrd="0" presId="urn:microsoft.com/office/officeart/2005/8/layout/gear1"/>
    <dgm:cxn modelId="{D270BA3C-AB96-4640-8594-46A5829F808F}" type="presParOf" srcId="{1E0954C7-1B24-4943-8E39-82541996A70A}" destId="{8A0032AE-5280-4C8C-9AF3-757DCFFE5CA0}" srcOrd="13" destOrd="0" presId="urn:microsoft.com/office/officeart/2005/8/layout/gear1"/>
    <dgm:cxn modelId="{5A0C5789-02CE-4963-8C21-C1711302575F}" type="presParOf" srcId="{1E0954C7-1B24-4943-8E39-82541996A70A}" destId="{A1DD5551-D498-41C2-BE5C-D30241451503}" srcOrd="14" destOrd="0" presId="urn:microsoft.com/office/officeart/2005/8/layout/gear1"/>
    <dgm:cxn modelId="{947089B2-5866-482D-B65F-6F425AAB0B5F}" type="presParOf" srcId="{1E0954C7-1B24-4943-8E39-82541996A70A}" destId="{87784F56-F60C-4386-9FB4-69CCD43CEB9E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0F1DEE-417A-4273-834E-611D19AC01BB}" type="doc">
      <dgm:prSet loTypeId="urn:microsoft.com/office/officeart/2005/8/layout/gear1" loCatId="process" qsTypeId="urn:microsoft.com/office/officeart/2005/8/quickstyle/3d5" qsCatId="3D" csTypeId="urn:microsoft.com/office/officeart/2005/8/colors/colorful1" csCatId="colorful" phldr="1"/>
      <dgm:spPr/>
    </dgm:pt>
    <dgm:pt modelId="{E219D3AF-45AC-4298-A262-84031F70810E}">
      <dgm:prSet phldrT="[Text]" custT="1"/>
      <dgm:spPr/>
      <dgm:t>
        <a:bodyPr/>
        <a:lstStyle/>
        <a:p>
          <a:r>
            <a:rPr lang="en-US" sz="2800" b="1" dirty="0"/>
            <a:t>C++</a:t>
          </a:r>
        </a:p>
      </dgm:t>
    </dgm:pt>
    <dgm:pt modelId="{2F6AC5CC-6F76-462F-832A-B8E2CC46F04D}" type="parTrans" cxnId="{54DBECF9-497C-4D9D-A96D-C1EE402BBC2F}">
      <dgm:prSet/>
      <dgm:spPr/>
      <dgm:t>
        <a:bodyPr/>
        <a:lstStyle/>
        <a:p>
          <a:endParaRPr lang="en-US" sz="1800"/>
        </a:p>
      </dgm:t>
    </dgm:pt>
    <dgm:pt modelId="{F4C8558E-53FB-4C47-BFC7-B6CA202E4537}" type="sibTrans" cxnId="{54DBECF9-497C-4D9D-A96D-C1EE402BBC2F}">
      <dgm:prSet/>
      <dgm:spPr/>
      <dgm:t>
        <a:bodyPr/>
        <a:lstStyle/>
        <a:p>
          <a:endParaRPr lang="en-US" sz="1800"/>
        </a:p>
      </dgm:t>
    </dgm:pt>
    <dgm:pt modelId="{672DD414-1C4A-41BB-8E67-5AB2774BB46C}">
      <dgm:prSet phldrT="[Text]" custT="1"/>
      <dgm:spPr/>
      <dgm:t>
        <a:bodyPr/>
        <a:lstStyle/>
        <a:p>
          <a:r>
            <a:rPr lang="en-US" sz="900" dirty="0"/>
            <a:t>Realization</a:t>
          </a:r>
        </a:p>
      </dgm:t>
    </dgm:pt>
    <dgm:pt modelId="{D4D34D88-F173-4971-AF18-7FE9B392ADBC}" type="parTrans" cxnId="{78D6F765-E6A5-4C1F-BA05-3C2280178667}">
      <dgm:prSet/>
      <dgm:spPr/>
      <dgm:t>
        <a:bodyPr/>
        <a:lstStyle/>
        <a:p>
          <a:endParaRPr lang="en-US" sz="1800"/>
        </a:p>
      </dgm:t>
    </dgm:pt>
    <dgm:pt modelId="{42265509-4FD2-43EB-B681-FE54A857A1C5}" type="sibTrans" cxnId="{78D6F765-E6A5-4C1F-BA05-3C2280178667}">
      <dgm:prSet/>
      <dgm:spPr/>
      <dgm:t>
        <a:bodyPr/>
        <a:lstStyle/>
        <a:p>
          <a:endParaRPr lang="en-US" sz="1800"/>
        </a:p>
      </dgm:t>
    </dgm:pt>
    <dgm:pt modelId="{3A43BCC0-4B4F-4092-A063-8077D98B4C6B}">
      <dgm:prSet phldrT="[Text]" custT="1"/>
      <dgm:spPr/>
      <dgm:t>
        <a:bodyPr/>
        <a:lstStyle/>
        <a:p>
          <a:r>
            <a:rPr lang="en-US" sz="900" dirty="0"/>
            <a:t>Performance</a:t>
          </a:r>
        </a:p>
      </dgm:t>
    </dgm:pt>
    <dgm:pt modelId="{C6D558F7-0A2B-41F6-9169-6CB4AEAF5AA9}" type="parTrans" cxnId="{5EDDCD88-1531-4FCA-8F28-8A624E78D159}">
      <dgm:prSet/>
      <dgm:spPr/>
      <dgm:t>
        <a:bodyPr/>
        <a:lstStyle/>
        <a:p>
          <a:endParaRPr lang="en-US" sz="1800"/>
        </a:p>
      </dgm:t>
    </dgm:pt>
    <dgm:pt modelId="{C507625E-9C3A-442F-9DDC-E7B487562B4C}" type="sibTrans" cxnId="{5EDDCD88-1531-4FCA-8F28-8A624E78D159}">
      <dgm:prSet/>
      <dgm:spPr/>
      <dgm:t>
        <a:bodyPr/>
        <a:lstStyle/>
        <a:p>
          <a:endParaRPr lang="en-US" sz="1800"/>
        </a:p>
      </dgm:t>
    </dgm:pt>
    <dgm:pt modelId="{B86B01D9-1287-422C-AA02-EE84915926D5}">
      <dgm:prSet phldrT="[Text]" custT="1"/>
      <dgm:spPr/>
      <dgm:t>
        <a:bodyPr/>
        <a:lstStyle/>
        <a:p>
          <a:r>
            <a:rPr lang="en-US" sz="900" dirty="0"/>
            <a:t>Optimization</a:t>
          </a:r>
        </a:p>
      </dgm:t>
    </dgm:pt>
    <dgm:pt modelId="{DC0EFD5B-5FB7-4F81-B083-41736F6A75A4}" type="parTrans" cxnId="{DE78AAA2-CCF5-4484-9B30-5FCBC479A83F}">
      <dgm:prSet/>
      <dgm:spPr/>
      <dgm:t>
        <a:bodyPr/>
        <a:lstStyle/>
        <a:p>
          <a:endParaRPr lang="en-US" sz="1800"/>
        </a:p>
      </dgm:t>
    </dgm:pt>
    <dgm:pt modelId="{2F3513D8-6DF8-4F53-9439-2F9910AC3F93}" type="sibTrans" cxnId="{DE78AAA2-CCF5-4484-9B30-5FCBC479A83F}">
      <dgm:prSet/>
      <dgm:spPr/>
      <dgm:t>
        <a:bodyPr/>
        <a:lstStyle/>
        <a:p>
          <a:endParaRPr lang="en-US" sz="1800"/>
        </a:p>
      </dgm:t>
    </dgm:pt>
    <dgm:pt modelId="{2B19CB2A-FB98-457A-A771-E5D2194F1451}">
      <dgm:prSet phldrT="[Text]" custT="1"/>
      <dgm:spPr/>
      <dgm:t>
        <a:bodyPr/>
        <a:lstStyle/>
        <a:p>
          <a:r>
            <a:rPr lang="en-US" sz="2000" b="1" dirty="0"/>
            <a:t>TSTL</a:t>
          </a:r>
        </a:p>
      </dgm:t>
    </dgm:pt>
    <dgm:pt modelId="{F61B83B3-79E2-46A3-B4BB-A8F4816F0FAB}" type="parTrans" cxnId="{AA46F6B7-355F-44DB-83DF-A4BD1F7CDCB6}">
      <dgm:prSet/>
      <dgm:spPr/>
      <dgm:t>
        <a:bodyPr/>
        <a:lstStyle/>
        <a:p>
          <a:endParaRPr lang="en-US" sz="1800"/>
        </a:p>
      </dgm:t>
    </dgm:pt>
    <dgm:pt modelId="{183C9E81-8882-4FAC-BC9F-22E7CAC4B22C}" type="sibTrans" cxnId="{AA46F6B7-355F-44DB-83DF-A4BD1F7CDCB6}">
      <dgm:prSet/>
      <dgm:spPr/>
      <dgm:t>
        <a:bodyPr/>
        <a:lstStyle/>
        <a:p>
          <a:endParaRPr lang="en-US" sz="1800"/>
        </a:p>
      </dgm:t>
    </dgm:pt>
    <dgm:pt modelId="{E71D7353-AF3A-4DB5-A998-D39005D4F567}">
      <dgm:prSet phldrT="[Text]" custT="1"/>
      <dgm:spPr/>
      <dgm:t>
        <a:bodyPr/>
        <a:lstStyle/>
        <a:p>
          <a:r>
            <a:rPr lang="en-US" sz="900" dirty="0"/>
            <a:t>Be Bridge</a:t>
          </a:r>
        </a:p>
      </dgm:t>
    </dgm:pt>
    <dgm:pt modelId="{92FE7499-D81A-40E1-A283-B124E5BFB3C9}" type="parTrans" cxnId="{A8FF95D8-268E-422D-8423-E3A88CB45E31}">
      <dgm:prSet/>
      <dgm:spPr/>
      <dgm:t>
        <a:bodyPr/>
        <a:lstStyle/>
        <a:p>
          <a:endParaRPr lang="en-US" sz="1800"/>
        </a:p>
      </dgm:t>
    </dgm:pt>
    <dgm:pt modelId="{A76A1089-AB41-4CD9-BBAF-0E4A61CCB337}" type="sibTrans" cxnId="{A8FF95D8-268E-422D-8423-E3A88CB45E31}">
      <dgm:prSet/>
      <dgm:spPr/>
      <dgm:t>
        <a:bodyPr/>
        <a:lstStyle/>
        <a:p>
          <a:endParaRPr lang="en-US" sz="1800"/>
        </a:p>
      </dgm:t>
    </dgm:pt>
    <dgm:pt modelId="{6DC70BCD-CCBA-4997-BC64-576A1B64D9B3}">
      <dgm:prSet phldrT="[Text]" custT="1"/>
      <dgm:spPr/>
      <dgm:t>
        <a:bodyPr/>
        <a:lstStyle/>
        <a:p>
          <a:r>
            <a:rPr lang="en-US" sz="900" dirty="0"/>
            <a:t>Standard Interface</a:t>
          </a:r>
        </a:p>
      </dgm:t>
    </dgm:pt>
    <dgm:pt modelId="{800DDA8D-17D9-462B-AD8D-4AD7CFDBF007}" type="parTrans" cxnId="{ED326C63-D6B4-4020-8F45-D180DD447669}">
      <dgm:prSet/>
      <dgm:spPr/>
      <dgm:t>
        <a:bodyPr/>
        <a:lstStyle/>
        <a:p>
          <a:endParaRPr lang="en-US" sz="1800"/>
        </a:p>
      </dgm:t>
    </dgm:pt>
    <dgm:pt modelId="{DF43F7B0-F594-437D-8A35-0EAF57466200}" type="sibTrans" cxnId="{ED326C63-D6B4-4020-8F45-D180DD447669}">
      <dgm:prSet/>
      <dgm:spPr/>
      <dgm:t>
        <a:bodyPr/>
        <a:lstStyle/>
        <a:p>
          <a:endParaRPr lang="en-US" sz="1800"/>
        </a:p>
      </dgm:t>
    </dgm:pt>
    <dgm:pt modelId="{EA6B4377-9644-4C64-AD1A-11B156DA3178}">
      <dgm:prSet phldrT="[Text]" custT="1"/>
      <dgm:spPr/>
      <dgm:t>
        <a:bodyPr/>
        <a:lstStyle/>
        <a:p>
          <a:r>
            <a:rPr lang="en-US" sz="900" dirty="0"/>
            <a:t>Standard Pattern</a:t>
          </a:r>
        </a:p>
      </dgm:t>
    </dgm:pt>
    <dgm:pt modelId="{355105D0-734A-45C3-882E-82258CA82B64}" type="parTrans" cxnId="{FF5E5813-7B7E-4652-9382-7E6AA3648EF0}">
      <dgm:prSet/>
      <dgm:spPr/>
      <dgm:t>
        <a:bodyPr/>
        <a:lstStyle/>
        <a:p>
          <a:endParaRPr lang="en-US" sz="1800"/>
        </a:p>
      </dgm:t>
    </dgm:pt>
    <dgm:pt modelId="{4DEF0D16-D63B-4CD0-869E-E9CC6CFE26B5}" type="sibTrans" cxnId="{FF5E5813-7B7E-4652-9382-7E6AA3648EF0}">
      <dgm:prSet/>
      <dgm:spPr/>
      <dgm:t>
        <a:bodyPr/>
        <a:lstStyle/>
        <a:p>
          <a:endParaRPr lang="en-US" sz="1800"/>
        </a:p>
      </dgm:t>
    </dgm:pt>
    <dgm:pt modelId="{7940F161-D5BC-4E28-B08C-752115960A45}">
      <dgm:prSet phldrT="[Text]" custT="1"/>
      <dgm:spPr/>
      <dgm:t>
        <a:bodyPr/>
        <a:lstStyle/>
        <a:p>
          <a:r>
            <a:rPr lang="en-US" sz="2800" b="1" dirty="0"/>
            <a:t>TS</a:t>
          </a:r>
          <a:endParaRPr lang="en-US" sz="2000" dirty="0"/>
        </a:p>
      </dgm:t>
    </dgm:pt>
    <dgm:pt modelId="{3F2AAADB-D56F-4E48-B774-90F9EC83620E}" type="parTrans" cxnId="{99AA2AF4-9FFF-448E-92F8-DCEBF86657A0}">
      <dgm:prSet/>
      <dgm:spPr/>
      <dgm:t>
        <a:bodyPr/>
        <a:lstStyle/>
        <a:p>
          <a:endParaRPr lang="en-US" sz="2000"/>
        </a:p>
      </dgm:t>
    </dgm:pt>
    <dgm:pt modelId="{C63EE97F-A3DE-471D-A896-060A86360C7C}" type="sibTrans" cxnId="{99AA2AF4-9FFF-448E-92F8-DCEBF86657A0}">
      <dgm:prSet/>
      <dgm:spPr/>
      <dgm:t>
        <a:bodyPr/>
        <a:lstStyle/>
        <a:p>
          <a:endParaRPr lang="en-US" sz="2000"/>
        </a:p>
      </dgm:t>
    </dgm:pt>
    <dgm:pt modelId="{DF579B7B-17D9-4E76-803A-000C0B3D97A0}">
      <dgm:prSet phldrT="[Text]" custT="1"/>
      <dgm:spPr/>
      <dgm:t>
        <a:bodyPr/>
        <a:lstStyle/>
        <a:p>
          <a:r>
            <a:rPr lang="en-US" sz="1000" dirty="0"/>
            <a:t>Fast Development</a:t>
          </a:r>
        </a:p>
      </dgm:t>
    </dgm:pt>
    <dgm:pt modelId="{2973C00A-C9BA-4D38-93B4-BD5AE286C5D3}" type="parTrans" cxnId="{30D7C129-9592-4043-BB42-53A1CCE946B2}">
      <dgm:prSet/>
      <dgm:spPr/>
      <dgm:t>
        <a:bodyPr/>
        <a:lstStyle/>
        <a:p>
          <a:endParaRPr lang="en-US" sz="2000"/>
        </a:p>
      </dgm:t>
    </dgm:pt>
    <dgm:pt modelId="{0599D9F3-4A40-4BC0-A86B-B3067DA635DB}" type="sibTrans" cxnId="{30D7C129-9592-4043-BB42-53A1CCE946B2}">
      <dgm:prSet/>
      <dgm:spPr/>
      <dgm:t>
        <a:bodyPr/>
        <a:lstStyle/>
        <a:p>
          <a:endParaRPr lang="en-US" sz="2000"/>
        </a:p>
      </dgm:t>
    </dgm:pt>
    <dgm:pt modelId="{6C0AA9B7-259C-47E1-9B6D-B4FED23842D8}">
      <dgm:prSet phldrT="[Text]" custT="1"/>
      <dgm:spPr/>
      <dgm:t>
        <a:bodyPr/>
        <a:lstStyle/>
        <a:p>
          <a:r>
            <a:rPr lang="en-US" sz="1000" dirty="0"/>
            <a:t>Prototyping</a:t>
          </a:r>
        </a:p>
      </dgm:t>
    </dgm:pt>
    <dgm:pt modelId="{28DB2020-7479-4D05-9A7F-7AAB8399084D}" type="parTrans" cxnId="{2673406E-B206-451C-BDB5-FA623EFFB3E6}">
      <dgm:prSet/>
      <dgm:spPr/>
      <dgm:t>
        <a:bodyPr/>
        <a:lstStyle/>
        <a:p>
          <a:endParaRPr lang="en-US" sz="2000"/>
        </a:p>
      </dgm:t>
    </dgm:pt>
    <dgm:pt modelId="{E4FD2517-C58C-4424-BFB3-0348949DA6B4}" type="sibTrans" cxnId="{2673406E-B206-451C-BDB5-FA623EFFB3E6}">
      <dgm:prSet/>
      <dgm:spPr/>
      <dgm:t>
        <a:bodyPr/>
        <a:lstStyle/>
        <a:p>
          <a:endParaRPr lang="en-US" sz="2000"/>
        </a:p>
      </dgm:t>
    </dgm:pt>
    <dgm:pt modelId="{7BE14A6C-17A7-48EB-8FE2-E6B2B9CF1E31}">
      <dgm:prSet phldrT="[Text]" custT="1"/>
      <dgm:spPr/>
      <dgm:t>
        <a:bodyPr/>
        <a:lstStyle/>
        <a:p>
          <a:r>
            <a:rPr lang="en-US" sz="1000" dirty="0"/>
            <a:t>Demonstration</a:t>
          </a:r>
        </a:p>
      </dgm:t>
    </dgm:pt>
    <dgm:pt modelId="{A0453632-AA0A-4AD5-9C21-26596936C9C5}" type="parTrans" cxnId="{97B916A3-06DF-4B7B-83AC-1F07318711B4}">
      <dgm:prSet/>
      <dgm:spPr/>
      <dgm:t>
        <a:bodyPr/>
        <a:lstStyle/>
        <a:p>
          <a:endParaRPr lang="en-US" sz="2000"/>
        </a:p>
      </dgm:t>
    </dgm:pt>
    <dgm:pt modelId="{B9F40E2A-BE61-4BD2-9694-810D1D02F77D}" type="sibTrans" cxnId="{97B916A3-06DF-4B7B-83AC-1F07318711B4}">
      <dgm:prSet/>
      <dgm:spPr/>
      <dgm:t>
        <a:bodyPr/>
        <a:lstStyle/>
        <a:p>
          <a:endParaRPr lang="en-US" sz="2000"/>
        </a:p>
      </dgm:t>
    </dgm:pt>
    <dgm:pt modelId="{1E0954C7-1B24-4943-8E39-82541996A70A}" type="pres">
      <dgm:prSet presAssocID="{6E0F1DEE-417A-4273-834E-611D19AC01B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F5A7EC1-3FB9-4D68-92F8-6B1AF667E853}" type="pres">
      <dgm:prSet presAssocID="{E219D3AF-45AC-4298-A262-84031F70810E}" presName="gear1" presStyleLbl="node1" presStyleIdx="0" presStyleCnt="3">
        <dgm:presLayoutVars>
          <dgm:chMax val="1"/>
          <dgm:bulletEnabled val="1"/>
        </dgm:presLayoutVars>
      </dgm:prSet>
      <dgm:spPr/>
    </dgm:pt>
    <dgm:pt modelId="{6E73D4B9-C5E2-4E55-BFC4-98F73522323F}" type="pres">
      <dgm:prSet presAssocID="{E219D3AF-45AC-4298-A262-84031F70810E}" presName="gear1srcNode" presStyleLbl="node1" presStyleIdx="0" presStyleCnt="3"/>
      <dgm:spPr/>
    </dgm:pt>
    <dgm:pt modelId="{9570BD35-4BA3-4F87-BCD6-8386D493BC5C}" type="pres">
      <dgm:prSet presAssocID="{E219D3AF-45AC-4298-A262-84031F70810E}" presName="gear1dstNode" presStyleLbl="node1" presStyleIdx="0" presStyleCnt="3"/>
      <dgm:spPr/>
    </dgm:pt>
    <dgm:pt modelId="{3BED7D39-0D84-486E-BBB8-48052C438501}" type="pres">
      <dgm:prSet presAssocID="{E219D3AF-45AC-4298-A262-84031F70810E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87D3686E-5B48-49DE-BA6C-FFBA31A47782}" type="pres">
      <dgm:prSet presAssocID="{7940F161-D5BC-4E28-B08C-752115960A45}" presName="gear2" presStyleLbl="node1" presStyleIdx="1" presStyleCnt="3">
        <dgm:presLayoutVars>
          <dgm:chMax val="1"/>
          <dgm:bulletEnabled val="1"/>
        </dgm:presLayoutVars>
      </dgm:prSet>
      <dgm:spPr/>
    </dgm:pt>
    <dgm:pt modelId="{474656CF-7A17-4975-A561-7D000215BE2B}" type="pres">
      <dgm:prSet presAssocID="{7940F161-D5BC-4E28-B08C-752115960A45}" presName="gear2srcNode" presStyleLbl="node1" presStyleIdx="1" presStyleCnt="3"/>
      <dgm:spPr/>
    </dgm:pt>
    <dgm:pt modelId="{12A2CC07-0FE9-461D-8125-6055F64ED938}" type="pres">
      <dgm:prSet presAssocID="{7940F161-D5BC-4E28-B08C-752115960A45}" presName="gear2dstNode" presStyleLbl="node1" presStyleIdx="1" presStyleCnt="3"/>
      <dgm:spPr/>
    </dgm:pt>
    <dgm:pt modelId="{08AFE697-BE27-41C4-AF40-3BA03CC26B8C}" type="pres">
      <dgm:prSet presAssocID="{7940F161-D5BC-4E28-B08C-752115960A45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F07B20DD-70C4-449F-90C7-3068775FD1CA}" type="pres">
      <dgm:prSet presAssocID="{2B19CB2A-FB98-457A-A771-E5D2194F1451}" presName="gear3" presStyleLbl="node1" presStyleIdx="2" presStyleCnt="3"/>
      <dgm:spPr/>
    </dgm:pt>
    <dgm:pt modelId="{72562808-ACCF-4370-BDE5-2353995C77B4}" type="pres">
      <dgm:prSet presAssocID="{2B19CB2A-FB98-457A-A771-E5D2194F1451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A93B57B-3C25-4470-BF33-E6A381F94878}" type="pres">
      <dgm:prSet presAssocID="{2B19CB2A-FB98-457A-A771-E5D2194F1451}" presName="gear3srcNode" presStyleLbl="node1" presStyleIdx="2" presStyleCnt="3"/>
      <dgm:spPr/>
    </dgm:pt>
    <dgm:pt modelId="{1B39AC50-48C1-40B6-8EAB-7D591D903408}" type="pres">
      <dgm:prSet presAssocID="{2B19CB2A-FB98-457A-A771-E5D2194F1451}" presName="gear3dstNode" presStyleLbl="node1" presStyleIdx="2" presStyleCnt="3"/>
      <dgm:spPr/>
    </dgm:pt>
    <dgm:pt modelId="{34A7AC48-A3DA-4FEC-A2C3-EE4664F17C5A}" type="pres">
      <dgm:prSet presAssocID="{2B19CB2A-FB98-457A-A771-E5D2194F1451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8A0032AE-5280-4C8C-9AF3-757DCFFE5CA0}" type="pres">
      <dgm:prSet presAssocID="{F4C8558E-53FB-4C47-BFC7-B6CA202E4537}" presName="connector1" presStyleLbl="sibTrans2D1" presStyleIdx="0" presStyleCnt="3"/>
      <dgm:spPr/>
    </dgm:pt>
    <dgm:pt modelId="{A1DD5551-D498-41C2-BE5C-D30241451503}" type="pres">
      <dgm:prSet presAssocID="{C63EE97F-A3DE-471D-A896-060A86360C7C}" presName="connector2" presStyleLbl="sibTrans2D1" presStyleIdx="1" presStyleCnt="3"/>
      <dgm:spPr/>
    </dgm:pt>
    <dgm:pt modelId="{87784F56-F60C-4386-9FB4-69CCD43CEB9E}" type="pres">
      <dgm:prSet presAssocID="{183C9E81-8882-4FAC-BC9F-22E7CAC4B22C}" presName="connector3" presStyleLbl="sibTrans2D1" presStyleIdx="2" presStyleCnt="3"/>
      <dgm:spPr/>
    </dgm:pt>
  </dgm:ptLst>
  <dgm:cxnLst>
    <dgm:cxn modelId="{23A84F03-617F-415E-B1CE-82DDCE3ACD40}" type="presOf" srcId="{6C0AA9B7-259C-47E1-9B6D-B4FED23842D8}" destId="{08AFE697-BE27-41C4-AF40-3BA03CC26B8C}" srcOrd="0" destOrd="1" presId="urn:microsoft.com/office/officeart/2005/8/layout/gear1"/>
    <dgm:cxn modelId="{810D5911-075E-426D-96E4-06E7567B7567}" type="presOf" srcId="{E219D3AF-45AC-4298-A262-84031F70810E}" destId="{2F5A7EC1-3FB9-4D68-92F8-6B1AF667E853}" srcOrd="0" destOrd="0" presId="urn:microsoft.com/office/officeart/2005/8/layout/gear1"/>
    <dgm:cxn modelId="{FF5E5813-7B7E-4652-9382-7E6AA3648EF0}" srcId="{2B19CB2A-FB98-457A-A771-E5D2194F1451}" destId="{EA6B4377-9644-4C64-AD1A-11B156DA3178}" srcOrd="2" destOrd="0" parTransId="{355105D0-734A-45C3-882E-82258CA82B64}" sibTransId="{4DEF0D16-D63B-4CD0-869E-E9CC6CFE26B5}"/>
    <dgm:cxn modelId="{16CEA316-D56D-43ED-8F52-2AFB12F07988}" type="presOf" srcId="{6E0F1DEE-417A-4273-834E-611D19AC01BB}" destId="{1E0954C7-1B24-4943-8E39-82541996A70A}" srcOrd="0" destOrd="0" presId="urn:microsoft.com/office/officeart/2005/8/layout/gear1"/>
    <dgm:cxn modelId="{24F67526-26C6-4081-8892-B5EDE4C38BFD}" type="presOf" srcId="{DF579B7B-17D9-4E76-803A-000C0B3D97A0}" destId="{08AFE697-BE27-41C4-AF40-3BA03CC26B8C}" srcOrd="0" destOrd="0" presId="urn:microsoft.com/office/officeart/2005/8/layout/gear1"/>
    <dgm:cxn modelId="{9EEC6928-D2AB-40D8-B34B-3BEEE5C69A47}" type="presOf" srcId="{7940F161-D5BC-4E28-B08C-752115960A45}" destId="{474656CF-7A17-4975-A561-7D000215BE2B}" srcOrd="1" destOrd="0" presId="urn:microsoft.com/office/officeart/2005/8/layout/gear1"/>
    <dgm:cxn modelId="{30D7C129-9592-4043-BB42-53A1CCE946B2}" srcId="{7940F161-D5BC-4E28-B08C-752115960A45}" destId="{DF579B7B-17D9-4E76-803A-000C0B3D97A0}" srcOrd="0" destOrd="0" parTransId="{2973C00A-C9BA-4D38-93B4-BD5AE286C5D3}" sibTransId="{0599D9F3-4A40-4BC0-A86B-B3067DA635DB}"/>
    <dgm:cxn modelId="{5510442D-F7F6-4845-BDA7-41CD7FC806D8}" type="presOf" srcId="{EA6B4377-9644-4C64-AD1A-11B156DA3178}" destId="{34A7AC48-A3DA-4FEC-A2C3-EE4664F17C5A}" srcOrd="0" destOrd="2" presId="urn:microsoft.com/office/officeart/2005/8/layout/gear1"/>
    <dgm:cxn modelId="{BB2A0531-9952-41F6-A4CC-1C1C395164CF}" type="presOf" srcId="{6DC70BCD-CCBA-4997-BC64-576A1B64D9B3}" destId="{34A7AC48-A3DA-4FEC-A2C3-EE4664F17C5A}" srcOrd="0" destOrd="1" presId="urn:microsoft.com/office/officeart/2005/8/layout/gear1"/>
    <dgm:cxn modelId="{ED326C63-D6B4-4020-8F45-D180DD447669}" srcId="{2B19CB2A-FB98-457A-A771-E5D2194F1451}" destId="{6DC70BCD-CCBA-4997-BC64-576A1B64D9B3}" srcOrd="1" destOrd="0" parTransId="{800DDA8D-17D9-462B-AD8D-4AD7CFDBF007}" sibTransId="{DF43F7B0-F594-437D-8A35-0EAF57466200}"/>
    <dgm:cxn modelId="{78D6F765-E6A5-4C1F-BA05-3C2280178667}" srcId="{E219D3AF-45AC-4298-A262-84031F70810E}" destId="{672DD414-1C4A-41BB-8E67-5AB2774BB46C}" srcOrd="0" destOrd="0" parTransId="{D4D34D88-F173-4971-AF18-7FE9B392ADBC}" sibTransId="{42265509-4FD2-43EB-B681-FE54A857A1C5}"/>
    <dgm:cxn modelId="{99F23768-B120-48F9-AD7A-1C600D209E35}" type="presOf" srcId="{672DD414-1C4A-41BB-8E67-5AB2774BB46C}" destId="{3BED7D39-0D84-486E-BBB8-48052C438501}" srcOrd="0" destOrd="0" presId="urn:microsoft.com/office/officeart/2005/8/layout/gear1"/>
    <dgm:cxn modelId="{2673406E-B206-451C-BDB5-FA623EFFB3E6}" srcId="{7940F161-D5BC-4E28-B08C-752115960A45}" destId="{6C0AA9B7-259C-47E1-9B6D-B4FED23842D8}" srcOrd="1" destOrd="0" parTransId="{28DB2020-7479-4D05-9A7F-7AAB8399084D}" sibTransId="{E4FD2517-C58C-4424-BFB3-0348949DA6B4}"/>
    <dgm:cxn modelId="{9157EF76-C59B-4DF1-B005-C66838CB8A10}" type="presOf" srcId="{B86B01D9-1287-422C-AA02-EE84915926D5}" destId="{3BED7D39-0D84-486E-BBB8-48052C438501}" srcOrd="0" destOrd="2" presId="urn:microsoft.com/office/officeart/2005/8/layout/gear1"/>
    <dgm:cxn modelId="{B58D6E58-D9A8-4956-9549-16B873AF75EF}" type="presOf" srcId="{2B19CB2A-FB98-457A-A771-E5D2194F1451}" destId="{1B39AC50-48C1-40B6-8EAB-7D591D903408}" srcOrd="3" destOrd="0" presId="urn:microsoft.com/office/officeart/2005/8/layout/gear1"/>
    <dgm:cxn modelId="{68DC6C79-26FB-4680-9953-282942ADBB88}" type="presOf" srcId="{E71D7353-AF3A-4DB5-A998-D39005D4F567}" destId="{34A7AC48-A3DA-4FEC-A2C3-EE4664F17C5A}" srcOrd="0" destOrd="0" presId="urn:microsoft.com/office/officeart/2005/8/layout/gear1"/>
    <dgm:cxn modelId="{C66C3786-07D4-4B0A-B853-38D6FE392979}" type="presOf" srcId="{2B19CB2A-FB98-457A-A771-E5D2194F1451}" destId="{2A93B57B-3C25-4470-BF33-E6A381F94878}" srcOrd="2" destOrd="0" presId="urn:microsoft.com/office/officeart/2005/8/layout/gear1"/>
    <dgm:cxn modelId="{5EDDCD88-1531-4FCA-8F28-8A624E78D159}" srcId="{E219D3AF-45AC-4298-A262-84031F70810E}" destId="{3A43BCC0-4B4F-4092-A063-8077D98B4C6B}" srcOrd="1" destOrd="0" parTransId="{C6D558F7-0A2B-41F6-9169-6CB4AEAF5AA9}" sibTransId="{C507625E-9C3A-442F-9DDC-E7B487562B4C}"/>
    <dgm:cxn modelId="{3377EB9E-3118-4B2A-AD22-532A580FF2FD}" type="presOf" srcId="{C63EE97F-A3DE-471D-A896-060A86360C7C}" destId="{A1DD5551-D498-41C2-BE5C-D30241451503}" srcOrd="0" destOrd="0" presId="urn:microsoft.com/office/officeart/2005/8/layout/gear1"/>
    <dgm:cxn modelId="{CF028BA1-DA5D-4573-BC71-FD28F4B1C7DB}" type="presOf" srcId="{E219D3AF-45AC-4298-A262-84031F70810E}" destId="{9570BD35-4BA3-4F87-BCD6-8386D493BC5C}" srcOrd="2" destOrd="0" presId="urn:microsoft.com/office/officeart/2005/8/layout/gear1"/>
    <dgm:cxn modelId="{DE78AAA2-CCF5-4484-9B30-5FCBC479A83F}" srcId="{E219D3AF-45AC-4298-A262-84031F70810E}" destId="{B86B01D9-1287-422C-AA02-EE84915926D5}" srcOrd="2" destOrd="0" parTransId="{DC0EFD5B-5FB7-4F81-B083-41736F6A75A4}" sibTransId="{2F3513D8-6DF8-4F53-9439-2F9910AC3F93}"/>
    <dgm:cxn modelId="{97B916A3-06DF-4B7B-83AC-1F07318711B4}" srcId="{7940F161-D5BC-4E28-B08C-752115960A45}" destId="{7BE14A6C-17A7-48EB-8FE2-E6B2B9CF1E31}" srcOrd="2" destOrd="0" parTransId="{A0453632-AA0A-4AD5-9C21-26596936C9C5}" sibTransId="{B9F40E2A-BE61-4BD2-9694-810D1D02F77D}"/>
    <dgm:cxn modelId="{B2A79CA7-85C3-46D0-86F2-B5D707E7E0D2}" type="presOf" srcId="{F4C8558E-53FB-4C47-BFC7-B6CA202E4537}" destId="{8A0032AE-5280-4C8C-9AF3-757DCFFE5CA0}" srcOrd="0" destOrd="0" presId="urn:microsoft.com/office/officeart/2005/8/layout/gear1"/>
    <dgm:cxn modelId="{408D8FAF-0097-4C91-BAEB-1028816AE520}" type="presOf" srcId="{E219D3AF-45AC-4298-A262-84031F70810E}" destId="{6E73D4B9-C5E2-4E55-BFC4-98F73522323F}" srcOrd="1" destOrd="0" presId="urn:microsoft.com/office/officeart/2005/8/layout/gear1"/>
    <dgm:cxn modelId="{136F80B6-E2A0-4B65-9217-92F6F20B85C7}" type="presOf" srcId="{183C9E81-8882-4FAC-BC9F-22E7CAC4B22C}" destId="{87784F56-F60C-4386-9FB4-69CCD43CEB9E}" srcOrd="0" destOrd="0" presId="urn:microsoft.com/office/officeart/2005/8/layout/gear1"/>
    <dgm:cxn modelId="{AA46F6B7-355F-44DB-83DF-A4BD1F7CDCB6}" srcId="{6E0F1DEE-417A-4273-834E-611D19AC01BB}" destId="{2B19CB2A-FB98-457A-A771-E5D2194F1451}" srcOrd="2" destOrd="0" parTransId="{F61B83B3-79E2-46A3-B4BB-A8F4816F0FAB}" sibTransId="{183C9E81-8882-4FAC-BC9F-22E7CAC4B22C}"/>
    <dgm:cxn modelId="{038EDFC9-D5F5-4BE2-997E-3EA7F95735F3}" type="presOf" srcId="{3A43BCC0-4B4F-4092-A063-8077D98B4C6B}" destId="{3BED7D39-0D84-486E-BBB8-48052C438501}" srcOrd="0" destOrd="1" presId="urn:microsoft.com/office/officeart/2005/8/layout/gear1"/>
    <dgm:cxn modelId="{7A29E2CC-A796-49ED-83FB-A8F833FC2248}" type="presOf" srcId="{7BE14A6C-17A7-48EB-8FE2-E6B2B9CF1E31}" destId="{08AFE697-BE27-41C4-AF40-3BA03CC26B8C}" srcOrd="0" destOrd="2" presId="urn:microsoft.com/office/officeart/2005/8/layout/gear1"/>
    <dgm:cxn modelId="{A8FF95D8-268E-422D-8423-E3A88CB45E31}" srcId="{2B19CB2A-FB98-457A-A771-E5D2194F1451}" destId="{E71D7353-AF3A-4DB5-A998-D39005D4F567}" srcOrd="0" destOrd="0" parTransId="{92FE7499-D81A-40E1-A283-B124E5BFB3C9}" sibTransId="{A76A1089-AB41-4CD9-BBAF-0E4A61CCB337}"/>
    <dgm:cxn modelId="{6FCCD8DE-54D9-498A-AF9F-D157AB197397}" type="presOf" srcId="{2B19CB2A-FB98-457A-A771-E5D2194F1451}" destId="{72562808-ACCF-4370-BDE5-2353995C77B4}" srcOrd="1" destOrd="0" presId="urn:microsoft.com/office/officeart/2005/8/layout/gear1"/>
    <dgm:cxn modelId="{4FAE7EF0-9859-40A3-8470-026165B375E7}" type="presOf" srcId="{7940F161-D5BC-4E28-B08C-752115960A45}" destId="{87D3686E-5B48-49DE-BA6C-FFBA31A47782}" srcOrd="0" destOrd="0" presId="urn:microsoft.com/office/officeart/2005/8/layout/gear1"/>
    <dgm:cxn modelId="{887FFCF2-1205-43E8-A6B7-D8D5933DBA8A}" type="presOf" srcId="{2B19CB2A-FB98-457A-A771-E5D2194F1451}" destId="{F07B20DD-70C4-449F-90C7-3068775FD1CA}" srcOrd="0" destOrd="0" presId="urn:microsoft.com/office/officeart/2005/8/layout/gear1"/>
    <dgm:cxn modelId="{99AA2AF4-9FFF-448E-92F8-DCEBF86657A0}" srcId="{6E0F1DEE-417A-4273-834E-611D19AC01BB}" destId="{7940F161-D5BC-4E28-B08C-752115960A45}" srcOrd="1" destOrd="0" parTransId="{3F2AAADB-D56F-4E48-B774-90F9EC83620E}" sibTransId="{C63EE97F-A3DE-471D-A896-060A86360C7C}"/>
    <dgm:cxn modelId="{C54B32F8-AF7A-4045-80FC-8C64909D59F9}" type="presOf" srcId="{7940F161-D5BC-4E28-B08C-752115960A45}" destId="{12A2CC07-0FE9-461D-8125-6055F64ED938}" srcOrd="2" destOrd="0" presId="urn:microsoft.com/office/officeart/2005/8/layout/gear1"/>
    <dgm:cxn modelId="{54DBECF9-497C-4D9D-A96D-C1EE402BBC2F}" srcId="{6E0F1DEE-417A-4273-834E-611D19AC01BB}" destId="{E219D3AF-45AC-4298-A262-84031F70810E}" srcOrd="0" destOrd="0" parTransId="{2F6AC5CC-6F76-462F-832A-B8E2CC46F04D}" sibTransId="{F4C8558E-53FB-4C47-BFC7-B6CA202E4537}"/>
    <dgm:cxn modelId="{8638B3D4-4977-409D-B21B-202282AA7BBC}" type="presParOf" srcId="{1E0954C7-1B24-4943-8E39-82541996A70A}" destId="{2F5A7EC1-3FB9-4D68-92F8-6B1AF667E853}" srcOrd="0" destOrd="0" presId="urn:microsoft.com/office/officeart/2005/8/layout/gear1"/>
    <dgm:cxn modelId="{109131B7-73A4-4F9D-A885-FD3DDFCC8D92}" type="presParOf" srcId="{1E0954C7-1B24-4943-8E39-82541996A70A}" destId="{6E73D4B9-C5E2-4E55-BFC4-98F73522323F}" srcOrd="1" destOrd="0" presId="urn:microsoft.com/office/officeart/2005/8/layout/gear1"/>
    <dgm:cxn modelId="{87FDD275-891D-4D83-A972-588FF0C2EA5F}" type="presParOf" srcId="{1E0954C7-1B24-4943-8E39-82541996A70A}" destId="{9570BD35-4BA3-4F87-BCD6-8386D493BC5C}" srcOrd="2" destOrd="0" presId="urn:microsoft.com/office/officeart/2005/8/layout/gear1"/>
    <dgm:cxn modelId="{B57A88D7-D2A5-4D23-9017-5815CF478131}" type="presParOf" srcId="{1E0954C7-1B24-4943-8E39-82541996A70A}" destId="{3BED7D39-0D84-486E-BBB8-48052C438501}" srcOrd="3" destOrd="0" presId="urn:microsoft.com/office/officeart/2005/8/layout/gear1"/>
    <dgm:cxn modelId="{861DF693-712B-44DA-B7B8-2D10FE288BCC}" type="presParOf" srcId="{1E0954C7-1B24-4943-8E39-82541996A70A}" destId="{87D3686E-5B48-49DE-BA6C-FFBA31A47782}" srcOrd="4" destOrd="0" presId="urn:microsoft.com/office/officeart/2005/8/layout/gear1"/>
    <dgm:cxn modelId="{7BC152A3-B334-4B65-A37A-9A80CCA2F60F}" type="presParOf" srcId="{1E0954C7-1B24-4943-8E39-82541996A70A}" destId="{474656CF-7A17-4975-A561-7D000215BE2B}" srcOrd="5" destOrd="0" presId="urn:microsoft.com/office/officeart/2005/8/layout/gear1"/>
    <dgm:cxn modelId="{8BBB6EED-9D94-48C8-92F2-3E6042A95E05}" type="presParOf" srcId="{1E0954C7-1B24-4943-8E39-82541996A70A}" destId="{12A2CC07-0FE9-461D-8125-6055F64ED938}" srcOrd="6" destOrd="0" presId="urn:microsoft.com/office/officeart/2005/8/layout/gear1"/>
    <dgm:cxn modelId="{E47136B9-2A38-4942-A9BD-C3E3F6EFC94D}" type="presParOf" srcId="{1E0954C7-1B24-4943-8E39-82541996A70A}" destId="{08AFE697-BE27-41C4-AF40-3BA03CC26B8C}" srcOrd="7" destOrd="0" presId="urn:microsoft.com/office/officeart/2005/8/layout/gear1"/>
    <dgm:cxn modelId="{0F6ED047-6C49-43D5-BD36-973A60B05278}" type="presParOf" srcId="{1E0954C7-1B24-4943-8E39-82541996A70A}" destId="{F07B20DD-70C4-449F-90C7-3068775FD1CA}" srcOrd="8" destOrd="0" presId="urn:microsoft.com/office/officeart/2005/8/layout/gear1"/>
    <dgm:cxn modelId="{84D68A50-DC8A-4E61-886C-ED9D69F2EF10}" type="presParOf" srcId="{1E0954C7-1B24-4943-8E39-82541996A70A}" destId="{72562808-ACCF-4370-BDE5-2353995C77B4}" srcOrd="9" destOrd="0" presId="urn:microsoft.com/office/officeart/2005/8/layout/gear1"/>
    <dgm:cxn modelId="{1FB30533-215A-4734-9986-3FEC277B56C6}" type="presParOf" srcId="{1E0954C7-1B24-4943-8E39-82541996A70A}" destId="{2A93B57B-3C25-4470-BF33-E6A381F94878}" srcOrd="10" destOrd="0" presId="urn:microsoft.com/office/officeart/2005/8/layout/gear1"/>
    <dgm:cxn modelId="{1ADCE655-F584-4FB4-BBD1-BC805B9E13FE}" type="presParOf" srcId="{1E0954C7-1B24-4943-8E39-82541996A70A}" destId="{1B39AC50-48C1-40B6-8EAB-7D591D903408}" srcOrd="11" destOrd="0" presId="urn:microsoft.com/office/officeart/2005/8/layout/gear1"/>
    <dgm:cxn modelId="{05FB1869-DB8A-46F4-8AED-0DE8D4D718AB}" type="presParOf" srcId="{1E0954C7-1B24-4943-8E39-82541996A70A}" destId="{34A7AC48-A3DA-4FEC-A2C3-EE4664F17C5A}" srcOrd="12" destOrd="0" presId="urn:microsoft.com/office/officeart/2005/8/layout/gear1"/>
    <dgm:cxn modelId="{D270BA3C-AB96-4640-8594-46A5829F808F}" type="presParOf" srcId="{1E0954C7-1B24-4943-8E39-82541996A70A}" destId="{8A0032AE-5280-4C8C-9AF3-757DCFFE5CA0}" srcOrd="13" destOrd="0" presId="urn:microsoft.com/office/officeart/2005/8/layout/gear1"/>
    <dgm:cxn modelId="{5A0C5789-02CE-4963-8C21-C1711302575F}" type="presParOf" srcId="{1E0954C7-1B24-4943-8E39-82541996A70A}" destId="{A1DD5551-D498-41C2-BE5C-D30241451503}" srcOrd="14" destOrd="0" presId="urn:microsoft.com/office/officeart/2005/8/layout/gear1"/>
    <dgm:cxn modelId="{947089B2-5866-482D-B65F-6F425AAB0B5F}" type="presParOf" srcId="{1E0954C7-1B24-4943-8E39-82541996A70A}" destId="{87784F56-F60C-4386-9FB4-69CCD43CEB9E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CF395-4943-4E24-8322-88649C30ACF8}">
      <dsp:nvSpPr>
        <dsp:cNvPr id="0" name=""/>
        <dsp:cNvSpPr/>
      </dsp:nvSpPr>
      <dsp:spPr>
        <a:xfrm>
          <a:off x="0" y="0"/>
          <a:ext cx="8594725" cy="13597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Outline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TypeScript-STL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Standard Template Library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 My Case</a:t>
          </a:r>
          <a:endParaRPr lang="en-US" sz="1700" kern="1200" dirty="0"/>
        </a:p>
      </dsp:txBody>
      <dsp:txXfrm>
        <a:off x="1854924" y="0"/>
        <a:ext cx="6739800" cy="1359793"/>
      </dsp:txXfrm>
    </dsp:sp>
    <dsp:sp modelId="{0848B5DF-B355-4F21-99CB-D78E9EACAC19}">
      <dsp:nvSpPr>
        <dsp:cNvPr id="0" name=""/>
        <dsp:cNvSpPr/>
      </dsp:nvSpPr>
      <dsp:spPr>
        <a:xfrm>
          <a:off x="135979" y="135979"/>
          <a:ext cx="1718945" cy="10878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6DF6D3F-7500-4DEB-A00D-6DF393139CAB}">
      <dsp:nvSpPr>
        <dsp:cNvPr id="0" name=""/>
        <dsp:cNvSpPr/>
      </dsp:nvSpPr>
      <dsp:spPr>
        <a:xfrm>
          <a:off x="0" y="1495772"/>
          <a:ext cx="8594725" cy="1359793"/>
        </a:xfrm>
        <a:prstGeom prst="roundRect">
          <a:avLst>
            <a:gd name="adj" fmla="val 10000"/>
          </a:avLst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Features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Containers &amp; Iterators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Algorithms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Functors</a:t>
          </a:r>
        </a:p>
      </dsp:txBody>
      <dsp:txXfrm>
        <a:off x="1854924" y="1495772"/>
        <a:ext cx="6739800" cy="1359793"/>
      </dsp:txXfrm>
    </dsp:sp>
    <dsp:sp modelId="{5C65B397-56D5-41F6-A33F-9347544E0DD0}">
      <dsp:nvSpPr>
        <dsp:cNvPr id="0" name=""/>
        <dsp:cNvSpPr/>
      </dsp:nvSpPr>
      <dsp:spPr>
        <a:xfrm>
          <a:off x="135979" y="1631751"/>
          <a:ext cx="1718945" cy="10878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062D77D-B80F-4A76-8E33-64F525541FC5}">
      <dsp:nvSpPr>
        <dsp:cNvPr id="0" name=""/>
        <dsp:cNvSpPr/>
      </dsp:nvSpPr>
      <dsp:spPr>
        <a:xfrm>
          <a:off x="0" y="2991544"/>
          <a:ext cx="8594725" cy="1359793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Miscellaneous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Releases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Utilization Cases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Blueprint</a:t>
          </a:r>
        </a:p>
      </dsp:txBody>
      <dsp:txXfrm>
        <a:off x="1854924" y="2991544"/>
        <a:ext cx="6739800" cy="1359793"/>
      </dsp:txXfrm>
    </dsp:sp>
    <dsp:sp modelId="{B692CE4F-4F44-4E5F-B560-5C9462431C10}">
      <dsp:nvSpPr>
        <dsp:cNvPr id="0" name=""/>
        <dsp:cNvSpPr/>
      </dsp:nvSpPr>
      <dsp:spPr>
        <a:xfrm>
          <a:off x="135979" y="3127524"/>
          <a:ext cx="1718945" cy="108783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A7EC1-3FB9-4D68-92F8-6B1AF667E853}">
      <dsp:nvSpPr>
        <dsp:cNvPr id="0" name=""/>
        <dsp:cNvSpPr/>
      </dsp:nvSpPr>
      <dsp:spPr>
        <a:xfrm>
          <a:off x="2023189" y="1958102"/>
          <a:ext cx="2393235" cy="239323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C++</a:t>
          </a:r>
        </a:p>
      </dsp:txBody>
      <dsp:txXfrm>
        <a:off x="2504336" y="2518706"/>
        <a:ext cx="1430941" cy="1230172"/>
      </dsp:txXfrm>
    </dsp:sp>
    <dsp:sp modelId="{3BED7D39-0D84-486E-BBB8-48052C438501}">
      <dsp:nvSpPr>
        <dsp:cNvPr id="0" name=""/>
        <dsp:cNvSpPr/>
      </dsp:nvSpPr>
      <dsp:spPr>
        <a:xfrm>
          <a:off x="1718595" y="3437557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Realization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Performance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Optimization</a:t>
          </a:r>
        </a:p>
      </dsp:txBody>
      <dsp:txXfrm>
        <a:off x="1745359" y="3464321"/>
        <a:ext cx="1469440" cy="860252"/>
      </dsp:txXfrm>
    </dsp:sp>
    <dsp:sp modelId="{87D3686E-5B48-49DE-BA6C-FFBA31A47782}">
      <dsp:nvSpPr>
        <dsp:cNvPr id="0" name=""/>
        <dsp:cNvSpPr/>
      </dsp:nvSpPr>
      <dsp:spPr>
        <a:xfrm>
          <a:off x="630760" y="1392428"/>
          <a:ext cx="1740535" cy="1740535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TS</a:t>
          </a:r>
          <a:endParaRPr lang="en-US" sz="2000" kern="1200" dirty="0"/>
        </a:p>
      </dsp:txBody>
      <dsp:txXfrm>
        <a:off x="1068945" y="1833261"/>
        <a:ext cx="864165" cy="858869"/>
      </dsp:txXfrm>
    </dsp:sp>
    <dsp:sp modelId="{08AFE697-BE27-41C4-AF40-3BA03CC26B8C}">
      <dsp:nvSpPr>
        <dsp:cNvPr id="0" name=""/>
        <dsp:cNvSpPr/>
      </dsp:nvSpPr>
      <dsp:spPr>
        <a:xfrm>
          <a:off x="65086" y="2523776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Fast Development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Prototyping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Demonstration</a:t>
          </a:r>
        </a:p>
      </dsp:txBody>
      <dsp:txXfrm>
        <a:off x="91850" y="2550540"/>
        <a:ext cx="1469440" cy="860252"/>
      </dsp:txXfrm>
    </dsp:sp>
    <dsp:sp modelId="{F07B20DD-70C4-449F-90C7-3068775FD1CA}">
      <dsp:nvSpPr>
        <dsp:cNvPr id="0" name=""/>
        <dsp:cNvSpPr/>
      </dsp:nvSpPr>
      <dsp:spPr>
        <a:xfrm rot="20700000">
          <a:off x="1605638" y="191636"/>
          <a:ext cx="1705369" cy="1705369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TSTL</a:t>
          </a:r>
        </a:p>
      </dsp:txBody>
      <dsp:txXfrm rot="-20700000">
        <a:off x="1979675" y="565673"/>
        <a:ext cx="957294" cy="957294"/>
      </dsp:txXfrm>
    </dsp:sp>
    <dsp:sp modelId="{34A7AC48-A3DA-4FEC-A2C3-EE4664F17C5A}">
      <dsp:nvSpPr>
        <dsp:cNvPr id="0" name=""/>
        <dsp:cNvSpPr/>
      </dsp:nvSpPr>
      <dsp:spPr>
        <a:xfrm>
          <a:off x="2893456" y="565673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Be Bridge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Standard Interface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Standard Pattern</a:t>
          </a:r>
        </a:p>
      </dsp:txBody>
      <dsp:txXfrm>
        <a:off x="2920220" y="592437"/>
        <a:ext cx="1469440" cy="860252"/>
      </dsp:txXfrm>
    </dsp:sp>
    <dsp:sp modelId="{8A0032AE-5280-4C8C-9AF3-757DCFFE5CA0}">
      <dsp:nvSpPr>
        <dsp:cNvPr id="0" name=""/>
        <dsp:cNvSpPr/>
      </dsp:nvSpPr>
      <dsp:spPr>
        <a:xfrm>
          <a:off x="1840889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D5551-D498-41C2-BE5C-D30241451503}">
      <dsp:nvSpPr>
        <dsp:cNvPr id="0" name=""/>
        <dsp:cNvSpPr/>
      </dsp:nvSpPr>
      <dsp:spPr>
        <a:xfrm>
          <a:off x="322515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84F56-F60C-4386-9FB4-69CCD43CEB9E}">
      <dsp:nvSpPr>
        <dsp:cNvPr id="0" name=""/>
        <dsp:cNvSpPr/>
      </dsp:nvSpPr>
      <dsp:spPr>
        <a:xfrm>
          <a:off x="1211168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A7EC1-3FB9-4D68-92F8-6B1AF667E853}">
      <dsp:nvSpPr>
        <dsp:cNvPr id="0" name=""/>
        <dsp:cNvSpPr/>
      </dsp:nvSpPr>
      <dsp:spPr>
        <a:xfrm>
          <a:off x="2023189" y="1958102"/>
          <a:ext cx="2393235" cy="239323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C++</a:t>
          </a:r>
        </a:p>
      </dsp:txBody>
      <dsp:txXfrm>
        <a:off x="2504336" y="2518706"/>
        <a:ext cx="1430941" cy="1230172"/>
      </dsp:txXfrm>
    </dsp:sp>
    <dsp:sp modelId="{3BED7D39-0D84-486E-BBB8-48052C438501}">
      <dsp:nvSpPr>
        <dsp:cNvPr id="0" name=""/>
        <dsp:cNvSpPr/>
      </dsp:nvSpPr>
      <dsp:spPr>
        <a:xfrm>
          <a:off x="1718595" y="3437557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Realization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Performance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Optimization</a:t>
          </a:r>
        </a:p>
      </dsp:txBody>
      <dsp:txXfrm>
        <a:off x="1745359" y="3464321"/>
        <a:ext cx="1469440" cy="860252"/>
      </dsp:txXfrm>
    </dsp:sp>
    <dsp:sp modelId="{87D3686E-5B48-49DE-BA6C-FFBA31A47782}">
      <dsp:nvSpPr>
        <dsp:cNvPr id="0" name=""/>
        <dsp:cNvSpPr/>
      </dsp:nvSpPr>
      <dsp:spPr>
        <a:xfrm>
          <a:off x="630760" y="1392428"/>
          <a:ext cx="1740535" cy="1740535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TS</a:t>
          </a:r>
          <a:endParaRPr lang="en-US" sz="2000" kern="1200" dirty="0"/>
        </a:p>
      </dsp:txBody>
      <dsp:txXfrm>
        <a:off x="1068945" y="1833261"/>
        <a:ext cx="864165" cy="858869"/>
      </dsp:txXfrm>
    </dsp:sp>
    <dsp:sp modelId="{08AFE697-BE27-41C4-AF40-3BA03CC26B8C}">
      <dsp:nvSpPr>
        <dsp:cNvPr id="0" name=""/>
        <dsp:cNvSpPr/>
      </dsp:nvSpPr>
      <dsp:spPr>
        <a:xfrm>
          <a:off x="65086" y="2523776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Fast Development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Prototyping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Demonstration</a:t>
          </a:r>
        </a:p>
      </dsp:txBody>
      <dsp:txXfrm>
        <a:off x="91850" y="2550540"/>
        <a:ext cx="1469440" cy="860252"/>
      </dsp:txXfrm>
    </dsp:sp>
    <dsp:sp modelId="{F07B20DD-70C4-449F-90C7-3068775FD1CA}">
      <dsp:nvSpPr>
        <dsp:cNvPr id="0" name=""/>
        <dsp:cNvSpPr/>
      </dsp:nvSpPr>
      <dsp:spPr>
        <a:xfrm rot="20700000">
          <a:off x="1605638" y="191636"/>
          <a:ext cx="1705369" cy="1705369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TSTL</a:t>
          </a:r>
        </a:p>
      </dsp:txBody>
      <dsp:txXfrm rot="-20700000">
        <a:off x="1979675" y="565673"/>
        <a:ext cx="957294" cy="957294"/>
      </dsp:txXfrm>
    </dsp:sp>
    <dsp:sp modelId="{34A7AC48-A3DA-4FEC-A2C3-EE4664F17C5A}">
      <dsp:nvSpPr>
        <dsp:cNvPr id="0" name=""/>
        <dsp:cNvSpPr/>
      </dsp:nvSpPr>
      <dsp:spPr>
        <a:xfrm>
          <a:off x="2893456" y="565673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Be Bridge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Standard Interface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Standard Pattern</a:t>
          </a:r>
        </a:p>
      </dsp:txBody>
      <dsp:txXfrm>
        <a:off x="2920220" y="592437"/>
        <a:ext cx="1469440" cy="860252"/>
      </dsp:txXfrm>
    </dsp:sp>
    <dsp:sp modelId="{8A0032AE-5280-4C8C-9AF3-757DCFFE5CA0}">
      <dsp:nvSpPr>
        <dsp:cNvPr id="0" name=""/>
        <dsp:cNvSpPr/>
      </dsp:nvSpPr>
      <dsp:spPr>
        <a:xfrm>
          <a:off x="1840889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D5551-D498-41C2-BE5C-D30241451503}">
      <dsp:nvSpPr>
        <dsp:cNvPr id="0" name=""/>
        <dsp:cNvSpPr/>
      </dsp:nvSpPr>
      <dsp:spPr>
        <a:xfrm>
          <a:off x="322515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84F56-F60C-4386-9FB4-69CCD43CEB9E}">
      <dsp:nvSpPr>
        <dsp:cNvPr id="0" name=""/>
        <dsp:cNvSpPr/>
      </dsp:nvSpPr>
      <dsp:spPr>
        <a:xfrm>
          <a:off x="1211168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A7EC1-3FB9-4D68-92F8-6B1AF667E853}">
      <dsp:nvSpPr>
        <dsp:cNvPr id="0" name=""/>
        <dsp:cNvSpPr/>
      </dsp:nvSpPr>
      <dsp:spPr>
        <a:xfrm>
          <a:off x="2023189" y="1958102"/>
          <a:ext cx="2393235" cy="239323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C++</a:t>
          </a:r>
        </a:p>
      </dsp:txBody>
      <dsp:txXfrm>
        <a:off x="2504336" y="2518706"/>
        <a:ext cx="1430941" cy="1230172"/>
      </dsp:txXfrm>
    </dsp:sp>
    <dsp:sp modelId="{3BED7D39-0D84-486E-BBB8-48052C438501}">
      <dsp:nvSpPr>
        <dsp:cNvPr id="0" name=""/>
        <dsp:cNvSpPr/>
      </dsp:nvSpPr>
      <dsp:spPr>
        <a:xfrm>
          <a:off x="1718595" y="3437557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Realization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Performance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Optimization</a:t>
          </a:r>
        </a:p>
      </dsp:txBody>
      <dsp:txXfrm>
        <a:off x="1745359" y="3464321"/>
        <a:ext cx="1469440" cy="860252"/>
      </dsp:txXfrm>
    </dsp:sp>
    <dsp:sp modelId="{87D3686E-5B48-49DE-BA6C-FFBA31A47782}">
      <dsp:nvSpPr>
        <dsp:cNvPr id="0" name=""/>
        <dsp:cNvSpPr/>
      </dsp:nvSpPr>
      <dsp:spPr>
        <a:xfrm>
          <a:off x="630760" y="1392428"/>
          <a:ext cx="1740535" cy="1740535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TS</a:t>
          </a:r>
          <a:endParaRPr lang="en-US" sz="2000" kern="1200" dirty="0"/>
        </a:p>
      </dsp:txBody>
      <dsp:txXfrm>
        <a:off x="1068945" y="1833261"/>
        <a:ext cx="864165" cy="858869"/>
      </dsp:txXfrm>
    </dsp:sp>
    <dsp:sp modelId="{08AFE697-BE27-41C4-AF40-3BA03CC26B8C}">
      <dsp:nvSpPr>
        <dsp:cNvPr id="0" name=""/>
        <dsp:cNvSpPr/>
      </dsp:nvSpPr>
      <dsp:spPr>
        <a:xfrm>
          <a:off x="65086" y="2523776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Fast Development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Prototyping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Demonstration</a:t>
          </a:r>
        </a:p>
      </dsp:txBody>
      <dsp:txXfrm>
        <a:off x="91850" y="2550540"/>
        <a:ext cx="1469440" cy="860252"/>
      </dsp:txXfrm>
    </dsp:sp>
    <dsp:sp modelId="{F07B20DD-70C4-449F-90C7-3068775FD1CA}">
      <dsp:nvSpPr>
        <dsp:cNvPr id="0" name=""/>
        <dsp:cNvSpPr/>
      </dsp:nvSpPr>
      <dsp:spPr>
        <a:xfrm rot="20700000">
          <a:off x="1605638" y="191636"/>
          <a:ext cx="1705369" cy="1705369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TSTL</a:t>
          </a:r>
        </a:p>
      </dsp:txBody>
      <dsp:txXfrm rot="-20700000">
        <a:off x="1979675" y="565673"/>
        <a:ext cx="957294" cy="957294"/>
      </dsp:txXfrm>
    </dsp:sp>
    <dsp:sp modelId="{34A7AC48-A3DA-4FEC-A2C3-EE4664F17C5A}">
      <dsp:nvSpPr>
        <dsp:cNvPr id="0" name=""/>
        <dsp:cNvSpPr/>
      </dsp:nvSpPr>
      <dsp:spPr>
        <a:xfrm>
          <a:off x="2893456" y="565673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Be Bridge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Standard Interface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Standard Pattern</a:t>
          </a:r>
        </a:p>
      </dsp:txBody>
      <dsp:txXfrm>
        <a:off x="2920220" y="592437"/>
        <a:ext cx="1469440" cy="860252"/>
      </dsp:txXfrm>
    </dsp:sp>
    <dsp:sp modelId="{8A0032AE-5280-4C8C-9AF3-757DCFFE5CA0}">
      <dsp:nvSpPr>
        <dsp:cNvPr id="0" name=""/>
        <dsp:cNvSpPr/>
      </dsp:nvSpPr>
      <dsp:spPr>
        <a:xfrm>
          <a:off x="1840889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D5551-D498-41C2-BE5C-D30241451503}">
      <dsp:nvSpPr>
        <dsp:cNvPr id="0" name=""/>
        <dsp:cNvSpPr/>
      </dsp:nvSpPr>
      <dsp:spPr>
        <a:xfrm>
          <a:off x="322515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84F56-F60C-4386-9FB4-69CCD43CEB9E}">
      <dsp:nvSpPr>
        <dsp:cNvPr id="0" name=""/>
        <dsp:cNvSpPr/>
      </dsp:nvSpPr>
      <dsp:spPr>
        <a:xfrm>
          <a:off x="1211168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A7EC1-3FB9-4D68-92F8-6B1AF667E853}">
      <dsp:nvSpPr>
        <dsp:cNvPr id="0" name=""/>
        <dsp:cNvSpPr/>
      </dsp:nvSpPr>
      <dsp:spPr>
        <a:xfrm>
          <a:off x="2023189" y="1958102"/>
          <a:ext cx="2393235" cy="2393235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C++</a:t>
          </a:r>
        </a:p>
      </dsp:txBody>
      <dsp:txXfrm>
        <a:off x="2504336" y="2518706"/>
        <a:ext cx="1430941" cy="1230172"/>
      </dsp:txXfrm>
    </dsp:sp>
    <dsp:sp modelId="{3BED7D39-0D84-486E-BBB8-48052C438501}">
      <dsp:nvSpPr>
        <dsp:cNvPr id="0" name=""/>
        <dsp:cNvSpPr/>
      </dsp:nvSpPr>
      <dsp:spPr>
        <a:xfrm>
          <a:off x="1718595" y="3437557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Realization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Performance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Optimization</a:t>
          </a:r>
        </a:p>
      </dsp:txBody>
      <dsp:txXfrm>
        <a:off x="1745359" y="3464321"/>
        <a:ext cx="1469440" cy="860252"/>
      </dsp:txXfrm>
    </dsp:sp>
    <dsp:sp modelId="{87D3686E-5B48-49DE-BA6C-FFBA31A47782}">
      <dsp:nvSpPr>
        <dsp:cNvPr id="0" name=""/>
        <dsp:cNvSpPr/>
      </dsp:nvSpPr>
      <dsp:spPr>
        <a:xfrm>
          <a:off x="630760" y="1392428"/>
          <a:ext cx="1740535" cy="1740535"/>
        </a:xfrm>
        <a:prstGeom prst="gear6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TS</a:t>
          </a:r>
          <a:endParaRPr lang="en-US" sz="2000" kern="1200" dirty="0"/>
        </a:p>
      </dsp:txBody>
      <dsp:txXfrm>
        <a:off x="1068945" y="1833261"/>
        <a:ext cx="864165" cy="858869"/>
      </dsp:txXfrm>
    </dsp:sp>
    <dsp:sp modelId="{08AFE697-BE27-41C4-AF40-3BA03CC26B8C}">
      <dsp:nvSpPr>
        <dsp:cNvPr id="0" name=""/>
        <dsp:cNvSpPr/>
      </dsp:nvSpPr>
      <dsp:spPr>
        <a:xfrm>
          <a:off x="65086" y="2523776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Fast Development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Prototyping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Demonstration</a:t>
          </a:r>
        </a:p>
      </dsp:txBody>
      <dsp:txXfrm>
        <a:off x="91850" y="2550540"/>
        <a:ext cx="1469440" cy="860252"/>
      </dsp:txXfrm>
    </dsp:sp>
    <dsp:sp modelId="{F07B20DD-70C4-449F-90C7-3068775FD1CA}">
      <dsp:nvSpPr>
        <dsp:cNvPr id="0" name=""/>
        <dsp:cNvSpPr/>
      </dsp:nvSpPr>
      <dsp:spPr>
        <a:xfrm rot="20700000">
          <a:off x="1605638" y="191636"/>
          <a:ext cx="1705369" cy="1705369"/>
        </a:xfrm>
        <a:prstGeom prst="gear6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TSTL</a:t>
          </a:r>
        </a:p>
      </dsp:txBody>
      <dsp:txXfrm rot="-20700000">
        <a:off x="1979675" y="565673"/>
        <a:ext cx="957294" cy="957294"/>
      </dsp:txXfrm>
    </dsp:sp>
    <dsp:sp modelId="{34A7AC48-A3DA-4FEC-A2C3-EE4664F17C5A}">
      <dsp:nvSpPr>
        <dsp:cNvPr id="0" name=""/>
        <dsp:cNvSpPr/>
      </dsp:nvSpPr>
      <dsp:spPr>
        <a:xfrm>
          <a:off x="2893456" y="565673"/>
          <a:ext cx="1522968" cy="9137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Be Bridge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Standard Interface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Standard Pattern</a:t>
          </a:r>
        </a:p>
      </dsp:txBody>
      <dsp:txXfrm>
        <a:off x="2920220" y="592437"/>
        <a:ext cx="1469440" cy="860252"/>
      </dsp:txXfrm>
    </dsp:sp>
    <dsp:sp modelId="{8A0032AE-5280-4C8C-9AF3-757DCFFE5CA0}">
      <dsp:nvSpPr>
        <dsp:cNvPr id="0" name=""/>
        <dsp:cNvSpPr/>
      </dsp:nvSpPr>
      <dsp:spPr>
        <a:xfrm>
          <a:off x="1840889" y="1595986"/>
          <a:ext cx="3063341" cy="3063341"/>
        </a:xfrm>
        <a:prstGeom prst="circularArrow">
          <a:avLst>
            <a:gd name="adj1" fmla="val 4687"/>
            <a:gd name="adj2" fmla="val 299029"/>
            <a:gd name="adj3" fmla="val 2519837"/>
            <a:gd name="adj4" fmla="val 15853391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D5551-D498-41C2-BE5C-D30241451503}">
      <dsp:nvSpPr>
        <dsp:cNvPr id="0" name=""/>
        <dsp:cNvSpPr/>
      </dsp:nvSpPr>
      <dsp:spPr>
        <a:xfrm>
          <a:off x="322515" y="1006639"/>
          <a:ext cx="2225709" cy="222570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84F56-F60C-4386-9FB4-69CCD43CEB9E}">
      <dsp:nvSpPr>
        <dsp:cNvPr id="0" name=""/>
        <dsp:cNvSpPr/>
      </dsp:nvSpPr>
      <dsp:spPr>
        <a:xfrm>
          <a:off x="1211168" y="-182577"/>
          <a:ext cx="2399762" cy="239976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11-10T03:29:14.70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0,'0'28'109,"28"-28"-77,56 0-32,-1 0 15,-27 0-15,28 0 16,0 0-16,-29 0 16,57 0-16,0 0 15,-28 0-15,-29 0 16,29 0-16,-28 0 15,28 0-15,-1 0 0,1 0 16,-28 0-16,0 0 16,0 0 156,-1 0-172,1 0 15,28 0-15,28 0 16,-57 0-16,57 0 15,-28 0-15,-56 0 16,55 0-16,-27 0 16,-28 0-16,28 0 15,-28 0-15,0 0 16,0 0-16,0 0 31,0 0-31,-1 0 16,29 0-16,0 0 15,28 0-15,-28 0 32,55 0-32,-27 0 0,-56 0 15,0 0-15,28 0 16,27 0 109,29 0-109,0 0-16,-56 0 15,-1 0-15,29 0 0,0 0 16,0 0-16,27 0 15,-55 0 1,0 0-16,-28 0 16,0 0-16,0 0 15,0 0-15,-1 0 32,1 0-17,28 0 1,0 0-1,0 0-15,28 0 16,-29 0-16,57 0 16,-84 0-16,84 0 15,-57 0-15,-27 0 0,0 0 16,28 0 0,-28 0-1,28 0 157,0 0-172,55 0 16,29 0-16,-84 0 15,55 0-15,1 0 16,-28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11-10T03:29:17.55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76 0,'84'0'47,"27"0"-32,-55 0-15,0 0 16,28 0-16,-1 0 16,29 0-16,56 0 0,-1 0 15,0 0-15,-55 0 16,0 0-16,-1 0 15,-27 0-15,0 0 16,-56 0-16,0 0 16,28 0-1,-29 0 1,1 0-16,0 0 16,0 0-16,56 0 15,0 0-15,-1 0 16,-27 0-16,0 0 15,0 0 17,-28 0-32,0 0 15,0 0-15,-1 0 16,29 0-16,-28 0 16,28 0-16,-28 0 15,28 0-15,0 0 16,-28 0-16,27 0 15,1 0-15,0 0 16,-28 0-16,0 0 16,0 0-1,0 0-15,0 0 16,-1 0-16,1 0 16,0 0-16,0 0 15,28 0 1,-28 0-16,0 0 15,56 0-15,-1 0 16,1 0-16,28 0 16,-1 0-16,-55 0 15,-28 0 1,28 0 93,0 28-93,27 0-16,-27-28 16,56 0-16,28 0 15,-1 0-15,1 0 16,27 0-16,-55 0 15,-1 0-15,-83 0 32,28 0-32,-28 0 15,0 0-15,28 0 63,-28 28-48,28-28-15,55 0 0,-27 28 16,0-28-16,-29 0 16,-27 0-16,0 0 15,56 0-15,-56 0 188,0 0-188,0 0 15,83 0-15,-83 0 16,28 0-16,28 0 16,-56 0-1,28 0 126,-28 0-125,55 0-1,-55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11-10T03:29:22.73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92 0,'56'0'140,"0"0"-140,-1 0 16,1 0 0,28 0 156,28-28-172,-57 28 15,29 0-15,0 0 16,28 0-16,-57 0 15,1 0-15,0 0 16,0 0 0,0 0 140,-28 0-140,27-28-1,-27 28-15,0 0 16,0 0-16,0 0 15,0 0 1,28 0 0,-28 0-16,0-28 31,-1 28-31,1 0 187,28 0-171,-28 0 0,0 0-16,0 0 15,28 0 1,-28 0-16,0 0 16,0 0 15,27 0-31,1 0 0,-28 0 15,0 0-15,0 0 16,0 0 15,0 0 47,0 0-78,0 0 16,55 0-16,1 0 16,-28 28-16,28-28 31,-1 0-31,29 0 16,-84 0-16,28 0 15,0 0-15,-29 0 16,1 0-16,0 0 31,0 0-15,56 0-16,-56 0 15,28 0-15,55 0 16,-55 0-16,56 0 16,-84 0-16,28 0 15,-29 0-15,29 0 16,-28 0-1,0 56-15,0-56 0,0 0 63,28 0-47,-28 0-16,27 0 31,29 0-31,-28 0 0,0 0 15,0 0-15,-28 0 16,27 0-16,1 0 16,0 0-16,0 0 47,-28 0-32,28 28-15,-28-28 16,-1 0-16,29 0 15,0 0-15,0 0 16,-28 0 0,56 0-16,-57 0 31,1 0-31,0 0 16,28 0-1,-28 0 1,28 27-16,-28-27 31,28 0-31,-29 0 16,1 0-16,28 0 0,-28 0 0,28 0 15,-28 0 1,28 0-16,-28 0 0,27 0 16,-27 0-16,0 0 31,28 28-31,0-28 31,-28 0-31,0 0 172,55 0-172,29 0 16,0 0-16,-56 0 0,27 0 15,-55 0-15,0 0 16,0 0-16,0 0 312,28 0-296,0 0-16,-28 0 16,-1 0 93,1 0-109,28 0 16,-28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11-10T03:29:14.70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0,'0'28'109,"28"-28"-77,56 0-32,-1 0 15,-27 0-15,28 0 16,0 0-16,-29 0 16,57 0-16,0 0 15,-28 0-15,-29 0 16,29 0-16,-28 0 15,28 0-15,-1 0 0,1 0 16,-28 0-16,0 0 16,0 0 156,-1 0-172,1 0 15,28 0-15,28 0 16,-57 0-16,57 0 15,-28 0-15,-56 0 16,55 0-16,-27 0 16,-28 0-16,28 0 15,-28 0-15,0 0 16,0 0-16,0 0 31,0 0-31,-1 0 16,29 0-16,0 0 15,28 0-15,-28 0 32,55 0-32,-27 0 0,-56 0 15,0 0-15,28 0 16,27 0 109,29 0-109,0 0-16,-56 0 15,-1 0-15,29 0 0,0 0 16,0 0-16,27 0 15,-55 0 1,0 0-16,-28 0 16,0 0-16,0 0 15,0 0-15,-1 0 32,1 0-17,28 0 1,0 0-1,0 0-15,28 0 16,-29 0-16,57 0 16,-84 0-16,84 0 15,-57 0-15,-27 0 0,0 0 16,28 0 0,-28 0-1,28 0 157,0 0-172,55 0 16,29 0-16,-84 0 15,55 0-15,1 0 16,-28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11-10T03:29:17.55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76 0,'84'0'47,"27"0"-32,-55 0-15,0 0 16,28 0-16,-1 0 16,29 0-16,56 0 0,-1 0 15,0 0-15,-55 0 16,0 0-16,-1 0 15,-27 0-15,0 0 16,-56 0-16,0 0 16,28 0-1,-29 0 1,1 0-16,0 0 16,0 0-16,56 0 15,0 0-15,-1 0 16,-27 0-16,0 0 15,0 0 17,-28 0-32,0 0 15,0 0-15,-1 0 16,29 0-16,-28 0 16,28 0-16,-28 0 15,28 0-15,0 0 16,-28 0-16,27 0 15,1 0-15,0 0 16,-28 0-16,0 0 16,0 0-1,0 0-15,0 0 16,-1 0-16,1 0 16,0 0-16,0 0 15,28 0 1,-28 0-16,0 0 15,56 0-15,-1 0 16,1 0-16,28 0 16,-1 0-16,-55 0 15,-28 0 1,28 0 93,0 28-93,27 0-16,-27-28 16,56 0-16,28 0 15,-1 0-15,1 0 16,27 0-16,-55 0 15,-1 0-15,-83 0 32,28 0-32,-28 0 15,0 0-15,28 0 63,-28 28-48,28-28-15,55 0 0,-27 28 16,0-28-16,-29 0 16,-27 0-16,0 0 15,56 0-15,-56 0 188,0 0-188,0 0 15,83 0-15,-83 0 16,28 0-16,28 0 16,-56 0-1,28 0 126,-28 0-125,55 0-1,-55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6.32107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17-11-10T03:29:22.73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92 0,'56'0'140,"0"0"-140,-1 0 16,1 0 0,28 0 156,28-28-172,-57 28 15,29 0-15,0 0 16,28 0-16,-57 0 15,1 0-15,0 0 16,0 0 0,0 0 140,-28 0-140,27-28-1,-27 28-15,0 0 16,0 0-16,0 0 15,0 0 1,28 0 0,-28 0-16,0-28 31,-1 28-31,1 0 187,28 0-171,-28 0 0,0 0-16,0 0 15,28 0 1,-28 0-16,0 0 16,0 0 15,27 0-31,1 0 0,-28 0 15,0 0-15,0 0 16,0 0 15,0 0 47,0 0-78,0 0 16,55 0-16,1 0 16,-28 28-16,28-28 31,-1 0-31,29 0 16,-84 0-16,28 0 15,0 0-15,-29 0 16,1 0-16,0 0 31,0 0-15,56 0-16,-56 0 15,28 0-15,55 0 16,-55 0-16,56 0 16,-84 0-16,28 0 15,-29 0-15,29 0 16,-28 0-1,0 56-15,0-56 0,0 0 63,28 0-47,-28 0-16,27 0 31,29 0-31,-28 0 0,0 0 15,0 0-15,-28 0 16,27 0-16,1 0 16,0 0-16,0 0 47,-28 0-32,28 28-15,-28-28 16,-1 0-16,29 0 15,0 0-15,0 0 16,-28 0 0,56 0-16,-57 0 31,1 0-31,0 0 16,28 0-1,-28 0 1,28 27-16,-28-27 31,28 0-31,-29 0 16,1 0-16,28 0 0,-28 0 0,28 0 15,-28 0 1,28 0-16,-28 0 0,27 0 16,-27 0-16,0 0 31,28 28-31,0-28 31,-28 0-31,0 0 172,55 0-172,29 0 16,0 0-16,-56 0 0,27 0 15,-55 0-15,0 0 16,0 0-16,0 0 312,28 0-296,0 0-16,-28 0 16,-1 0 93,1 0-109,28 0 16,-28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8FAF2-5636-4BBD-8FDA-349EE2E04652}" type="datetimeFigureOut">
              <a:rPr lang="en-US" smtClean="0"/>
              <a:t>11/10/2017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3AF16-5C62-46DB-8939-157093B1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3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03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43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86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49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78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28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76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84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77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78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2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67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78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64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80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895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79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0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673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140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081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77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60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0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6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95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49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12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27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6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8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0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3AF16-5C62-46DB-8939-157093B15E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9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E6D8DC6-C513-4F6A-9B1F-A5D293F8C7BC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6882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32558-B846-4641-B90E-08C2351A5B71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9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46C7-7633-4EB7-8793-2F3898F94980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24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259A-1E95-4E48-BBD2-79D90D9C9304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4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01BA-9E96-410C-86E3-D8B248BBC5CA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02565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2A55-196B-46BD-9E5D-B0982417786F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1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98BB-B2F7-4033-80D9-7C23AAA1DAAE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9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A80F-0F88-482C-8CE9-50135ECD3BE1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7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8BFB-57D1-424B-844A-431E95974315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99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A280-BEA5-4EDE-A448-FDC09307AC45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839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E12F-9B6F-4A69-8157-41D38B9E2ADA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1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5AFEC09-24AC-4D3D-AD43-DB6B04451D73}" type="datetime1">
              <a:rPr lang="en-US" smtClean="0"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5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302" r:id="rId4"/>
    <p:sldLayoutId id="2147484303" r:id="rId5"/>
    <p:sldLayoutId id="2147484304" r:id="rId6"/>
    <p:sldLayoutId id="2147484305" r:id="rId7"/>
    <p:sldLayoutId id="2147484306" r:id="rId8"/>
    <p:sldLayoutId id="2147484307" r:id="rId9"/>
    <p:sldLayoutId id="2147484308" r:id="rId10"/>
    <p:sldLayoutId id="214748430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chon/tst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chon/tst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pmjs.com/tstl" TargetMode="External"/><Relationship Id="rId5" Type="http://schemas.openxmlformats.org/officeDocument/2006/relationships/hyperlink" Target="https://github.com/samchon/tstl/releases" TargetMode="External"/><Relationship Id="rId4" Type="http://schemas.openxmlformats.org/officeDocument/2006/relationships/hyperlink" Target="https://github.com/samchon/tstl/issue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amchon.org/tst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amchon.github.io/tstl/api" TargetMode="External"/><Relationship Id="rId4" Type="http://schemas.openxmlformats.org/officeDocument/2006/relationships/hyperlink" Target="https://github.com/samchon/tstl/wiki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9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10.emf"/><Relationship Id="rId4" Type="http://schemas.openxmlformats.org/officeDocument/2006/relationships/customXml" Target="../ink/ink1.xml"/><Relationship Id="rId9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9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5" Type="http://schemas.openxmlformats.org/officeDocument/2006/relationships/image" Target="../media/image10.emf"/><Relationship Id="rId4" Type="http://schemas.openxmlformats.org/officeDocument/2006/relationships/customXml" Target="../ink/ink4.xml"/><Relationship Id="rId9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github.com/samchon/tstl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4D0F-26B9-441A-BEE7-68B7DBC0E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TSTL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F0838-F419-4AAA-ADC2-0069937FE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TypeScript</a:t>
            </a:r>
            <a:r>
              <a:rPr lang="ko-KR" altLang="en-US" dirty="0"/>
              <a:t> </a:t>
            </a:r>
            <a:r>
              <a:rPr lang="en-US" dirty="0"/>
              <a:t>Standard Template Library</a:t>
            </a:r>
          </a:p>
          <a:p>
            <a:r>
              <a:rPr lang="en-US" dirty="0">
                <a:hlinkClick r:id="rId3"/>
              </a:rPr>
              <a:t>https://github.com/samchon/tstl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DC813-57E1-43B5-A7F3-05A3D150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34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56BB-F2CF-4D73-8DA7-9F206AF9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 My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F0702-5771-46DF-A1DE-F6C7CD57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7BD42C-ADBD-4699-8E9C-7731C144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8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</a:rPr>
              <a:t>Optimization</a:t>
            </a:r>
          </a:p>
          <a:p>
            <a:pPr marL="0" indent="0" algn="ctr">
              <a:buNone/>
            </a:pPr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by C++ Migration</a:t>
            </a:r>
          </a:p>
        </p:txBody>
      </p:sp>
    </p:spTree>
    <p:extLst>
      <p:ext uri="{BB962C8B-B14F-4D97-AF65-F5344CB8AC3E}">
        <p14:creationId xmlns:p14="http://schemas.microsoft.com/office/powerpoint/2010/main" val="180971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9CA9-5183-4F64-B640-11A734B0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 My Case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D0B148-A7D7-4F97-9FCC-958EF603DB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본인은 알고리즘 개발자</a:t>
            </a:r>
            <a:endParaRPr lang="en-US" altLang="ko-KR" dirty="0"/>
          </a:p>
          <a:p>
            <a:r>
              <a:rPr lang="ko-KR" altLang="en-US" dirty="0"/>
              <a:t>본인의 개발 프로세스 </a:t>
            </a:r>
            <a:r>
              <a:rPr lang="en-US" altLang="ko-KR" dirty="0"/>
              <a:t>(</a:t>
            </a:r>
            <a:r>
              <a:rPr lang="ko-KR" altLang="en-US" dirty="0"/>
              <a:t>스타일</a:t>
            </a:r>
            <a:r>
              <a:rPr lang="en-US" altLang="ko-KR" dirty="0"/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Fast Development </a:t>
            </a:r>
            <a:r>
              <a:rPr lang="en-US" dirty="0"/>
              <a:t>by JavaScript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Prototyping</a:t>
            </a:r>
          </a:p>
          <a:p>
            <a:pPr lvl="2"/>
            <a:r>
              <a:rPr lang="en-US" dirty="0"/>
              <a:t>Simulation in data level</a:t>
            </a:r>
          </a:p>
          <a:p>
            <a:pPr lvl="1"/>
            <a:r>
              <a:rPr lang="en-US" dirty="0"/>
              <a:t>Proof &amp; Visualize by HTML</a:t>
            </a:r>
          </a:p>
          <a:p>
            <a:pPr lvl="2"/>
            <a:r>
              <a:rPr lang="en-US" dirty="0"/>
              <a:t>Production</a:t>
            </a:r>
          </a:p>
          <a:p>
            <a:pPr lvl="2"/>
            <a:r>
              <a:rPr lang="en-US" dirty="0"/>
              <a:t>Demonstration with visualization</a:t>
            </a:r>
          </a:p>
          <a:p>
            <a:pPr lvl="2"/>
            <a:r>
              <a:rPr lang="en-US" dirty="0"/>
              <a:t>High-level Simulation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Optimization</a:t>
            </a:r>
            <a:r>
              <a:rPr lang="en-US" dirty="0"/>
              <a:t> by Migration to C++</a:t>
            </a:r>
          </a:p>
          <a:p>
            <a:pPr lvl="2"/>
            <a:r>
              <a:rPr lang="en-US" dirty="0"/>
              <a:t>Migration</a:t>
            </a:r>
          </a:p>
          <a:p>
            <a:pPr lvl="3"/>
            <a:r>
              <a:rPr lang="en-US" dirty="0"/>
              <a:t>Consider efficiency</a:t>
            </a:r>
          </a:p>
          <a:p>
            <a:pPr lvl="3"/>
            <a:r>
              <a:rPr lang="en-US" dirty="0"/>
              <a:t>Partial or Full migration</a:t>
            </a:r>
          </a:p>
          <a:p>
            <a:pPr lvl="2"/>
            <a:r>
              <a:rPr lang="en-US" dirty="0"/>
              <a:t>Integration with TS/HTML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AA4C8-145A-4920-A4C8-65D6A4EA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5407A15-8B54-4A8F-BB53-0E5F471C2CB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26163" y="1828800"/>
          <a:ext cx="44815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535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9CA9-5183-4F64-B640-11A734B0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 My Case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D0B148-A7D7-4F97-9FCC-958EF603DB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Migration </a:t>
            </a:r>
            <a:r>
              <a:rPr lang="ko-KR" altLang="en-US" dirty="0"/>
              <a:t>할 때마다 불편하더라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기저 라이브러리의 인터페이스가</a:t>
            </a:r>
            <a:r>
              <a:rPr lang="ko-KR" altLang="en-US" dirty="0"/>
              <a:t> 다름</a:t>
            </a:r>
            <a:endParaRPr lang="en-US" altLang="ko-KR" dirty="0"/>
          </a:p>
          <a:p>
            <a:pPr lvl="2"/>
            <a:r>
              <a:rPr lang="ko-KR" altLang="en-US" dirty="0"/>
              <a:t>물론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JS </a:t>
            </a:r>
            <a:r>
              <a:rPr lang="ko-KR" altLang="en-US" dirty="0"/>
              <a:t>는 </a:t>
            </a:r>
            <a:endParaRPr lang="en-US" altLang="ko-KR" dirty="0"/>
          </a:p>
          <a:p>
            <a:pPr lvl="2"/>
            <a:r>
              <a:rPr lang="ko-KR" altLang="en-US" dirty="0"/>
              <a:t>기저 라이브러리라 할 만한 게 없다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이게 같다면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얼마나 편리할까</a:t>
            </a:r>
            <a:r>
              <a:rPr lang="en-US" altLang="ko-KR" dirty="0">
                <a:solidFill>
                  <a:srgbClr val="C00000"/>
                </a:solidFill>
              </a:rPr>
              <a:t>?</a:t>
            </a:r>
          </a:p>
          <a:p>
            <a:pPr lvl="2"/>
            <a:r>
              <a:rPr lang="ko-KR" altLang="en-US" dirty="0"/>
              <a:t>동일한 자료구조</a:t>
            </a:r>
            <a:endParaRPr lang="en-US" altLang="ko-KR" dirty="0"/>
          </a:p>
          <a:p>
            <a:pPr lvl="2"/>
            <a:r>
              <a:rPr lang="ko-KR" altLang="en-US" dirty="0"/>
              <a:t>동일한 패턴</a:t>
            </a:r>
            <a:endParaRPr lang="en-US" altLang="ko-KR" dirty="0"/>
          </a:p>
          <a:p>
            <a:pPr lvl="2"/>
            <a:r>
              <a:rPr lang="ko-KR" altLang="en-US" dirty="0"/>
              <a:t>동일한 인터페이스</a:t>
            </a:r>
            <a:endParaRPr lang="en-US" altLang="ko-KR" dirty="0"/>
          </a:p>
          <a:p>
            <a:r>
              <a:rPr lang="ko-KR" altLang="en-US" dirty="0"/>
              <a:t>그래서 만들었다</a:t>
            </a:r>
            <a:r>
              <a:rPr lang="en-US" altLang="ko-KR" dirty="0"/>
              <a:t>; TSTL</a:t>
            </a:r>
          </a:p>
          <a:p>
            <a:pPr lvl="1"/>
            <a:r>
              <a:rPr lang="en-US" dirty="0"/>
              <a:t>Prototyping by TypeScript</a:t>
            </a:r>
          </a:p>
          <a:p>
            <a:pPr lvl="1"/>
            <a:r>
              <a:rPr lang="en-US" dirty="0"/>
              <a:t>Optimize by C++</a:t>
            </a:r>
          </a:p>
          <a:p>
            <a:pPr lvl="1"/>
            <a:r>
              <a:rPr lang="en-US" dirty="0"/>
              <a:t>Integrate them with TSTL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AA4C8-145A-4920-A4C8-65D6A4EA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5407A15-8B54-4A8F-BB53-0E5F471C2CB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26163" y="1828800"/>
          <a:ext cx="44815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578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56BB-F2CF-4D73-8DA7-9F206AF9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 My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B153-1771-4D8C-9C09-8F15BA1596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JS </a:t>
            </a:r>
            <a:r>
              <a:rPr lang="ko-KR" altLang="en-US" dirty="0">
                <a:solidFill>
                  <a:srgbClr val="C00000"/>
                </a:solidFill>
              </a:rPr>
              <a:t>는 </a:t>
            </a:r>
            <a:r>
              <a:rPr lang="ko-KR" altLang="en-US" dirty="0"/>
              <a:t>기저 라이브러리가 </a:t>
            </a:r>
            <a:r>
              <a:rPr lang="ko-KR" altLang="en-US" dirty="0">
                <a:solidFill>
                  <a:srgbClr val="C00000"/>
                </a:solidFill>
              </a:rPr>
              <a:t>너무 부실하다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제공되는 </a:t>
            </a:r>
            <a:r>
              <a:rPr lang="en-US" altLang="ko-KR" dirty="0"/>
              <a:t>Containers </a:t>
            </a:r>
            <a:r>
              <a:rPr lang="ko-KR" altLang="en-US" dirty="0"/>
              <a:t>는 달랑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7030A0"/>
                </a:solidFill>
              </a:rPr>
              <a:t>Array</a:t>
            </a:r>
            <a:r>
              <a:rPr lang="en-US" altLang="ko-KR" dirty="0"/>
              <a:t> </a:t>
            </a:r>
            <a:r>
              <a:rPr lang="ko-KR" altLang="en-US" dirty="0"/>
              <a:t>와</a:t>
            </a:r>
            <a:endParaRPr lang="en-US" altLang="ko-KR" dirty="0"/>
          </a:p>
          <a:p>
            <a:pPr lvl="2"/>
            <a:r>
              <a:rPr lang="en-US" dirty="0"/>
              <a:t>Dynamic </a:t>
            </a:r>
            <a:r>
              <a:rPr lang="en-US" dirty="0">
                <a:solidFill>
                  <a:srgbClr val="7030A0"/>
                </a:solidFill>
              </a:rPr>
              <a:t>Object</a:t>
            </a:r>
            <a:r>
              <a:rPr lang="en-US" dirty="0"/>
              <a:t> </a:t>
            </a:r>
            <a:r>
              <a:rPr lang="ko-KR" altLang="en-US" dirty="0"/>
              <a:t>뿐</a:t>
            </a:r>
            <a:endParaRPr lang="en-US" altLang="ko-KR" dirty="0"/>
          </a:p>
          <a:p>
            <a:pPr lvl="1"/>
            <a:r>
              <a:rPr lang="ko-KR" altLang="en-US" dirty="0"/>
              <a:t>알고리즘을 구현하기 위한</a:t>
            </a:r>
            <a:endParaRPr lang="en-US" altLang="ko-KR" dirty="0"/>
          </a:p>
          <a:p>
            <a:pPr lvl="2"/>
            <a:r>
              <a:rPr lang="ko-KR" altLang="en-US" dirty="0"/>
              <a:t>기본 제공 함수들도 너무 적음</a:t>
            </a:r>
            <a:endParaRPr lang="en-US" altLang="ko-KR" dirty="0"/>
          </a:p>
          <a:p>
            <a:pPr lvl="1"/>
            <a:r>
              <a:rPr lang="ko-KR" altLang="en-US" dirty="0"/>
              <a:t>유틸리티 객체들도</a:t>
            </a:r>
            <a:endParaRPr lang="en-US" altLang="ko-KR" dirty="0"/>
          </a:p>
          <a:p>
            <a:pPr lvl="2"/>
            <a:r>
              <a:rPr lang="ko-KR" altLang="en-US" dirty="0"/>
              <a:t>너무 단조로우며</a:t>
            </a:r>
            <a:endParaRPr lang="en-US" altLang="ko-KR" dirty="0"/>
          </a:p>
          <a:p>
            <a:pPr lvl="2"/>
            <a:r>
              <a:rPr lang="ko-KR" altLang="en-US" dirty="0"/>
              <a:t>마찬가지로 너무 적다</a:t>
            </a:r>
            <a:endParaRPr lang="en-US" altLang="ko-KR" dirty="0"/>
          </a:p>
          <a:p>
            <a:r>
              <a:rPr lang="ko-KR" altLang="en-US" dirty="0"/>
              <a:t>그래서 만들었다</a:t>
            </a:r>
            <a:r>
              <a:rPr lang="en-US" altLang="ko-KR" dirty="0"/>
              <a:t>; TSTL</a:t>
            </a:r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Containers</a:t>
            </a:r>
            <a:r>
              <a:rPr lang="en-US" altLang="ko-KR" dirty="0"/>
              <a:t> &amp; </a:t>
            </a:r>
            <a:r>
              <a:rPr lang="en-US" altLang="ko-KR" dirty="0">
                <a:solidFill>
                  <a:srgbClr val="7030A0"/>
                </a:solidFill>
              </a:rPr>
              <a:t>Iterators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Algorithms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Functors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F0702-5771-46DF-A1DE-F6C7CD57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22452CD-B283-4389-9586-BC8608D6582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26163" y="1828800"/>
          <a:ext cx="44815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666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56BB-F2CF-4D73-8DA7-9F206AF9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 My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F0702-5771-46DF-A1DE-F6C7CD57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7BD42C-ADBD-4699-8E9C-7731C144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8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ko-KR" altLang="en-US" sz="8000" dirty="0">
                <a:solidFill>
                  <a:schemeClr val="bg1">
                    <a:lumMod val="50000"/>
                  </a:schemeClr>
                </a:solidFill>
              </a:rPr>
              <a:t>자기개발</a:t>
            </a:r>
            <a:endParaRPr lang="en-US" sz="8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6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24E2B4-466D-4D8A-8488-B40F3487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66F613-6409-41B2-A333-DB1987A1F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Containers &amp; Iterators</a:t>
            </a:r>
          </a:p>
          <a:p>
            <a:pPr marL="457200" indent="-457200">
              <a:buAutoNum type="arabicPeriod"/>
            </a:pPr>
            <a:r>
              <a:rPr lang="en-US" dirty="0"/>
              <a:t>Algorithms</a:t>
            </a:r>
          </a:p>
          <a:p>
            <a:pPr marL="457200" indent="-457200">
              <a:buAutoNum type="arabicPeriod"/>
            </a:pPr>
            <a:r>
              <a:rPr lang="en-US" dirty="0"/>
              <a:t>Functors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250A9-AEA9-4FFB-9376-5F497E90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2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56BB-F2CF-4D73-8DA7-9F206AF9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Containers &amp; Iterators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F0702-5771-46DF-A1DE-F6C7CD57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7BD42C-ADBD-4699-8E9C-7731C144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8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4800" u="sng" dirty="0">
                <a:solidFill>
                  <a:schemeClr val="bg1">
                    <a:lumMod val="50000"/>
                  </a:schemeClr>
                </a:solidFill>
              </a:rPr>
              <a:t>Collection Framework</a:t>
            </a:r>
          </a:p>
          <a:p>
            <a:pPr marL="0" indent="0" algn="ctr">
              <a:buNone/>
            </a:pPr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with </a:t>
            </a:r>
            <a:r>
              <a:rPr lang="en-US" sz="4800" u="sng" dirty="0">
                <a:solidFill>
                  <a:schemeClr val="bg1">
                    <a:lumMod val="50000"/>
                  </a:schemeClr>
                </a:solidFill>
              </a:rPr>
              <a:t>Iterator Pattern</a:t>
            </a:r>
          </a:p>
        </p:txBody>
      </p:sp>
    </p:spTree>
    <p:extLst>
      <p:ext uri="{BB962C8B-B14F-4D97-AF65-F5344CB8AC3E}">
        <p14:creationId xmlns:p14="http://schemas.microsoft.com/office/powerpoint/2010/main" val="113247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4583BE-B496-4E71-A5AE-99EA86F4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Containers &amp; Iterators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95F928-2550-4ACE-BCCF-4A325D060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9C8D99-F5BD-4C64-B338-304163AC96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/>
              <a:t>Java</a:t>
            </a:r>
            <a:r>
              <a:rPr lang="en-US" dirty="0"/>
              <a:t> </a:t>
            </a:r>
            <a:r>
              <a:rPr lang="ko-KR" altLang="en-US" dirty="0"/>
              <a:t>의 </a:t>
            </a:r>
            <a:r>
              <a:rPr lang="en-US" altLang="ko-KR" i="1" dirty="0">
                <a:solidFill>
                  <a:srgbClr val="0070C0"/>
                </a:solidFill>
              </a:rPr>
              <a:t>Collection Framework</a:t>
            </a:r>
            <a:r>
              <a:rPr lang="en-US" altLang="ko-KR" i="1" dirty="0"/>
              <a:t> </a:t>
            </a:r>
            <a:r>
              <a:rPr lang="ko-KR" altLang="en-US" dirty="0"/>
              <a:t>격</a:t>
            </a:r>
            <a:endParaRPr lang="en-US" altLang="ko-KR" dirty="0"/>
          </a:p>
          <a:p>
            <a:pPr lvl="1"/>
            <a:r>
              <a:rPr lang="ko-KR" altLang="en-US" dirty="0"/>
              <a:t>개인적인 의견으로는</a:t>
            </a:r>
            <a:endParaRPr lang="en-US" altLang="ko-KR" dirty="0"/>
          </a:p>
          <a:p>
            <a:pPr lvl="1"/>
            <a:r>
              <a:rPr lang="en-US" altLang="ko-KR" dirty="0"/>
              <a:t>Collection Framework </a:t>
            </a:r>
            <a:r>
              <a:rPr lang="ko-KR" altLang="en-US" dirty="0"/>
              <a:t>보다 우수</a:t>
            </a:r>
            <a:endParaRPr lang="en-US" altLang="ko-KR" dirty="0"/>
          </a:p>
          <a:p>
            <a:pPr lvl="2"/>
            <a:r>
              <a:rPr lang="ko-KR" altLang="en-US" dirty="0"/>
              <a:t>일관성</a:t>
            </a:r>
            <a:endParaRPr lang="en-US" altLang="ko-KR" dirty="0"/>
          </a:p>
          <a:p>
            <a:pPr lvl="2"/>
            <a:r>
              <a:rPr lang="ko-KR" altLang="en-US" dirty="0"/>
              <a:t>적절성</a:t>
            </a:r>
            <a:endParaRPr lang="en-US" altLang="ko-KR" dirty="0"/>
          </a:p>
          <a:p>
            <a:pPr lvl="2"/>
            <a:r>
              <a:rPr lang="ko-KR" altLang="en-US" dirty="0"/>
              <a:t>확장성</a:t>
            </a:r>
            <a:endParaRPr lang="en-US" altLang="ko-KR" dirty="0"/>
          </a:p>
          <a:p>
            <a:r>
              <a:rPr lang="ko-KR" altLang="en-US" dirty="0"/>
              <a:t>다채로운 </a:t>
            </a:r>
            <a:r>
              <a:rPr lang="en-US" altLang="ko-KR" dirty="0">
                <a:solidFill>
                  <a:srgbClr val="7030A0"/>
                </a:solidFill>
              </a:rPr>
              <a:t>Containers</a:t>
            </a:r>
            <a:r>
              <a:rPr lang="en-US" altLang="ko-KR" dirty="0"/>
              <a:t> </a:t>
            </a:r>
            <a:r>
              <a:rPr lang="ko-KR" altLang="en-US" dirty="0"/>
              <a:t>와</a:t>
            </a:r>
            <a:endParaRPr lang="en-US" altLang="ko-KR" dirty="0"/>
          </a:p>
          <a:p>
            <a:r>
              <a:rPr lang="ko-KR" altLang="en-US" dirty="0" err="1"/>
              <a:t>정규화된</a:t>
            </a:r>
            <a:r>
              <a:rPr lang="ko-KR" altLang="en-US" dirty="0"/>
              <a:t> </a:t>
            </a:r>
            <a:r>
              <a:rPr lang="en-US" altLang="ko-KR" i="1" dirty="0">
                <a:solidFill>
                  <a:srgbClr val="7030A0"/>
                </a:solidFill>
              </a:rPr>
              <a:t>Iterator pattern</a:t>
            </a:r>
            <a:r>
              <a:rPr lang="en-US" altLang="ko-KR" dirty="0"/>
              <a:t> </a:t>
            </a:r>
            <a:r>
              <a:rPr lang="ko-KR" altLang="en-US" dirty="0"/>
              <a:t>을 제공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EBD2E9-AB54-4372-8A15-EBCCA6CB4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CF6B18-B10F-4F7A-AC3B-81079385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3D6A1D-91D9-4913-B4D4-37A6F18AED88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26163" y="2524066"/>
            <a:ext cx="4481512" cy="36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5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4583BE-B496-4E71-A5AE-99EA86F4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Containers &amp; Iterators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95F928-2550-4ACE-BCCF-4A325D060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9C8D99-F5BD-4C64-B338-304163AC96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/>
              <a:t>Java</a:t>
            </a:r>
            <a:r>
              <a:rPr lang="en-US" dirty="0"/>
              <a:t> </a:t>
            </a:r>
            <a:r>
              <a:rPr lang="ko-KR" altLang="en-US" dirty="0"/>
              <a:t>의 </a:t>
            </a:r>
            <a:r>
              <a:rPr lang="en-US" altLang="ko-KR" i="1" dirty="0">
                <a:solidFill>
                  <a:srgbClr val="0070C0"/>
                </a:solidFill>
              </a:rPr>
              <a:t>Collection Framework</a:t>
            </a:r>
            <a:r>
              <a:rPr lang="en-US" altLang="ko-KR" i="1" dirty="0"/>
              <a:t> </a:t>
            </a:r>
            <a:r>
              <a:rPr lang="ko-KR" altLang="en-US" dirty="0"/>
              <a:t>격</a:t>
            </a:r>
            <a:endParaRPr lang="en-US" altLang="ko-KR" dirty="0"/>
          </a:p>
          <a:p>
            <a:pPr lvl="1"/>
            <a:r>
              <a:rPr lang="ko-KR" altLang="en-US" dirty="0"/>
              <a:t>개인적인 의견으로는</a:t>
            </a:r>
            <a:endParaRPr lang="en-US" altLang="ko-KR" dirty="0"/>
          </a:p>
          <a:p>
            <a:pPr lvl="1"/>
            <a:r>
              <a:rPr lang="en-US" altLang="ko-KR" dirty="0"/>
              <a:t>Collection Framework </a:t>
            </a:r>
            <a:r>
              <a:rPr lang="ko-KR" altLang="en-US" dirty="0"/>
              <a:t>보다 우수</a:t>
            </a:r>
            <a:endParaRPr lang="en-US" altLang="ko-KR" dirty="0"/>
          </a:p>
          <a:p>
            <a:pPr lvl="2"/>
            <a:r>
              <a:rPr lang="ko-KR" altLang="en-US" dirty="0"/>
              <a:t>일관성</a:t>
            </a:r>
            <a:endParaRPr lang="en-US" altLang="ko-KR" dirty="0"/>
          </a:p>
          <a:p>
            <a:pPr lvl="2"/>
            <a:r>
              <a:rPr lang="ko-KR" altLang="en-US" dirty="0"/>
              <a:t>적절성</a:t>
            </a:r>
            <a:endParaRPr lang="en-US" altLang="ko-KR" dirty="0"/>
          </a:p>
          <a:p>
            <a:pPr lvl="2"/>
            <a:r>
              <a:rPr lang="ko-KR" altLang="en-US" dirty="0"/>
              <a:t>확장성</a:t>
            </a:r>
            <a:endParaRPr lang="en-US" altLang="ko-KR" dirty="0"/>
          </a:p>
          <a:p>
            <a:r>
              <a:rPr lang="ko-KR" altLang="en-US" dirty="0"/>
              <a:t>다채로운 </a:t>
            </a:r>
            <a:r>
              <a:rPr lang="en-US" altLang="ko-KR" dirty="0">
                <a:solidFill>
                  <a:srgbClr val="7030A0"/>
                </a:solidFill>
              </a:rPr>
              <a:t>Containers</a:t>
            </a:r>
            <a:r>
              <a:rPr lang="en-US" altLang="ko-KR" dirty="0"/>
              <a:t> </a:t>
            </a:r>
            <a:r>
              <a:rPr lang="ko-KR" altLang="en-US" dirty="0"/>
              <a:t>와</a:t>
            </a:r>
            <a:endParaRPr lang="en-US" altLang="ko-KR" dirty="0"/>
          </a:p>
          <a:p>
            <a:r>
              <a:rPr lang="ko-KR" altLang="en-US" dirty="0" err="1"/>
              <a:t>정규화된</a:t>
            </a:r>
            <a:r>
              <a:rPr lang="ko-KR" altLang="en-US" dirty="0"/>
              <a:t> </a:t>
            </a:r>
            <a:r>
              <a:rPr lang="en-US" altLang="ko-KR" i="1" dirty="0">
                <a:solidFill>
                  <a:srgbClr val="7030A0"/>
                </a:solidFill>
              </a:rPr>
              <a:t>Iterator pattern</a:t>
            </a:r>
            <a:r>
              <a:rPr lang="en-US" altLang="ko-KR" dirty="0"/>
              <a:t> </a:t>
            </a:r>
            <a:r>
              <a:rPr lang="ko-KR" altLang="en-US" dirty="0"/>
              <a:t>을 제공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EBD2E9-AB54-4372-8A15-EBCCA6CB4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FE1915-F00A-4CFE-9F57-1A9D34DC7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/>
          <a:p>
            <a:r>
              <a:rPr lang="en-US" dirty="0"/>
              <a:t>Linear Containers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deque</a:t>
            </a:r>
          </a:p>
          <a:p>
            <a:r>
              <a:rPr lang="en-US" dirty="0"/>
              <a:t>Adaptor Containers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</a:t>
            </a:r>
          </a:p>
          <a:p>
            <a:pPr lvl="1"/>
            <a:r>
              <a:rPr lang="en-US" dirty="0" err="1"/>
              <a:t>priority_queue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CF6B18-B10F-4F7A-AC3B-81079385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76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4583BE-B496-4E71-A5AE-99EA86F4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Containers &amp; Iterators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95F928-2550-4ACE-BCCF-4A325D060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9C8D99-F5BD-4C64-B338-304163AC96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/>
              <a:t>Java</a:t>
            </a:r>
            <a:r>
              <a:rPr lang="en-US" dirty="0"/>
              <a:t> </a:t>
            </a:r>
            <a:r>
              <a:rPr lang="ko-KR" altLang="en-US" dirty="0"/>
              <a:t>의 </a:t>
            </a:r>
            <a:r>
              <a:rPr lang="en-US" altLang="ko-KR" i="1" dirty="0">
                <a:solidFill>
                  <a:srgbClr val="0070C0"/>
                </a:solidFill>
              </a:rPr>
              <a:t>Collection Framework</a:t>
            </a:r>
            <a:r>
              <a:rPr lang="en-US" altLang="ko-KR" i="1" dirty="0"/>
              <a:t> </a:t>
            </a:r>
            <a:r>
              <a:rPr lang="ko-KR" altLang="en-US" dirty="0"/>
              <a:t>격</a:t>
            </a:r>
            <a:endParaRPr lang="en-US" altLang="ko-KR" dirty="0"/>
          </a:p>
          <a:p>
            <a:pPr lvl="1"/>
            <a:r>
              <a:rPr lang="ko-KR" altLang="en-US" dirty="0"/>
              <a:t>개인적인 의견으로는</a:t>
            </a:r>
            <a:endParaRPr lang="en-US" altLang="ko-KR" dirty="0"/>
          </a:p>
          <a:p>
            <a:pPr lvl="1"/>
            <a:r>
              <a:rPr lang="en-US" altLang="ko-KR" dirty="0"/>
              <a:t>Collection Framework </a:t>
            </a:r>
            <a:r>
              <a:rPr lang="ko-KR" altLang="en-US" dirty="0"/>
              <a:t>보다 우수</a:t>
            </a:r>
            <a:endParaRPr lang="en-US" altLang="ko-KR" dirty="0"/>
          </a:p>
          <a:p>
            <a:pPr lvl="2"/>
            <a:r>
              <a:rPr lang="ko-KR" altLang="en-US" dirty="0"/>
              <a:t>일관성</a:t>
            </a:r>
            <a:endParaRPr lang="en-US" altLang="ko-KR" dirty="0"/>
          </a:p>
          <a:p>
            <a:pPr lvl="2"/>
            <a:r>
              <a:rPr lang="ko-KR" altLang="en-US" dirty="0"/>
              <a:t>적절성</a:t>
            </a:r>
            <a:endParaRPr lang="en-US" altLang="ko-KR" dirty="0"/>
          </a:p>
          <a:p>
            <a:pPr lvl="2"/>
            <a:r>
              <a:rPr lang="ko-KR" altLang="en-US" dirty="0"/>
              <a:t>확장성</a:t>
            </a:r>
            <a:endParaRPr lang="en-US" altLang="ko-KR" dirty="0"/>
          </a:p>
          <a:p>
            <a:r>
              <a:rPr lang="ko-KR" altLang="en-US" dirty="0"/>
              <a:t>다채로운 </a:t>
            </a:r>
            <a:r>
              <a:rPr lang="en-US" altLang="ko-KR" dirty="0">
                <a:solidFill>
                  <a:srgbClr val="7030A0"/>
                </a:solidFill>
              </a:rPr>
              <a:t>Containers</a:t>
            </a:r>
            <a:r>
              <a:rPr lang="en-US" altLang="ko-KR" dirty="0"/>
              <a:t> </a:t>
            </a:r>
            <a:r>
              <a:rPr lang="ko-KR" altLang="en-US" dirty="0"/>
              <a:t>와</a:t>
            </a:r>
            <a:endParaRPr lang="en-US" altLang="ko-KR" dirty="0"/>
          </a:p>
          <a:p>
            <a:r>
              <a:rPr lang="ko-KR" altLang="en-US" dirty="0" err="1"/>
              <a:t>정규화된</a:t>
            </a:r>
            <a:r>
              <a:rPr lang="ko-KR" altLang="en-US" dirty="0"/>
              <a:t> </a:t>
            </a:r>
            <a:r>
              <a:rPr lang="en-US" altLang="ko-KR" i="1" dirty="0">
                <a:solidFill>
                  <a:srgbClr val="7030A0"/>
                </a:solidFill>
              </a:rPr>
              <a:t>Iterator pattern</a:t>
            </a:r>
            <a:r>
              <a:rPr lang="en-US" altLang="ko-KR" dirty="0"/>
              <a:t> </a:t>
            </a:r>
            <a:r>
              <a:rPr lang="ko-KR" altLang="en-US" dirty="0"/>
              <a:t>을 제공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EBD2E9-AB54-4372-8A15-EBCCA6CB4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FE1915-F00A-4CFE-9F57-1A9D34DC7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/>
          <a:p>
            <a:r>
              <a:rPr lang="en-US" dirty="0"/>
              <a:t>Associative Containers</a:t>
            </a:r>
          </a:p>
          <a:p>
            <a:pPr lvl="1"/>
            <a:r>
              <a:rPr lang="en-US" dirty="0"/>
              <a:t>Atomic Containers</a:t>
            </a:r>
          </a:p>
          <a:p>
            <a:pPr lvl="2"/>
            <a:r>
              <a:rPr lang="en-US" dirty="0"/>
              <a:t>set		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TreeSet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/>
              <a:t>multiset		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TreeMultiSet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 err="1"/>
              <a:t>unordered_set</a:t>
            </a:r>
            <a:r>
              <a:rPr lang="en-US" dirty="0"/>
              <a:t>	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HashSet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 err="1"/>
              <a:t>unordered_multiset</a:t>
            </a:r>
            <a:r>
              <a:rPr lang="en-US" dirty="0"/>
              <a:t>	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HashMultiSet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/>
              <a:t>Dictionaries</a:t>
            </a:r>
          </a:p>
          <a:p>
            <a:pPr lvl="2"/>
            <a:r>
              <a:rPr lang="en-US" dirty="0"/>
              <a:t>map		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TreeMap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/>
              <a:t>multimap		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TreeMultiMap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 err="1"/>
              <a:t>unordered_map</a:t>
            </a:r>
            <a:r>
              <a:rPr lang="en-US" dirty="0"/>
              <a:t>	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HashMap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dirty="0" err="1"/>
              <a:t>unordered_multimap</a:t>
            </a:r>
            <a:r>
              <a:rPr lang="en-US" dirty="0"/>
              <a:t>	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HashMultiMap</a:t>
            </a:r>
            <a:endParaRPr 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CF6B18-B10F-4F7A-AC3B-81079385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1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BE9E-58D6-4C09-8E1E-10041251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47B0D97-1C73-47C2-A291-E05A9958F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040572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5DB73C-B929-4364-A6F5-2C9385D5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358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2851-6217-481B-8C40-3A6791F6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Algorithms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82FBCE-B6AC-460E-B8B9-0EDBBD0AC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59EC2F-47A0-4DFE-93CE-E10D27FEDB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다양한 알고리즘 함수들의 모음</a:t>
            </a:r>
            <a:endParaRPr lang="en-US" altLang="ko-KR" dirty="0"/>
          </a:p>
          <a:p>
            <a:pPr lvl="1"/>
            <a:r>
              <a:rPr lang="ko-KR" altLang="en-US" dirty="0"/>
              <a:t>일관된 패턴을 지니며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용이성과 확장성이 우수함</a:t>
            </a:r>
            <a:endParaRPr lang="en-US" altLang="ko-KR" dirty="0"/>
          </a:p>
          <a:p>
            <a:r>
              <a:rPr lang="ko-KR" altLang="en-US" dirty="0"/>
              <a:t>크게 두 가지 특성을 가짐</a:t>
            </a:r>
            <a:endParaRPr lang="en-US" dirty="0"/>
          </a:p>
          <a:p>
            <a:pPr lvl="1"/>
            <a:r>
              <a:rPr lang="en-US" dirty="0"/>
              <a:t>Iterator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pPr lvl="1"/>
            <a:r>
              <a:rPr lang="en-US" altLang="ko-KR" dirty="0"/>
              <a:t>Functional Programming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6E7BD4-38FE-44D0-930A-4719CFC7D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5A2C8D-D5E8-408E-BC0C-56254B02F20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iterations</a:t>
            </a:r>
          </a:p>
          <a:p>
            <a:r>
              <a:rPr lang="en-US" dirty="0"/>
              <a:t>modifiers</a:t>
            </a:r>
          </a:p>
          <a:p>
            <a:r>
              <a:rPr lang="en-US" dirty="0" err="1"/>
              <a:t>sortings</a:t>
            </a:r>
            <a:endParaRPr lang="en-US" dirty="0"/>
          </a:p>
          <a:p>
            <a:r>
              <a:rPr lang="en-US" dirty="0"/>
              <a:t>heaps</a:t>
            </a:r>
          </a:p>
          <a:p>
            <a:r>
              <a:rPr lang="en-US" dirty="0" err="1"/>
              <a:t>binary_searches</a:t>
            </a:r>
            <a:endParaRPr lang="en-US" dirty="0"/>
          </a:p>
          <a:p>
            <a:r>
              <a:rPr lang="en-US" dirty="0"/>
              <a:t>partitions</a:t>
            </a:r>
          </a:p>
          <a:p>
            <a:r>
              <a:rPr lang="en-US" dirty="0" err="1"/>
              <a:t>union_sets</a:t>
            </a:r>
            <a:endParaRPr lang="en-US" dirty="0"/>
          </a:p>
          <a:p>
            <a:r>
              <a:rPr lang="en-US" dirty="0" err="1"/>
              <a:t>mathmatics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94502-BDBD-4E91-ACD0-21DC4CBD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73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56BB-F2CF-4D73-8DA7-9F206AF9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Functors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F0702-5771-46DF-A1DE-F6C7CD57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7BD42C-ADBD-4699-8E9C-7731C144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9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6000" dirty="0">
                <a:solidFill>
                  <a:schemeClr val="bg1">
                    <a:lumMod val="50000"/>
                  </a:schemeClr>
                </a:solidFill>
              </a:rPr>
              <a:t>Utility Objects</a:t>
            </a:r>
          </a:p>
        </p:txBody>
      </p:sp>
    </p:spTree>
    <p:extLst>
      <p:ext uri="{BB962C8B-B14F-4D97-AF65-F5344CB8AC3E}">
        <p14:creationId xmlns:p14="http://schemas.microsoft.com/office/powerpoint/2010/main" val="341774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1A3F-511F-4156-BAF2-F9D8983F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Functors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CA1B3-C7E5-4F29-A783-2A9A97084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0DD49-9F9A-4813-A858-3C34F5D1B2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다양한 유틸리티성 객체들의 모음</a:t>
            </a:r>
            <a:endParaRPr lang="en-US" altLang="ko-KR" dirty="0"/>
          </a:p>
          <a:p>
            <a:r>
              <a:rPr lang="ko-KR" altLang="en-US" dirty="0"/>
              <a:t>다른 말로</a:t>
            </a:r>
            <a:r>
              <a:rPr lang="en-US" altLang="ko-KR" dirty="0"/>
              <a:t>, </a:t>
            </a:r>
            <a:r>
              <a:rPr lang="ko-KR" altLang="en-US" dirty="0"/>
              <a:t>기타 </a:t>
            </a:r>
            <a:r>
              <a:rPr lang="en-US" altLang="ko-KR" dirty="0"/>
              <a:t>(miscellaneous)</a:t>
            </a:r>
          </a:p>
          <a:p>
            <a:endParaRPr lang="en-US" altLang="ko-KR" dirty="0"/>
          </a:p>
          <a:p>
            <a:r>
              <a:rPr lang="en-US" altLang="ko-KR" dirty="0"/>
              <a:t>STL </a:t>
            </a:r>
            <a:r>
              <a:rPr lang="ko-KR" altLang="en-US" dirty="0"/>
              <a:t>이 개정될수록</a:t>
            </a:r>
            <a:r>
              <a:rPr lang="en-US" altLang="ko-KR" dirty="0"/>
              <a:t> Functors </a:t>
            </a:r>
            <a:r>
              <a:rPr lang="ko-KR" altLang="en-US" dirty="0"/>
              <a:t>가 커짐</a:t>
            </a:r>
            <a:endParaRPr lang="en-US" altLang="ko-KR" dirty="0"/>
          </a:p>
          <a:p>
            <a:r>
              <a:rPr lang="ko-KR" altLang="en-US" dirty="0"/>
              <a:t>곧 추가될 모듈 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File System (17)</a:t>
            </a:r>
          </a:p>
          <a:p>
            <a:pPr lvl="1"/>
            <a:r>
              <a:rPr lang="en-US" altLang="ko-KR" dirty="0"/>
              <a:t>Standard UI Library (20)</a:t>
            </a:r>
          </a:p>
          <a:p>
            <a:pPr lvl="1"/>
            <a:r>
              <a:rPr lang="en-US" altLang="ko-KR" dirty="0"/>
              <a:t>Standard Network Library (20)</a:t>
            </a:r>
          </a:p>
          <a:p>
            <a:endParaRPr lang="en-US" altLang="ko-K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7903F9-9F41-4B3F-BEA3-6245361C5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1148A4-F5FF-43D8-B97D-46FD376169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&lt;exception&gt;</a:t>
            </a:r>
          </a:p>
          <a:p>
            <a:pPr lvl="1"/>
            <a:r>
              <a:rPr lang="ko-KR" altLang="en-US" dirty="0"/>
              <a:t>예외사항 객체들</a:t>
            </a:r>
            <a:endParaRPr lang="en-US" dirty="0"/>
          </a:p>
          <a:p>
            <a:r>
              <a:rPr lang="en-US" dirty="0"/>
              <a:t>&lt;functional&gt;</a:t>
            </a:r>
          </a:p>
          <a:p>
            <a:pPr lvl="1"/>
            <a:r>
              <a:rPr lang="en-US" dirty="0"/>
              <a:t>binary functions</a:t>
            </a:r>
          </a:p>
          <a:p>
            <a:pPr lvl="1"/>
            <a:r>
              <a:rPr lang="en-US" dirty="0"/>
              <a:t>hash functions</a:t>
            </a:r>
          </a:p>
          <a:p>
            <a:pPr lvl="1"/>
            <a:r>
              <a:rPr lang="en-US" dirty="0" err="1"/>
              <a:t>bitsets</a:t>
            </a:r>
            <a:endParaRPr lang="en-US" dirty="0"/>
          </a:p>
          <a:p>
            <a:r>
              <a:rPr lang="en-US" dirty="0"/>
              <a:t>&lt;utility&gt;</a:t>
            </a:r>
          </a:p>
          <a:p>
            <a:pPr lvl="1"/>
            <a:r>
              <a:rPr lang="en-US" dirty="0"/>
              <a:t>swap</a:t>
            </a:r>
          </a:p>
          <a:p>
            <a:pPr lvl="1"/>
            <a:r>
              <a:rPr lang="en-US" dirty="0"/>
              <a:t>Pair, Entry </a:t>
            </a:r>
            <a:r>
              <a:rPr lang="ko-KR" altLang="en-US" dirty="0"/>
              <a:t>등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42BD1-1E40-4B9C-B496-BFC01E51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65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9257-3B05-431E-84C1-83CDFC0A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Functors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6D96-6EE8-49B8-8EC2-AD6690D78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2CFD6-84BA-4D4E-9E4B-CE3C52E0EA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다양한 유틸리티성 객체들의 모음</a:t>
            </a:r>
            <a:endParaRPr lang="en-US" altLang="ko-KR" dirty="0"/>
          </a:p>
          <a:p>
            <a:r>
              <a:rPr lang="ko-KR" altLang="en-US" dirty="0"/>
              <a:t>다른 말로</a:t>
            </a:r>
            <a:r>
              <a:rPr lang="en-US" altLang="ko-KR" dirty="0"/>
              <a:t>, </a:t>
            </a:r>
            <a:r>
              <a:rPr lang="ko-KR" altLang="en-US" dirty="0"/>
              <a:t>기타 </a:t>
            </a:r>
            <a:r>
              <a:rPr lang="en-US" altLang="ko-KR" dirty="0"/>
              <a:t>(miscellaneous)</a:t>
            </a:r>
          </a:p>
          <a:p>
            <a:endParaRPr lang="en-US" altLang="ko-KR" dirty="0"/>
          </a:p>
          <a:p>
            <a:r>
              <a:rPr lang="en-US" altLang="ko-KR" dirty="0"/>
              <a:t>STL </a:t>
            </a:r>
            <a:r>
              <a:rPr lang="ko-KR" altLang="en-US" dirty="0"/>
              <a:t>이 개정될수록</a:t>
            </a:r>
            <a:r>
              <a:rPr lang="en-US" altLang="ko-KR" dirty="0"/>
              <a:t> Functors </a:t>
            </a:r>
            <a:r>
              <a:rPr lang="ko-KR" altLang="en-US" dirty="0"/>
              <a:t>가 커짐</a:t>
            </a:r>
            <a:endParaRPr lang="en-US" altLang="ko-KR" dirty="0"/>
          </a:p>
          <a:p>
            <a:r>
              <a:rPr lang="ko-KR" altLang="en-US" dirty="0"/>
              <a:t>곧 추가될 모듈 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File System (17)</a:t>
            </a:r>
          </a:p>
          <a:p>
            <a:pPr lvl="1"/>
            <a:r>
              <a:rPr lang="en-US" altLang="ko-KR" dirty="0"/>
              <a:t>Standard UI Library (20)</a:t>
            </a:r>
          </a:p>
          <a:p>
            <a:pPr lvl="1"/>
            <a:r>
              <a:rPr lang="en-US" altLang="ko-KR" dirty="0"/>
              <a:t>Standard Network Library (20)</a:t>
            </a:r>
          </a:p>
          <a:p>
            <a:endParaRPr lang="en-US" altLang="ko-K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CE672-E664-4B8F-B030-4CF5443F9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A86D8-1CED-48E9-94CD-C8E227E76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&lt;thread&gt;</a:t>
            </a:r>
          </a:p>
          <a:p>
            <a:pPr lvl="1"/>
            <a:r>
              <a:rPr lang="en-US" dirty="0"/>
              <a:t>Asynchronous Critical Section Objects</a:t>
            </a:r>
            <a:endParaRPr lang="en-US" altLang="ko-KR" dirty="0"/>
          </a:p>
          <a:p>
            <a:pPr lvl="1"/>
            <a:r>
              <a:rPr lang="ko-KR" altLang="en-US" dirty="0"/>
              <a:t>비동기 이벤트 간 임계영역 제어</a:t>
            </a:r>
            <a:endParaRPr lang="en-US" altLang="ko-KR" dirty="0"/>
          </a:p>
          <a:p>
            <a:pPr lvl="1"/>
            <a:r>
              <a:rPr lang="en-US" altLang="ko-KR" dirty="0"/>
              <a:t>JS </a:t>
            </a:r>
            <a:r>
              <a:rPr lang="ko-KR" altLang="en-US" dirty="0"/>
              <a:t>나름의 스레드 흉내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condition_variable</a:t>
            </a:r>
            <a:endParaRPr lang="en-US" dirty="0"/>
          </a:p>
          <a:p>
            <a:pPr lvl="1"/>
            <a:r>
              <a:rPr lang="en-US" dirty="0"/>
              <a:t>mutex</a:t>
            </a:r>
          </a:p>
          <a:p>
            <a:pPr lvl="1"/>
            <a:r>
              <a:rPr lang="en-US" dirty="0" err="1"/>
              <a:t>timed_mutex</a:t>
            </a:r>
            <a:endParaRPr lang="en-US" dirty="0"/>
          </a:p>
          <a:p>
            <a:pPr lvl="1"/>
            <a:r>
              <a:rPr lang="en-US" dirty="0" err="1"/>
              <a:t>shared_mutex</a:t>
            </a:r>
            <a:endParaRPr lang="en-US" dirty="0"/>
          </a:p>
          <a:p>
            <a:pPr lvl="1"/>
            <a:r>
              <a:rPr lang="en-US" dirty="0" err="1"/>
              <a:t>shared_timed_mutex</a:t>
            </a:r>
            <a:endParaRPr lang="en-US" dirty="0"/>
          </a:p>
          <a:p>
            <a:pPr lvl="1"/>
            <a:r>
              <a:rPr lang="en-US" dirty="0" err="1"/>
              <a:t>experiments.semaphore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5E215-5279-4BD1-92B8-079BFC2A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63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C23F-E6E1-4019-BAC0-EE82165F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9DA2F-13B6-4D52-8741-92ACB2D27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Releases</a:t>
            </a:r>
          </a:p>
          <a:p>
            <a:pPr marL="457200" indent="-457200">
              <a:buAutoNum type="arabicPeriod"/>
            </a:pPr>
            <a:r>
              <a:rPr lang="en-US" dirty="0"/>
              <a:t>Utilization Cases</a:t>
            </a:r>
          </a:p>
          <a:p>
            <a:pPr marL="457200" indent="-457200">
              <a:buAutoNum type="arabicPeriod"/>
            </a:pPr>
            <a:r>
              <a:rPr lang="en-US" dirty="0"/>
              <a:t>Blueprint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18238-34D4-4221-B950-76BB2C683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D355E1-6947-4B07-944B-91C46CAE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Releases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E03D1C-8FEF-4302-8821-9CBC6DF46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Repository: </a:t>
            </a:r>
            <a:r>
              <a:rPr lang="en-US" dirty="0">
                <a:hlinkClick r:id="rId3"/>
              </a:rPr>
              <a:t>https://github.com/samchon/tstl</a:t>
            </a:r>
            <a:endParaRPr lang="en-US" dirty="0"/>
          </a:p>
          <a:p>
            <a:pPr lvl="1"/>
            <a:r>
              <a:rPr lang="en-US" dirty="0"/>
              <a:t>Issues: </a:t>
            </a:r>
            <a:r>
              <a:rPr lang="en-US" dirty="0">
                <a:hlinkClick r:id="rId4"/>
              </a:rPr>
              <a:t>https://github.com/samchon/tstl/issues</a:t>
            </a:r>
            <a:endParaRPr lang="en-US" dirty="0"/>
          </a:p>
          <a:p>
            <a:pPr lvl="1"/>
            <a:r>
              <a:rPr lang="en-US" dirty="0"/>
              <a:t>Version histories: </a:t>
            </a:r>
            <a:r>
              <a:rPr lang="en-US" dirty="0">
                <a:hlinkClick r:id="rId5"/>
              </a:rPr>
              <a:t>https://github.com/samchon/tstl/releases</a:t>
            </a:r>
            <a:endParaRPr lang="en-US" dirty="0"/>
          </a:p>
          <a:p>
            <a:r>
              <a:rPr lang="en-US" dirty="0"/>
              <a:t>NPM Module: </a:t>
            </a:r>
            <a:r>
              <a:rPr lang="en-US" dirty="0">
                <a:hlinkClick r:id="rId6"/>
              </a:rPr>
              <a:t>https://npmjs.com/tstl</a:t>
            </a:r>
            <a:endParaRPr lang="en-US" dirty="0"/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npm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install --save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tstl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npm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3F7B5B-B4AB-4D20-9014-FB03609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596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B4B1-1C4B-44FF-A74F-5C898C02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Releases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7CCD79-DD13-4EAB-AAE9-34CBC960A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118" y="1828800"/>
            <a:ext cx="6928615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6B035-8CDF-4B43-9787-BAD47765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95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F188-9B29-4EE4-AAA1-909BE28F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D3C3-4954-4902-8A96-D1C9C1D35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Homepage: </a:t>
            </a:r>
            <a:r>
              <a:rPr lang="en-US" dirty="0">
                <a:hlinkClick r:id="rId3"/>
              </a:rPr>
              <a:t>http://samchon.org/tstl</a:t>
            </a:r>
            <a:endParaRPr lang="en-US" dirty="0"/>
          </a:p>
          <a:p>
            <a:r>
              <a:rPr lang="en-US" dirty="0"/>
              <a:t>Guide Documents: </a:t>
            </a:r>
            <a:r>
              <a:rPr lang="en-US" dirty="0">
                <a:hlinkClick r:id="rId4"/>
              </a:rPr>
              <a:t>https://github.com/samchon/tstl/wiki</a:t>
            </a:r>
            <a:endParaRPr lang="en-US" dirty="0"/>
          </a:p>
          <a:p>
            <a:r>
              <a:rPr lang="en-US" dirty="0"/>
              <a:t>API Documents: </a:t>
            </a:r>
            <a:r>
              <a:rPr lang="en-US" dirty="0">
                <a:hlinkClick r:id="rId5"/>
              </a:rPr>
              <a:t>http://samchon.github.io/tstl/api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7C917-830C-4E64-B6BC-08466E3E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3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7574-DACB-4CDA-AD2B-37750410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Utilization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5D859-069D-4719-83FF-31FF0617AA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Nam-Tree</a:t>
            </a:r>
          </a:p>
          <a:p>
            <a:pPr lvl="1"/>
            <a:r>
              <a:rPr lang="ko-KR" altLang="en-US" dirty="0"/>
              <a:t>간이 </a:t>
            </a:r>
            <a:r>
              <a:rPr lang="en-US" altLang="ko-KR" dirty="0"/>
              <a:t>A.I. </a:t>
            </a:r>
            <a:r>
              <a:rPr lang="ko-KR" altLang="en-US" dirty="0"/>
              <a:t>모형</a:t>
            </a:r>
            <a:endParaRPr lang="en-US" altLang="ko-KR" dirty="0"/>
          </a:p>
          <a:p>
            <a:pPr lvl="1"/>
            <a:r>
              <a:rPr lang="ko-KR" altLang="en-US" dirty="0"/>
              <a:t>고차원적인 라이브러리의 필요</a:t>
            </a:r>
            <a:endParaRPr lang="en-US" altLang="ko-KR" dirty="0"/>
          </a:p>
          <a:p>
            <a:pPr lvl="1"/>
            <a:r>
              <a:rPr lang="en-US" altLang="ko-KR" dirty="0"/>
              <a:t>Web </a:t>
            </a:r>
            <a:r>
              <a:rPr lang="ko-KR" altLang="en-US" dirty="0"/>
              <a:t>시각화 </a:t>
            </a:r>
            <a:r>
              <a:rPr lang="en-US" altLang="ko-KR" dirty="0"/>
              <a:t>&amp; C++ Migration</a:t>
            </a:r>
            <a:endParaRPr lang="en-US" dirty="0"/>
          </a:p>
          <a:p>
            <a:r>
              <a:rPr lang="en-US" b="1" dirty="0"/>
              <a:t>Samchon Simulation</a:t>
            </a:r>
          </a:p>
          <a:p>
            <a:pPr lvl="1"/>
            <a:r>
              <a:rPr lang="ko-KR" altLang="en-US" dirty="0"/>
              <a:t>주식 시뮬레이션 </a:t>
            </a:r>
            <a:r>
              <a:rPr lang="en-US" altLang="ko-KR" dirty="0"/>
              <a:t>&amp; </a:t>
            </a:r>
            <a:r>
              <a:rPr lang="ko-KR" altLang="en-US" dirty="0"/>
              <a:t>시스템 트레이딩</a:t>
            </a:r>
            <a:endParaRPr lang="en-US" altLang="ko-KR" dirty="0"/>
          </a:p>
          <a:p>
            <a:pPr lvl="1"/>
            <a:r>
              <a:rPr lang="ko-KR" altLang="en-US" dirty="0"/>
              <a:t>고차원적인 라이브러리의 필요</a:t>
            </a:r>
            <a:endParaRPr lang="en-US" altLang="ko-KR" dirty="0"/>
          </a:p>
          <a:p>
            <a:pPr lvl="1"/>
            <a:r>
              <a:rPr lang="en-US" altLang="ko-KR" dirty="0"/>
              <a:t>Web </a:t>
            </a:r>
            <a:r>
              <a:rPr lang="ko-KR" altLang="en-US" dirty="0"/>
              <a:t>시각화 </a:t>
            </a:r>
            <a:r>
              <a:rPr lang="en-US" altLang="ko-KR" dirty="0"/>
              <a:t>&amp; C++ Migration</a:t>
            </a:r>
            <a:endParaRPr lang="en-US" b="1" dirty="0"/>
          </a:p>
          <a:p>
            <a:r>
              <a:rPr lang="en-US" b="1" dirty="0"/>
              <a:t>Samchon Framework</a:t>
            </a:r>
          </a:p>
          <a:p>
            <a:pPr lvl="1"/>
            <a:r>
              <a:rPr lang="en-US" dirty="0"/>
              <a:t>OON </a:t>
            </a:r>
            <a:r>
              <a:rPr lang="ko-KR" altLang="en-US" dirty="0"/>
              <a:t>프레임워크</a:t>
            </a:r>
            <a:endParaRPr lang="en-US" altLang="ko-KR" dirty="0"/>
          </a:p>
          <a:p>
            <a:pPr lvl="2"/>
            <a:r>
              <a:rPr lang="en-US" dirty="0"/>
              <a:t>Object Oriented Network</a:t>
            </a:r>
          </a:p>
          <a:p>
            <a:pPr lvl="1"/>
            <a:r>
              <a:rPr lang="en-US" dirty="0"/>
              <a:t>Integration with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767EC-D635-4754-9721-69CF689C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D212A29D-5528-43AF-9ECE-7268647B6CE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6163" y="2669521"/>
            <a:ext cx="4481512" cy="266989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0806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7574-DACB-4CDA-AD2B-37750410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Utilization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5D859-069D-4719-83FF-31FF0617AA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3D-Bin-Packing</a:t>
            </a:r>
          </a:p>
          <a:p>
            <a:pPr lvl="1"/>
            <a:r>
              <a:rPr lang="ko-KR" altLang="en-US" dirty="0"/>
              <a:t>공간활용 최적화</a:t>
            </a:r>
            <a:endParaRPr lang="en-US" altLang="ko-KR" dirty="0"/>
          </a:p>
          <a:p>
            <a:pPr lvl="1"/>
            <a:r>
              <a:rPr lang="en-US" altLang="ko-KR" dirty="0"/>
              <a:t>Web </a:t>
            </a:r>
            <a:r>
              <a:rPr lang="ko-KR" altLang="en-US" dirty="0"/>
              <a:t>을 통한 시각화 </a:t>
            </a:r>
            <a:r>
              <a:rPr lang="en-US" altLang="ko-KR" dirty="0"/>
              <a:t>(3D </a:t>
            </a:r>
            <a:r>
              <a:rPr lang="ko-KR" altLang="en-US" dirty="0"/>
              <a:t>모델링</a:t>
            </a:r>
            <a:r>
              <a:rPr lang="en-US" altLang="ko-KR" dirty="0"/>
              <a:t>)</a:t>
            </a:r>
          </a:p>
          <a:p>
            <a:pPr lvl="1"/>
            <a:r>
              <a:rPr lang="en-US" dirty="0"/>
              <a:t>C++ </a:t>
            </a:r>
            <a:r>
              <a:rPr lang="en-US" altLang="ko-KR" dirty="0"/>
              <a:t>Migration</a:t>
            </a:r>
            <a:endParaRPr lang="en-US" dirty="0"/>
          </a:p>
          <a:p>
            <a:r>
              <a:rPr lang="en-US" b="1" dirty="0"/>
              <a:t>Folding</a:t>
            </a:r>
          </a:p>
          <a:p>
            <a:pPr lvl="1"/>
            <a:r>
              <a:rPr lang="ko-KR" altLang="en-US" dirty="0"/>
              <a:t>접지 단가 최적화</a:t>
            </a:r>
            <a:endParaRPr lang="en-US" altLang="ko-KR" dirty="0"/>
          </a:p>
          <a:p>
            <a:pPr lvl="1"/>
            <a:r>
              <a:rPr lang="en-US" altLang="ko-KR" dirty="0"/>
              <a:t>Containers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Algorithms</a:t>
            </a:r>
            <a:r>
              <a:rPr lang="ko-KR" altLang="en-US" dirty="0"/>
              <a:t> 의 필요</a:t>
            </a:r>
            <a:endParaRPr lang="en-US" altLang="ko-KR" dirty="0"/>
          </a:p>
          <a:p>
            <a:pPr lvl="1"/>
            <a:r>
              <a:rPr lang="en-US" altLang="ko-KR" dirty="0"/>
              <a:t>Web </a:t>
            </a:r>
            <a:r>
              <a:rPr lang="ko-KR" altLang="en-US" dirty="0"/>
              <a:t>을 통한 시각화</a:t>
            </a:r>
            <a:endParaRPr lang="en-US" dirty="0"/>
          </a:p>
          <a:p>
            <a:r>
              <a:rPr lang="en-US" b="1" dirty="0"/>
              <a:t>Button-Finder</a:t>
            </a:r>
          </a:p>
          <a:p>
            <a:pPr lvl="1"/>
            <a:r>
              <a:rPr lang="ko-KR" altLang="en-US" dirty="0"/>
              <a:t>이미지 검색기</a:t>
            </a:r>
            <a:endParaRPr lang="en-US" altLang="ko-KR" dirty="0"/>
          </a:p>
          <a:p>
            <a:pPr lvl="1"/>
            <a:r>
              <a:rPr lang="en-US" dirty="0"/>
              <a:t>Interaction with C++</a:t>
            </a:r>
          </a:p>
          <a:p>
            <a:pPr lvl="2"/>
            <a:r>
              <a:rPr lang="ko-KR" altLang="en-US" dirty="0"/>
              <a:t>분산처리</a:t>
            </a:r>
            <a:r>
              <a:rPr lang="en-US" altLang="ko-KR" dirty="0"/>
              <a:t>: NodeJS</a:t>
            </a:r>
          </a:p>
          <a:p>
            <a:pPr lvl="2"/>
            <a:r>
              <a:rPr lang="ko-KR" altLang="en-US" dirty="0"/>
              <a:t>이미지 프로세싱</a:t>
            </a:r>
            <a:r>
              <a:rPr lang="en-US" altLang="ko-KR" dirty="0"/>
              <a:t>: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767EC-D635-4754-9721-69CF689C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EE6F6158-7145-43E6-8AE9-51CDC5D89F8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6163" y="2881754"/>
            <a:ext cx="4481512" cy="224542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4405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0A05D0-03E6-4524-9396-3367E12A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D599C-6509-444B-9290-55FAF93DE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TypeScript-STL</a:t>
            </a:r>
          </a:p>
          <a:p>
            <a:pPr marL="457200" indent="-457200">
              <a:buAutoNum type="arabicPeriod"/>
            </a:pPr>
            <a:r>
              <a:rPr lang="en-US" dirty="0"/>
              <a:t>Standard Template Library</a:t>
            </a:r>
          </a:p>
          <a:p>
            <a:pPr marL="457200" indent="-457200">
              <a:buAutoNum type="arabicPeriod"/>
            </a:pPr>
            <a:r>
              <a:rPr lang="en-US" dirty="0"/>
              <a:t>In My Case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E4C757-8A61-4668-9942-F2C0A1AE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75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FC1A-0E88-4C75-BEF9-8E6D6500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Utilization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1880-3EB7-4F8D-AFAD-E9AB35CAE5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Kiosk-Editor</a:t>
            </a:r>
          </a:p>
          <a:p>
            <a:pPr lvl="1"/>
            <a:r>
              <a:rPr lang="en-US" altLang="ko-KR" dirty="0"/>
              <a:t>Cloud Project</a:t>
            </a:r>
          </a:p>
          <a:p>
            <a:pPr lvl="1"/>
            <a:r>
              <a:rPr lang="ko-KR" altLang="en-US" dirty="0"/>
              <a:t>고차원의 </a:t>
            </a:r>
            <a:r>
              <a:rPr lang="en-US" dirty="0"/>
              <a:t>Container </a:t>
            </a:r>
            <a:r>
              <a:rPr lang="ko-KR" altLang="en-US" dirty="0"/>
              <a:t>와</a:t>
            </a:r>
            <a:endParaRPr lang="en-US" altLang="ko-KR" dirty="0"/>
          </a:p>
          <a:p>
            <a:pPr lvl="1"/>
            <a:r>
              <a:rPr lang="en-US" altLang="ko-KR" dirty="0"/>
              <a:t>Asynchronous Critical Section</a:t>
            </a:r>
            <a:r>
              <a:rPr lang="ko-KR" altLang="en-US" dirty="0"/>
              <a:t> 필요</a:t>
            </a:r>
            <a:endParaRPr lang="en-US" altLang="ko-KR" dirty="0"/>
          </a:p>
          <a:p>
            <a:r>
              <a:rPr lang="en-US" b="1" dirty="0"/>
              <a:t>Auto-HL</a:t>
            </a:r>
          </a:p>
          <a:p>
            <a:pPr lvl="1"/>
            <a:r>
              <a:rPr lang="en-US" altLang="ko-KR" dirty="0"/>
              <a:t>Cloud </a:t>
            </a:r>
            <a:r>
              <a:rPr lang="ko-KR" altLang="en-US" dirty="0"/>
              <a:t>장비관리</a:t>
            </a:r>
            <a:endParaRPr lang="en-US" altLang="ko-KR" dirty="0"/>
          </a:p>
          <a:p>
            <a:pPr lvl="1"/>
            <a:r>
              <a:rPr lang="en-US" altLang="ko-KR" dirty="0"/>
              <a:t>Kiosk-Editor </a:t>
            </a:r>
            <a:r>
              <a:rPr lang="ko-KR" altLang="en-US" dirty="0"/>
              <a:t>와 동일한 이유</a:t>
            </a:r>
            <a:endParaRPr lang="en-US" altLang="ko-KR" dirty="0"/>
          </a:p>
          <a:p>
            <a:r>
              <a:rPr lang="en-US" b="1" dirty="0"/>
              <a:t>Package-Retriever</a:t>
            </a:r>
          </a:p>
          <a:p>
            <a:pPr lvl="1"/>
            <a:r>
              <a:rPr lang="ko-KR" altLang="en-US" dirty="0"/>
              <a:t>보험 검색엔진</a:t>
            </a:r>
            <a:endParaRPr lang="en-US" altLang="ko-KR" dirty="0"/>
          </a:p>
          <a:p>
            <a:pPr lvl="1"/>
            <a:r>
              <a:rPr lang="en-US" dirty="0"/>
              <a:t>Collection Framework </a:t>
            </a:r>
            <a:r>
              <a:rPr lang="ko-KR" altLang="en-US" dirty="0"/>
              <a:t>와</a:t>
            </a:r>
            <a:endParaRPr lang="en-US" altLang="ko-KR" dirty="0"/>
          </a:p>
          <a:p>
            <a:pPr lvl="1"/>
            <a:r>
              <a:rPr lang="en-US" dirty="0"/>
              <a:t>Algorithms </a:t>
            </a:r>
            <a:r>
              <a:rPr lang="ko-KR" altLang="en-US" dirty="0"/>
              <a:t>및</a:t>
            </a:r>
            <a:endParaRPr lang="en-US" altLang="ko-KR" dirty="0"/>
          </a:p>
          <a:p>
            <a:pPr lvl="1"/>
            <a:r>
              <a:rPr lang="en-US" altLang="ko-KR" dirty="0"/>
              <a:t>Asynchronous Critical Section </a:t>
            </a:r>
            <a:r>
              <a:rPr lang="ko-KR" altLang="en-US" dirty="0"/>
              <a:t>의 필요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ACCAB-ED92-44AF-AFD4-58BCA2C5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F0CC7D45-D7E8-4F5B-8098-BBD27EEF09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6163" y="2205526"/>
            <a:ext cx="4481512" cy="359788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2740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56BB-F2CF-4D73-8DA7-9F206AF9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Blueprint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F0702-5771-46DF-A1DE-F6C7CD57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7BD42C-ADBD-4699-8E9C-7731C144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8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8000" dirty="0">
                <a:solidFill>
                  <a:schemeClr val="bg1">
                    <a:lumMod val="50000"/>
                  </a:schemeClr>
                </a:solidFill>
              </a:rPr>
              <a:t>Be Famous</a:t>
            </a:r>
            <a:endParaRPr lang="en-US" sz="8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201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D2C7-74E9-4297-8F2C-4EC0F0B0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Blueprint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BBD212D-4F8F-4DD5-873C-42E4451F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39900" y="1894681"/>
            <a:ext cx="3524250" cy="421957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AC415D-C22C-4ECA-81BF-1862B872CC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TSTL </a:t>
            </a:r>
            <a:r>
              <a:rPr lang="ko-KR" altLang="en-US" dirty="0"/>
              <a:t>은 아직 마이너한 라이브러리</a:t>
            </a:r>
            <a:endParaRPr lang="en-US" dirty="0"/>
          </a:p>
          <a:p>
            <a:r>
              <a:rPr lang="ko-KR" altLang="en-US" dirty="0"/>
              <a:t>일일</a:t>
            </a:r>
            <a:r>
              <a:rPr lang="en-US" altLang="ko-KR" dirty="0"/>
              <a:t> </a:t>
            </a:r>
            <a:r>
              <a:rPr lang="ko-KR" altLang="en-US" dirty="0"/>
              <a:t>다운로드 수가 적음</a:t>
            </a:r>
            <a:endParaRPr lang="en-US" altLang="ko-KR" dirty="0"/>
          </a:p>
          <a:p>
            <a:pPr lvl="1"/>
            <a:r>
              <a:rPr lang="ko-KR" altLang="en-US" dirty="0"/>
              <a:t>수 십 </a:t>
            </a:r>
            <a:r>
              <a:rPr lang="en-US" altLang="ko-KR" dirty="0"/>
              <a:t>~ </a:t>
            </a:r>
            <a:r>
              <a:rPr lang="ko-KR" altLang="en-US" dirty="0"/>
              <a:t>수백 건 수준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유명한 라이브러리들은</a:t>
            </a:r>
            <a:endParaRPr lang="en-US" altLang="ko-KR" dirty="0"/>
          </a:p>
          <a:p>
            <a:r>
              <a:rPr lang="ko-KR" altLang="en-US" dirty="0"/>
              <a:t>하루에 수만건의 다운로드가 있음</a:t>
            </a:r>
            <a:endParaRPr lang="en-US" dirty="0"/>
          </a:p>
          <a:p>
            <a:pPr lvl="1"/>
            <a:r>
              <a:rPr lang="en-US" dirty="0"/>
              <a:t>Collections.JS</a:t>
            </a:r>
          </a:p>
          <a:p>
            <a:pPr lvl="1"/>
            <a:r>
              <a:rPr lang="ko-KR" altLang="en-US" dirty="0"/>
              <a:t>일일 약 </a:t>
            </a:r>
            <a:r>
              <a:rPr lang="en-US" altLang="ko-KR" dirty="0"/>
              <a:t>8,000 ~ 12,000 </a:t>
            </a:r>
            <a:r>
              <a:rPr lang="ko-KR" altLang="en-US" dirty="0"/>
              <a:t>건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31B19-24F9-42CB-908E-AA6BF5C3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751FE31-F6CD-4D3B-B668-A4D18D986AB6}"/>
                  </a:ext>
                </a:extLst>
              </p14:cNvPr>
              <p14:cNvContentPartPr/>
              <p14:nvPr/>
            </p14:nvContentPartPr>
            <p14:xfrm>
              <a:off x="1838860" y="5164908"/>
              <a:ext cx="1969920" cy="10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751FE31-F6CD-4D3B-B668-A4D18D986A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2860" y="5092908"/>
                <a:ext cx="20415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C593064-F0AA-47FE-BC8C-DE3F69F40675}"/>
                  </a:ext>
                </a:extLst>
              </p14:cNvPr>
              <p14:cNvContentPartPr/>
              <p14:nvPr/>
            </p14:nvContentPartPr>
            <p14:xfrm>
              <a:off x="1848940" y="5559468"/>
              <a:ext cx="2251080" cy="70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C593064-F0AA-47FE-BC8C-DE3F69F406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2940" y="5487468"/>
                <a:ext cx="23227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F882047-BF18-493B-8F83-0FC95D70D915}"/>
                  </a:ext>
                </a:extLst>
              </p14:cNvPr>
              <p14:cNvContentPartPr/>
              <p14:nvPr/>
            </p14:nvContentPartPr>
            <p14:xfrm>
              <a:off x="1848940" y="5955828"/>
              <a:ext cx="2261160" cy="67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F882047-BF18-493B-8F83-0FC95D70D9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2940" y="5883828"/>
                <a:ext cx="2332800" cy="21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8148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D2C7-74E9-4297-8F2C-4EC0F0B0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Blueprint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BBD212D-4F8F-4DD5-873C-42E4451F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39900" y="1894681"/>
            <a:ext cx="3524250" cy="421957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AC415D-C22C-4ECA-81BF-1862B872CC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TSTL</a:t>
            </a:r>
            <a:r>
              <a:rPr lang="en-US" dirty="0"/>
              <a:t> </a:t>
            </a:r>
            <a:r>
              <a:rPr lang="ko-KR" altLang="en-US" dirty="0"/>
              <a:t>의 현재 최대 단점은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C++ STL </a:t>
            </a:r>
            <a:r>
              <a:rPr lang="ko-KR" altLang="en-US" dirty="0">
                <a:solidFill>
                  <a:srgbClr val="C00000"/>
                </a:solidFill>
              </a:rPr>
              <a:t>을 아는 사람만 쓸 수 있다</a:t>
            </a:r>
            <a:r>
              <a:rPr lang="en-US" altLang="ko-KR" dirty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>
                <a:solidFill>
                  <a:srgbClr val="0070C0"/>
                </a:solidFill>
              </a:rPr>
              <a:t>일반 </a:t>
            </a:r>
            <a:r>
              <a:rPr lang="en-US" altLang="ko-KR" b="1" dirty="0">
                <a:solidFill>
                  <a:srgbClr val="0070C0"/>
                </a:solidFill>
              </a:rPr>
              <a:t>JS </a:t>
            </a:r>
            <a:r>
              <a:rPr lang="ko-KR" altLang="en-US" b="1" dirty="0">
                <a:solidFill>
                  <a:srgbClr val="0070C0"/>
                </a:solidFill>
              </a:rPr>
              <a:t>사용자</a:t>
            </a:r>
            <a:r>
              <a:rPr lang="ko-KR" altLang="en-US" dirty="0"/>
              <a:t>도 친숙하게 쓸 수 있게</a:t>
            </a:r>
            <a:endParaRPr lang="en-US" altLang="ko-KR" dirty="0"/>
          </a:p>
          <a:p>
            <a:r>
              <a:rPr lang="ko-KR" altLang="en-US" dirty="0"/>
              <a:t>내년엔 </a:t>
            </a:r>
            <a:r>
              <a:rPr lang="ko-KR" altLang="en-US" u="sng" dirty="0"/>
              <a:t>튜토리얼</a:t>
            </a:r>
            <a:r>
              <a:rPr lang="ko-KR" altLang="en-US" dirty="0"/>
              <a:t>을 만들고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여러 </a:t>
            </a:r>
            <a:r>
              <a:rPr lang="en-US" altLang="ko-KR" dirty="0"/>
              <a:t>PR </a:t>
            </a:r>
            <a:r>
              <a:rPr lang="ko-KR" altLang="en-US" dirty="0"/>
              <a:t>자료들도 만들어 볼 생각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31B19-24F9-42CB-908E-AA6BF5C3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751FE31-F6CD-4D3B-B668-A4D18D986AB6}"/>
                  </a:ext>
                </a:extLst>
              </p14:cNvPr>
              <p14:cNvContentPartPr/>
              <p14:nvPr/>
            </p14:nvContentPartPr>
            <p14:xfrm>
              <a:off x="1838860" y="5164908"/>
              <a:ext cx="1969920" cy="10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751FE31-F6CD-4D3B-B668-A4D18D986A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2860" y="5092908"/>
                <a:ext cx="20415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C593064-F0AA-47FE-BC8C-DE3F69F40675}"/>
                  </a:ext>
                </a:extLst>
              </p14:cNvPr>
              <p14:cNvContentPartPr/>
              <p14:nvPr/>
            </p14:nvContentPartPr>
            <p14:xfrm>
              <a:off x="1848940" y="5559468"/>
              <a:ext cx="2251080" cy="70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C593064-F0AA-47FE-BC8C-DE3F69F406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2940" y="5487468"/>
                <a:ext cx="23227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F882047-BF18-493B-8F83-0FC95D70D915}"/>
                  </a:ext>
                </a:extLst>
              </p14:cNvPr>
              <p14:cNvContentPartPr/>
              <p14:nvPr/>
            </p14:nvContentPartPr>
            <p14:xfrm>
              <a:off x="1848940" y="5955828"/>
              <a:ext cx="2261160" cy="67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F882047-BF18-493B-8F83-0FC95D70D9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2940" y="5883828"/>
                <a:ext cx="2332800" cy="21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161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B2452-1C41-467E-BF3E-00F1A51E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46F090-8BCD-4CF0-AE7E-77561852F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u="sng" dirty="0"/>
              <a:t>TSTL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2017.11.10</a:t>
            </a:r>
          </a:p>
          <a:p>
            <a:pPr algn="ctr"/>
            <a:r>
              <a:rPr lang="en-US" dirty="0"/>
              <a:t>Samchon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7F76D-6769-4D31-A4E0-4C65D28CC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0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311A64A-EE93-41E3-896A-51F4D19A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TypeScript-STL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DD3AB8-694F-454A-BC63-F1E4062E57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TypeScript</a:t>
            </a:r>
            <a:r>
              <a:rPr lang="en-US" dirty="0"/>
              <a:t> </a:t>
            </a:r>
            <a:r>
              <a:rPr lang="ko-KR" altLang="en-US" dirty="0"/>
              <a:t>의 </a:t>
            </a:r>
            <a:r>
              <a:rPr lang="en-US" altLang="ko-KR" b="1" dirty="0">
                <a:solidFill>
                  <a:srgbClr val="00B050"/>
                </a:solidFill>
              </a:rPr>
              <a:t>STL</a:t>
            </a:r>
            <a:r>
              <a:rPr lang="en-US" altLang="ko-KR" dirty="0"/>
              <a:t> </a:t>
            </a:r>
            <a:r>
              <a:rPr lang="ko-KR" altLang="en-US" dirty="0"/>
              <a:t>구현체</a:t>
            </a:r>
            <a:endParaRPr lang="en-US" altLang="ko-KR" dirty="0"/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Containers</a:t>
            </a:r>
          </a:p>
          <a:p>
            <a:pPr lvl="1"/>
            <a:r>
              <a:rPr lang="en-US" dirty="0"/>
              <a:t>Iterators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r>
              <a:rPr lang="en-US" dirty="0"/>
              <a:t>Functors</a:t>
            </a:r>
          </a:p>
          <a:p>
            <a:r>
              <a:rPr lang="en-US" dirty="0"/>
              <a:t>Repository</a:t>
            </a:r>
          </a:p>
          <a:p>
            <a:pPr lvl="1"/>
            <a:r>
              <a:rPr lang="en-US" dirty="0">
                <a:hlinkClick r:id="rId3"/>
              </a:rPr>
              <a:t>https://github.com/samchon/tstl</a:t>
            </a:r>
            <a:endParaRPr lang="en-US" dirty="0"/>
          </a:p>
          <a:p>
            <a:pPr lvl="1"/>
            <a:r>
              <a:rPr lang="en-US" dirty="0"/>
              <a:t>Made by Samchon since 2016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FE391670-855A-4FF7-92F4-8D06C03429E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26163" y="1828800"/>
          <a:ext cx="44815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A07059-5BE4-4543-BE77-182CAC61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9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56BB-F2CF-4D73-8DA7-9F206AF9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Standard Template Library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F0702-5771-46DF-A1DE-F6C7CD57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7BD42C-ADBD-4699-8E9C-7731C144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8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</a:rPr>
              <a:t>Defined by C++ Committee</a:t>
            </a:r>
          </a:p>
          <a:p>
            <a:pPr marL="0" indent="0" algn="ctr">
              <a:buNone/>
            </a:pPr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(interface only)</a:t>
            </a:r>
          </a:p>
        </p:txBody>
      </p:sp>
    </p:spTree>
    <p:extLst>
      <p:ext uri="{BB962C8B-B14F-4D97-AF65-F5344CB8AC3E}">
        <p14:creationId xmlns:p14="http://schemas.microsoft.com/office/powerpoint/2010/main" val="380154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56BB-F2CF-4D73-8DA7-9F206AF9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Standard Template Library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F0702-5771-46DF-A1DE-F6C7CD57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7BD42C-ADBD-4699-8E9C-7731C144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8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</a:rPr>
              <a:t>Implemented by</a:t>
            </a:r>
          </a:p>
          <a:p>
            <a:pPr marL="0" indent="0" algn="ctr">
              <a:buNone/>
            </a:pPr>
            <a:r>
              <a:rPr lang="en-US" sz="4800" dirty="0">
                <a:solidFill>
                  <a:schemeClr val="bg1">
                    <a:lumMod val="50000"/>
                  </a:schemeClr>
                </a:solidFill>
              </a:rPr>
              <a:t>Someone Else</a:t>
            </a:r>
          </a:p>
        </p:txBody>
      </p:sp>
    </p:spTree>
    <p:extLst>
      <p:ext uri="{BB962C8B-B14F-4D97-AF65-F5344CB8AC3E}">
        <p14:creationId xmlns:p14="http://schemas.microsoft.com/office/powerpoint/2010/main" val="64571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8E3D-6BBF-4882-9F21-FFF4B70F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Standard Template Library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5171DF-2C77-4AB2-91B1-4FA65B4F4E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(C++) </a:t>
            </a:r>
            <a:r>
              <a:rPr lang="ko-KR" altLang="en-US" dirty="0"/>
              <a:t>표준 템플릿 라이브러리</a:t>
            </a:r>
            <a:endParaRPr lang="en-US" altLang="ko-KR" dirty="0"/>
          </a:p>
          <a:p>
            <a:r>
              <a:rPr lang="ko-KR" altLang="en-US" dirty="0"/>
              <a:t>다음 </a:t>
            </a:r>
            <a:r>
              <a:rPr lang="en-US" altLang="ko-KR" dirty="0"/>
              <a:t>4</a:t>
            </a:r>
            <a:r>
              <a:rPr lang="ko-KR" altLang="en-US" dirty="0"/>
              <a:t>개 부문으로 나뉨</a:t>
            </a:r>
            <a:endParaRPr lang="en-US" altLang="ko-KR" dirty="0"/>
          </a:p>
          <a:p>
            <a:pPr lvl="1"/>
            <a:r>
              <a:rPr lang="en-US" altLang="ko-KR" dirty="0"/>
              <a:t>Containers</a:t>
            </a:r>
          </a:p>
          <a:p>
            <a:pPr lvl="1"/>
            <a:r>
              <a:rPr lang="en-US" altLang="ko-KR" dirty="0"/>
              <a:t>Iterators</a:t>
            </a:r>
          </a:p>
          <a:p>
            <a:pPr lvl="1"/>
            <a:r>
              <a:rPr lang="en-US" altLang="ko-KR" dirty="0"/>
              <a:t>Algorithms</a:t>
            </a:r>
          </a:p>
          <a:p>
            <a:pPr lvl="1"/>
            <a:r>
              <a:rPr lang="en-US" altLang="ko-KR" dirty="0"/>
              <a:t>Functors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4D00E5-7415-4F5F-86A0-78BBEF9346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C++ Standard Committee</a:t>
            </a:r>
          </a:p>
          <a:p>
            <a:pPr lvl="1"/>
            <a:r>
              <a:rPr lang="en-US" dirty="0"/>
              <a:t>3</a:t>
            </a:r>
            <a:r>
              <a:rPr lang="ko-KR" altLang="en-US" dirty="0"/>
              <a:t>년마다 표준안 개정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인터페이스만 정의한다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구현체는 각자 알아서 만들어야 함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Implemented by</a:t>
            </a:r>
          </a:p>
          <a:p>
            <a:pPr lvl="1"/>
            <a:r>
              <a:rPr lang="en-US" dirty="0"/>
              <a:t>Microsoft STL</a:t>
            </a:r>
          </a:p>
          <a:p>
            <a:pPr lvl="1"/>
            <a:r>
              <a:rPr lang="en-US" dirty="0"/>
              <a:t>LLMV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  <a:p>
            <a:pPr lvl="1"/>
            <a:r>
              <a:rPr lang="en-US" dirty="0" err="1"/>
              <a:t>LibSTD</a:t>
            </a:r>
            <a:endParaRPr lang="en-US" dirty="0"/>
          </a:p>
          <a:p>
            <a:pPr lvl="1"/>
            <a:r>
              <a:rPr lang="en-US" dirty="0"/>
              <a:t>EASTL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TSTL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9ED62-5E35-40C2-A380-911712D1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5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191B-F702-4016-AEC0-F1158683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Standard Template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681A-1D26-4F75-8882-9061E767D6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Containers &amp; Iterators</a:t>
            </a:r>
          </a:p>
          <a:p>
            <a:pPr lvl="1"/>
            <a:r>
              <a:rPr lang="en-US" dirty="0"/>
              <a:t>C++ </a:t>
            </a:r>
            <a:r>
              <a:rPr lang="ko-KR" altLang="en-US" dirty="0"/>
              <a:t>의 </a:t>
            </a:r>
            <a:r>
              <a:rPr lang="en-US" altLang="ko-KR" i="1" dirty="0"/>
              <a:t>Collection Framework</a:t>
            </a:r>
          </a:p>
          <a:p>
            <a:pPr lvl="1"/>
            <a:r>
              <a:rPr lang="ko-KR" altLang="en-US" dirty="0"/>
              <a:t>다양한 컨테이너와</a:t>
            </a:r>
            <a:endParaRPr lang="en-US" altLang="ko-KR" dirty="0"/>
          </a:p>
          <a:p>
            <a:pPr lvl="1"/>
            <a:r>
              <a:rPr lang="ko-KR" altLang="en-US" dirty="0" err="1"/>
              <a:t>정규화된</a:t>
            </a:r>
            <a:r>
              <a:rPr lang="ko-KR" altLang="en-US" dirty="0"/>
              <a:t> </a:t>
            </a:r>
            <a:r>
              <a:rPr lang="en-US" altLang="ko-KR" i="1" dirty="0"/>
              <a:t>Iterator</a:t>
            </a:r>
            <a:r>
              <a:rPr lang="ko-KR" altLang="en-US" i="1" dirty="0"/>
              <a:t> </a:t>
            </a:r>
            <a:r>
              <a:rPr lang="en-US" altLang="ko-KR" i="1" dirty="0"/>
              <a:t>Pattern</a:t>
            </a:r>
            <a:r>
              <a:rPr lang="en-US" altLang="ko-KR" dirty="0"/>
              <a:t> </a:t>
            </a:r>
            <a:r>
              <a:rPr lang="ko-KR" altLang="en-US" dirty="0"/>
              <a:t>을 제공함</a:t>
            </a:r>
            <a:endParaRPr lang="en-US" dirty="0"/>
          </a:p>
          <a:p>
            <a:r>
              <a:rPr lang="en-US" b="1" dirty="0"/>
              <a:t>Algorithms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함수형</a:t>
            </a:r>
            <a:r>
              <a:rPr lang="en-US" altLang="ko-KR" dirty="0"/>
              <a:t>)</a:t>
            </a:r>
            <a:r>
              <a:rPr lang="ko-KR" altLang="en-US" dirty="0"/>
              <a:t> 알고리즘 함수들</a:t>
            </a:r>
            <a:endParaRPr lang="en-US" altLang="ko-KR" dirty="0"/>
          </a:p>
          <a:p>
            <a:pPr lvl="1"/>
            <a:r>
              <a:rPr lang="en-US" dirty="0" err="1"/>
              <a:t>sortings</a:t>
            </a:r>
            <a:r>
              <a:rPr lang="en-US" dirty="0"/>
              <a:t>, mathematics, partitions </a:t>
            </a:r>
            <a:r>
              <a:rPr lang="ko-KR" altLang="en-US" dirty="0"/>
              <a:t>등</a:t>
            </a:r>
            <a:endParaRPr lang="en-US" dirty="0"/>
          </a:p>
          <a:p>
            <a:r>
              <a:rPr lang="en-US" b="1" dirty="0"/>
              <a:t>Functors</a:t>
            </a:r>
          </a:p>
          <a:p>
            <a:pPr lvl="1"/>
            <a:r>
              <a:rPr lang="ko-KR" altLang="en-US" dirty="0"/>
              <a:t>기타 유틸리티 객체들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26E03-1C10-4A27-B6A3-1D39209D9E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C++ Standard Committee</a:t>
            </a:r>
          </a:p>
          <a:p>
            <a:pPr lvl="1"/>
            <a:r>
              <a:rPr lang="en-US" dirty="0"/>
              <a:t>3</a:t>
            </a:r>
            <a:r>
              <a:rPr lang="ko-KR" altLang="en-US" dirty="0"/>
              <a:t>년마다 표준안 개정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인터페이스만 정의한다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구현체는 각자 알아서 만들어야 함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Implemented by</a:t>
            </a:r>
          </a:p>
          <a:p>
            <a:pPr lvl="1"/>
            <a:r>
              <a:rPr lang="en-US" dirty="0"/>
              <a:t>Microsoft STL</a:t>
            </a:r>
          </a:p>
          <a:p>
            <a:pPr lvl="1"/>
            <a:r>
              <a:rPr lang="en-US" dirty="0"/>
              <a:t>LLMV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  <a:p>
            <a:pPr lvl="1"/>
            <a:r>
              <a:rPr lang="en-US" dirty="0" err="1"/>
              <a:t>LibSTD</a:t>
            </a:r>
            <a:endParaRPr lang="en-US" dirty="0"/>
          </a:p>
          <a:p>
            <a:pPr lvl="1"/>
            <a:r>
              <a:rPr lang="en-US" dirty="0"/>
              <a:t>EASTL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TSTL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760D1-A2E8-420B-9CE4-1DB0A5AB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8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56BB-F2CF-4D73-8DA7-9F206AF9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 My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F0702-5771-46DF-A1DE-F6C7CD57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7BD42C-ADBD-4699-8E9C-7731C1440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8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</a:rPr>
              <a:t>Fast Development </a:t>
            </a:r>
          </a:p>
          <a:p>
            <a:pPr marL="0" indent="0" algn="ctr">
              <a:buNone/>
            </a:pPr>
            <a:r>
              <a:rPr lang="en-US" altLang="ko-KR" sz="4800" dirty="0">
                <a:solidFill>
                  <a:schemeClr val="bg1">
                    <a:lumMod val="50000"/>
                  </a:schemeClr>
                </a:solidFill>
              </a:rPr>
              <a:t>by JS + HTML</a:t>
            </a:r>
            <a:endParaRPr 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7467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901</TotalTime>
  <Words>1132</Words>
  <Application>Microsoft Office PowerPoint</Application>
  <PresentationFormat>Widescreen</PresentationFormat>
  <Paragraphs>446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맑은 고딕</vt:lpstr>
      <vt:lpstr>Arial</vt:lpstr>
      <vt:lpstr>Calibri</vt:lpstr>
      <vt:lpstr>Century Schoolbook</vt:lpstr>
      <vt:lpstr>Wingdings 2</vt:lpstr>
      <vt:lpstr>View</vt:lpstr>
      <vt:lpstr>TSTL</vt:lpstr>
      <vt:lpstr>Index</vt:lpstr>
      <vt:lpstr>Outline</vt:lpstr>
      <vt:lpstr>1. TypeScript-STL</vt:lpstr>
      <vt:lpstr>2. Standard Template Library</vt:lpstr>
      <vt:lpstr>2. Standard Template Library</vt:lpstr>
      <vt:lpstr>2. Standard Template Library</vt:lpstr>
      <vt:lpstr>2. Standard Template Library</vt:lpstr>
      <vt:lpstr>3. In My Case</vt:lpstr>
      <vt:lpstr>3. In My Case</vt:lpstr>
      <vt:lpstr>3. In My Case</vt:lpstr>
      <vt:lpstr>3. In My Case</vt:lpstr>
      <vt:lpstr>3. In My Case</vt:lpstr>
      <vt:lpstr>3. In My Case</vt:lpstr>
      <vt:lpstr>Features</vt:lpstr>
      <vt:lpstr>1. Containers &amp; Iterators</vt:lpstr>
      <vt:lpstr>1. Containers &amp; Iterators</vt:lpstr>
      <vt:lpstr>1. Containers &amp; Iterators</vt:lpstr>
      <vt:lpstr>1. Containers &amp; Iterators</vt:lpstr>
      <vt:lpstr>2. Algorithms</vt:lpstr>
      <vt:lpstr>3. Functors</vt:lpstr>
      <vt:lpstr>3. Functors</vt:lpstr>
      <vt:lpstr>3. Functors</vt:lpstr>
      <vt:lpstr>Supports</vt:lpstr>
      <vt:lpstr>1. Releases</vt:lpstr>
      <vt:lpstr>1. Releases</vt:lpstr>
      <vt:lpstr>1. Releases</vt:lpstr>
      <vt:lpstr>2. Utilization Cases</vt:lpstr>
      <vt:lpstr>2. Utilization Cases</vt:lpstr>
      <vt:lpstr>2. Utilization Cases</vt:lpstr>
      <vt:lpstr>3. Blueprint</vt:lpstr>
      <vt:lpstr>3. Blueprint</vt:lpstr>
      <vt:lpstr>3. Blueprint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TSTL</dc:title>
  <dc:creator>Jeongho Nam</dc:creator>
  <cp:lastModifiedBy>Jeongho Nam</cp:lastModifiedBy>
  <cp:revision>37</cp:revision>
  <dcterms:created xsi:type="dcterms:W3CDTF">2017-10-05T06:41:59Z</dcterms:created>
  <dcterms:modified xsi:type="dcterms:W3CDTF">2017-11-10T04:33:25Z</dcterms:modified>
</cp:coreProperties>
</file>