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3" r:id="rId9"/>
    <p:sldId id="264" r:id="rId10"/>
    <p:sldId id="265" r:id="rId11"/>
    <p:sldId id="273" r:id="rId12"/>
    <p:sldId id="266" r:id="rId13"/>
    <p:sldId id="274" r:id="rId14"/>
    <p:sldId id="267" r:id="rId15"/>
    <p:sldId id="268" r:id="rId16"/>
    <p:sldId id="270" r:id="rId17"/>
    <p:sldId id="271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tgrid.com/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tgrid.com/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44FD83-C48A-4485-8020-B627B3ED802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9E770FD-659D-4EA0-A7B1-F03AC2862BEE}">
      <dgm:prSet/>
      <dgm:spPr/>
      <dgm:t>
        <a:bodyPr/>
        <a:lstStyle/>
        <a:p>
          <a:r>
            <a:rPr lang="en-US"/>
            <a:t>Outline</a:t>
          </a:r>
        </a:p>
      </dgm:t>
    </dgm:pt>
    <dgm:pt modelId="{E90F81F3-D3E2-49DC-B04F-2CF8E3BCD092}" type="parTrans" cxnId="{17F2A8F3-4FDD-442C-B866-765873B0AED6}">
      <dgm:prSet/>
      <dgm:spPr/>
      <dgm:t>
        <a:bodyPr/>
        <a:lstStyle/>
        <a:p>
          <a:endParaRPr lang="en-US"/>
        </a:p>
      </dgm:t>
    </dgm:pt>
    <dgm:pt modelId="{A30E69B4-8123-4D9C-98B8-6B27AD7DFDD0}" type="sibTrans" cxnId="{17F2A8F3-4FDD-442C-B866-765873B0AED6}">
      <dgm:prSet/>
      <dgm:spPr/>
      <dgm:t>
        <a:bodyPr/>
        <a:lstStyle/>
        <a:p>
          <a:endParaRPr lang="en-US"/>
        </a:p>
      </dgm:t>
    </dgm:pt>
    <dgm:pt modelId="{DEBA4AF9-A91B-40A6-8E2D-B4BE6916BF4C}">
      <dgm:prSet/>
      <dgm:spPr/>
      <dgm:t>
        <a:bodyPr/>
        <a:lstStyle/>
        <a:p>
          <a:r>
            <a:rPr lang="en-US"/>
            <a:t>Preface</a:t>
          </a:r>
        </a:p>
      </dgm:t>
    </dgm:pt>
    <dgm:pt modelId="{825246EA-42C9-4F64-B90F-35EF9BA6EE91}" type="parTrans" cxnId="{A1EAFE7C-A046-4A8B-8EFD-8BD8E3F3A6A2}">
      <dgm:prSet/>
      <dgm:spPr/>
      <dgm:t>
        <a:bodyPr/>
        <a:lstStyle/>
        <a:p>
          <a:endParaRPr lang="en-US"/>
        </a:p>
      </dgm:t>
    </dgm:pt>
    <dgm:pt modelId="{69D8BAE6-A926-4BF4-86C8-EAAB91942AA0}" type="sibTrans" cxnId="{A1EAFE7C-A046-4A8B-8EFD-8BD8E3F3A6A2}">
      <dgm:prSet/>
      <dgm:spPr/>
      <dgm:t>
        <a:bodyPr/>
        <a:lstStyle/>
        <a:p>
          <a:endParaRPr lang="en-US"/>
        </a:p>
      </dgm:t>
    </dgm:pt>
    <dgm:pt modelId="{F6FFA213-C8A3-4D37-AD05-3A81A7413F2F}">
      <dgm:prSet/>
      <dgm:spPr/>
      <dgm:t>
        <a:bodyPr/>
        <a:lstStyle/>
        <a:p>
          <a:r>
            <a:rPr lang="en-US"/>
            <a:t>Grid Coin</a:t>
          </a:r>
        </a:p>
      </dgm:t>
    </dgm:pt>
    <dgm:pt modelId="{06F5716B-DA1C-472A-B445-7849AEFFA070}" type="parTrans" cxnId="{7EBC44E3-A405-40F3-A756-B653E8125205}">
      <dgm:prSet/>
      <dgm:spPr/>
      <dgm:t>
        <a:bodyPr/>
        <a:lstStyle/>
        <a:p>
          <a:endParaRPr lang="en-US"/>
        </a:p>
      </dgm:t>
    </dgm:pt>
    <dgm:pt modelId="{E58D50BE-B1A4-4897-90B7-B396C311DC3D}" type="sibTrans" cxnId="{7EBC44E3-A405-40F3-A756-B653E8125205}">
      <dgm:prSet/>
      <dgm:spPr/>
      <dgm:t>
        <a:bodyPr/>
        <a:lstStyle/>
        <a:p>
          <a:endParaRPr lang="en-US"/>
        </a:p>
      </dgm:t>
    </dgm:pt>
    <dgm:pt modelId="{A621AB61-02EB-49B7-8E54-88C40B929454}">
      <dgm:prSet/>
      <dgm:spPr/>
      <dgm:t>
        <a:bodyPr/>
        <a:lstStyle/>
        <a:p>
          <a:r>
            <a:rPr lang="en-US"/>
            <a:t>Grid Computing</a:t>
          </a:r>
        </a:p>
      </dgm:t>
    </dgm:pt>
    <dgm:pt modelId="{687C8FDC-C924-4077-AC2A-538E6BEF9246}" type="parTrans" cxnId="{7E204583-09FB-4E76-BEA7-54682B9B5729}">
      <dgm:prSet/>
      <dgm:spPr/>
      <dgm:t>
        <a:bodyPr/>
        <a:lstStyle/>
        <a:p>
          <a:endParaRPr lang="en-US"/>
        </a:p>
      </dgm:t>
    </dgm:pt>
    <dgm:pt modelId="{63184FEA-AB5A-4A6A-A23A-A4AF54B04032}" type="sibTrans" cxnId="{7E204583-09FB-4E76-BEA7-54682B9B5729}">
      <dgm:prSet/>
      <dgm:spPr/>
      <dgm:t>
        <a:bodyPr/>
        <a:lstStyle/>
        <a:p>
          <a:endParaRPr lang="en-US"/>
        </a:p>
      </dgm:t>
    </dgm:pt>
    <dgm:pt modelId="{1BCF2664-C36F-43D7-A876-8B9D10C3E715}">
      <dgm:prSet/>
      <dgm:spPr/>
      <dgm:t>
        <a:bodyPr/>
        <a:lstStyle/>
        <a:p>
          <a:r>
            <a:rPr lang="en-US"/>
            <a:t>Research</a:t>
          </a:r>
        </a:p>
      </dgm:t>
    </dgm:pt>
    <dgm:pt modelId="{14D5DB6D-B65B-4BC6-AC5A-2887C0E288C8}" type="parTrans" cxnId="{E0C8EF84-B069-4357-B712-311A14B41269}">
      <dgm:prSet/>
      <dgm:spPr/>
      <dgm:t>
        <a:bodyPr/>
        <a:lstStyle/>
        <a:p>
          <a:endParaRPr lang="en-US"/>
        </a:p>
      </dgm:t>
    </dgm:pt>
    <dgm:pt modelId="{0B02C6BB-0B90-4066-8DEE-71F9D318E418}" type="sibTrans" cxnId="{E0C8EF84-B069-4357-B712-311A14B41269}">
      <dgm:prSet/>
      <dgm:spPr/>
      <dgm:t>
        <a:bodyPr/>
        <a:lstStyle/>
        <a:p>
          <a:endParaRPr lang="en-US"/>
        </a:p>
      </dgm:t>
    </dgm:pt>
    <dgm:pt modelId="{48944EF8-8D84-4102-B59A-3F39A1207EB0}">
      <dgm:prSet/>
      <dgm:spPr/>
      <dgm:t>
        <a:bodyPr/>
        <a:lstStyle/>
        <a:p>
          <a:r>
            <a:rPr lang="en-US" dirty="0"/>
            <a:t>Grid Computing</a:t>
          </a:r>
        </a:p>
      </dgm:t>
    </dgm:pt>
    <dgm:pt modelId="{21AE1A2A-4016-44D8-97DC-D2A18AAFE5C8}" type="parTrans" cxnId="{A18C326D-F488-49F1-97D4-50485CCD75EF}">
      <dgm:prSet/>
      <dgm:spPr/>
      <dgm:t>
        <a:bodyPr/>
        <a:lstStyle/>
        <a:p>
          <a:endParaRPr lang="en-US"/>
        </a:p>
      </dgm:t>
    </dgm:pt>
    <dgm:pt modelId="{36DD7492-E7D9-481D-A831-B8E97C1AB1E0}" type="sibTrans" cxnId="{A18C326D-F488-49F1-97D4-50485CCD75EF}">
      <dgm:prSet/>
      <dgm:spPr/>
      <dgm:t>
        <a:bodyPr/>
        <a:lstStyle/>
        <a:p>
          <a:endParaRPr lang="en-US"/>
        </a:p>
      </dgm:t>
    </dgm:pt>
    <dgm:pt modelId="{0E6EFB3F-D033-46CA-AF84-7E6CD8DB9F73}">
      <dgm:prSet/>
      <dgm:spPr/>
      <dgm:t>
        <a:bodyPr/>
        <a:lstStyle/>
        <a:p>
          <a:r>
            <a:rPr lang="en-US" dirty="0"/>
            <a:t>Business Target</a:t>
          </a:r>
        </a:p>
      </dgm:t>
    </dgm:pt>
    <dgm:pt modelId="{6DE1E764-896D-4572-B96B-64F1BF7EAFE7}" type="parTrans" cxnId="{C200A291-A2E1-4D7F-87F7-F6D7A28FF1FA}">
      <dgm:prSet/>
      <dgm:spPr/>
      <dgm:t>
        <a:bodyPr/>
        <a:lstStyle/>
        <a:p>
          <a:endParaRPr lang="en-US"/>
        </a:p>
      </dgm:t>
    </dgm:pt>
    <dgm:pt modelId="{5610B200-7295-4E89-9F32-D8D96C0D6BC5}" type="sibTrans" cxnId="{C200A291-A2E1-4D7F-87F7-F6D7A28FF1FA}">
      <dgm:prSet/>
      <dgm:spPr/>
      <dgm:t>
        <a:bodyPr/>
        <a:lstStyle/>
        <a:p>
          <a:endParaRPr lang="en-US"/>
        </a:p>
      </dgm:t>
    </dgm:pt>
    <dgm:pt modelId="{D08B3D4B-0F8C-4CE6-A20D-2D78327F9B1E}">
      <dgm:prSet/>
      <dgm:spPr/>
      <dgm:t>
        <a:bodyPr/>
        <a:lstStyle/>
        <a:p>
          <a:r>
            <a:rPr lang="en-US" dirty="0"/>
            <a:t>Competitor</a:t>
          </a:r>
        </a:p>
      </dgm:t>
    </dgm:pt>
    <dgm:pt modelId="{8F9C7858-B664-41D3-AB30-937FF7B34146}" type="parTrans" cxnId="{A5656FE9-36D3-4CFC-B568-578CEA91DC6B}">
      <dgm:prSet/>
      <dgm:spPr/>
      <dgm:t>
        <a:bodyPr/>
        <a:lstStyle/>
        <a:p>
          <a:endParaRPr lang="en-US"/>
        </a:p>
      </dgm:t>
    </dgm:pt>
    <dgm:pt modelId="{315157CD-8202-448A-A197-01A2CFD97D5E}" type="sibTrans" cxnId="{A5656FE9-36D3-4CFC-B568-578CEA91DC6B}">
      <dgm:prSet/>
      <dgm:spPr/>
      <dgm:t>
        <a:bodyPr/>
        <a:lstStyle/>
        <a:p>
          <a:endParaRPr lang="en-US"/>
        </a:p>
      </dgm:t>
    </dgm:pt>
    <dgm:pt modelId="{555DD148-A6BC-4283-BB19-59D7D94271D5}">
      <dgm:prSet/>
      <dgm:spPr/>
      <dgm:t>
        <a:bodyPr/>
        <a:lstStyle/>
        <a:p>
          <a:r>
            <a:rPr lang="en-US"/>
            <a:t>Strategy</a:t>
          </a:r>
        </a:p>
      </dgm:t>
    </dgm:pt>
    <dgm:pt modelId="{B5ACD876-78B2-4D56-8D10-A31FA887C27D}" type="parTrans" cxnId="{C293A20A-FA2A-4F8B-A332-62B0AA68C9C5}">
      <dgm:prSet/>
      <dgm:spPr/>
      <dgm:t>
        <a:bodyPr/>
        <a:lstStyle/>
        <a:p>
          <a:endParaRPr lang="en-US"/>
        </a:p>
      </dgm:t>
    </dgm:pt>
    <dgm:pt modelId="{A4880A59-BC55-4CF9-8A27-E503B6D4C6F4}" type="sibTrans" cxnId="{C293A20A-FA2A-4F8B-A332-62B0AA68C9C5}">
      <dgm:prSet/>
      <dgm:spPr/>
      <dgm:t>
        <a:bodyPr/>
        <a:lstStyle/>
        <a:p>
          <a:endParaRPr lang="en-US"/>
        </a:p>
      </dgm:t>
    </dgm:pt>
    <dgm:pt modelId="{4B88FA91-5D76-4552-A033-1A40E8822F54}">
      <dgm:prSet/>
      <dgm:spPr/>
      <dgm:t>
        <a:bodyPr/>
        <a:lstStyle/>
        <a:p>
          <a:r>
            <a:rPr lang="en-US"/>
            <a:t>Grid Market</a:t>
          </a:r>
        </a:p>
      </dgm:t>
    </dgm:pt>
    <dgm:pt modelId="{EBFDF228-F92F-4181-9A3D-CC86B1C8377E}" type="parTrans" cxnId="{B2B537DD-FA35-4313-96E9-CCAF700BEA66}">
      <dgm:prSet/>
      <dgm:spPr/>
      <dgm:t>
        <a:bodyPr/>
        <a:lstStyle/>
        <a:p>
          <a:endParaRPr lang="en-US"/>
        </a:p>
      </dgm:t>
    </dgm:pt>
    <dgm:pt modelId="{04F2A8F2-2F23-45F7-BCBD-07F07811E918}" type="sibTrans" cxnId="{B2B537DD-FA35-4313-96E9-CCAF700BEA66}">
      <dgm:prSet/>
      <dgm:spPr/>
      <dgm:t>
        <a:bodyPr/>
        <a:lstStyle/>
        <a:p>
          <a:endParaRPr lang="en-US"/>
        </a:p>
      </dgm:t>
    </dgm:pt>
    <dgm:pt modelId="{3CE29BBD-09C3-433D-806F-F3E364A2C940}">
      <dgm:prSet/>
      <dgm:spPr/>
      <dgm:t>
        <a:bodyPr/>
        <a:lstStyle/>
        <a:p>
          <a:r>
            <a:rPr lang="en-US"/>
            <a:t>Pricing Model</a:t>
          </a:r>
        </a:p>
      </dgm:t>
    </dgm:pt>
    <dgm:pt modelId="{7DFC6FA6-F07D-4562-A7C8-DEA259A8DB51}" type="parTrans" cxnId="{2CCDC078-546E-4AE0-9788-6274B5B781FD}">
      <dgm:prSet/>
      <dgm:spPr/>
      <dgm:t>
        <a:bodyPr/>
        <a:lstStyle/>
        <a:p>
          <a:endParaRPr lang="en-US"/>
        </a:p>
      </dgm:t>
    </dgm:pt>
    <dgm:pt modelId="{0CC56FF9-D73C-43CA-9C10-45668585AD56}" type="sibTrans" cxnId="{2CCDC078-546E-4AE0-9788-6274B5B781FD}">
      <dgm:prSet/>
      <dgm:spPr/>
      <dgm:t>
        <a:bodyPr/>
        <a:lstStyle/>
        <a:p>
          <a:endParaRPr lang="en-US"/>
        </a:p>
      </dgm:t>
    </dgm:pt>
    <dgm:pt modelId="{0494D6C1-0617-4831-B182-76755B0B26D0}">
      <dgm:prSet/>
      <dgm:spPr/>
      <dgm:t>
        <a:bodyPr/>
        <a:lstStyle/>
        <a:p>
          <a:r>
            <a:rPr lang="en-US"/>
            <a:t>Announcing</a:t>
          </a:r>
        </a:p>
      </dgm:t>
    </dgm:pt>
    <dgm:pt modelId="{930B5A3A-4719-4EE7-B64E-BDE3F18983CC}" type="parTrans" cxnId="{B2607E9A-9B3F-46A3-B567-DB452D6532F8}">
      <dgm:prSet/>
      <dgm:spPr/>
      <dgm:t>
        <a:bodyPr/>
        <a:lstStyle/>
        <a:p>
          <a:endParaRPr lang="en-US"/>
        </a:p>
      </dgm:t>
    </dgm:pt>
    <dgm:pt modelId="{29D4A4E4-B3F9-4A5D-B3A1-1A07B6462280}" type="sibTrans" cxnId="{B2607E9A-9B3F-46A3-B567-DB452D6532F8}">
      <dgm:prSet/>
      <dgm:spPr/>
      <dgm:t>
        <a:bodyPr/>
        <a:lstStyle/>
        <a:p>
          <a:endParaRPr lang="en-US"/>
        </a:p>
      </dgm:t>
    </dgm:pt>
    <dgm:pt modelId="{AE49173A-C293-4E5B-9E06-6988F095D83E}" type="pres">
      <dgm:prSet presAssocID="{5A44FD83-C48A-4485-8020-B627B3ED8024}" presName="linear" presStyleCnt="0">
        <dgm:presLayoutVars>
          <dgm:dir/>
          <dgm:animLvl val="lvl"/>
          <dgm:resizeHandles val="exact"/>
        </dgm:presLayoutVars>
      </dgm:prSet>
      <dgm:spPr/>
    </dgm:pt>
    <dgm:pt modelId="{2DD05EB2-2C93-4DC1-8309-950B7CC9C095}" type="pres">
      <dgm:prSet presAssocID="{89E770FD-659D-4EA0-A7B1-F03AC2862BEE}" presName="parentLin" presStyleCnt="0"/>
      <dgm:spPr/>
    </dgm:pt>
    <dgm:pt modelId="{CCE1F086-65CE-4614-9C7D-9F8BC67E4ADC}" type="pres">
      <dgm:prSet presAssocID="{89E770FD-659D-4EA0-A7B1-F03AC2862BEE}" presName="parentLeftMargin" presStyleLbl="node1" presStyleIdx="0" presStyleCnt="3"/>
      <dgm:spPr/>
    </dgm:pt>
    <dgm:pt modelId="{D429CA51-5148-4D5D-AE58-D15F21504D69}" type="pres">
      <dgm:prSet presAssocID="{89E770FD-659D-4EA0-A7B1-F03AC2862B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19F0B3-D514-41E0-A8AA-990A0ECBB8A8}" type="pres">
      <dgm:prSet presAssocID="{89E770FD-659D-4EA0-A7B1-F03AC2862BEE}" presName="negativeSpace" presStyleCnt="0"/>
      <dgm:spPr/>
    </dgm:pt>
    <dgm:pt modelId="{B336D345-40DC-4D8B-81A1-022488AAB42B}" type="pres">
      <dgm:prSet presAssocID="{89E770FD-659D-4EA0-A7B1-F03AC2862BEE}" presName="childText" presStyleLbl="conFgAcc1" presStyleIdx="0" presStyleCnt="3">
        <dgm:presLayoutVars>
          <dgm:bulletEnabled val="1"/>
        </dgm:presLayoutVars>
      </dgm:prSet>
      <dgm:spPr/>
    </dgm:pt>
    <dgm:pt modelId="{9DD313ED-7B2E-4172-9FFC-49A1928D0C7A}" type="pres">
      <dgm:prSet presAssocID="{A30E69B4-8123-4D9C-98B8-6B27AD7DFDD0}" presName="spaceBetweenRectangles" presStyleCnt="0"/>
      <dgm:spPr/>
    </dgm:pt>
    <dgm:pt modelId="{F8F1E554-23CE-4013-B88A-F79FD29CD35E}" type="pres">
      <dgm:prSet presAssocID="{1BCF2664-C36F-43D7-A876-8B9D10C3E715}" presName="parentLin" presStyleCnt="0"/>
      <dgm:spPr/>
    </dgm:pt>
    <dgm:pt modelId="{3032C728-6AAE-45CA-842C-8379EF4EA541}" type="pres">
      <dgm:prSet presAssocID="{1BCF2664-C36F-43D7-A876-8B9D10C3E715}" presName="parentLeftMargin" presStyleLbl="node1" presStyleIdx="0" presStyleCnt="3"/>
      <dgm:spPr/>
    </dgm:pt>
    <dgm:pt modelId="{4D10F399-9B58-49D1-9B53-33A791967BAC}" type="pres">
      <dgm:prSet presAssocID="{1BCF2664-C36F-43D7-A876-8B9D10C3E7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3DF9E8-3C26-4AC2-91F9-4CD969D73175}" type="pres">
      <dgm:prSet presAssocID="{1BCF2664-C36F-43D7-A876-8B9D10C3E715}" presName="negativeSpace" presStyleCnt="0"/>
      <dgm:spPr/>
    </dgm:pt>
    <dgm:pt modelId="{3A72F925-2314-4A5D-BFFA-5F346680F4D0}" type="pres">
      <dgm:prSet presAssocID="{1BCF2664-C36F-43D7-A876-8B9D10C3E715}" presName="childText" presStyleLbl="conFgAcc1" presStyleIdx="1" presStyleCnt="3">
        <dgm:presLayoutVars>
          <dgm:bulletEnabled val="1"/>
        </dgm:presLayoutVars>
      </dgm:prSet>
      <dgm:spPr/>
    </dgm:pt>
    <dgm:pt modelId="{BF90A3E4-20DF-4BAC-884D-D12B379B2B77}" type="pres">
      <dgm:prSet presAssocID="{0B02C6BB-0B90-4066-8DEE-71F9D318E418}" presName="spaceBetweenRectangles" presStyleCnt="0"/>
      <dgm:spPr/>
    </dgm:pt>
    <dgm:pt modelId="{FD511B1C-16EF-460E-8C86-EDEE21A99895}" type="pres">
      <dgm:prSet presAssocID="{555DD148-A6BC-4283-BB19-59D7D94271D5}" presName="parentLin" presStyleCnt="0"/>
      <dgm:spPr/>
    </dgm:pt>
    <dgm:pt modelId="{2377D738-1F77-47D0-8CCC-BC07926A5FFF}" type="pres">
      <dgm:prSet presAssocID="{555DD148-A6BC-4283-BB19-59D7D94271D5}" presName="parentLeftMargin" presStyleLbl="node1" presStyleIdx="1" presStyleCnt="3"/>
      <dgm:spPr/>
    </dgm:pt>
    <dgm:pt modelId="{4FCEFA84-73A4-43FD-B35C-D26016BEB26F}" type="pres">
      <dgm:prSet presAssocID="{555DD148-A6BC-4283-BB19-59D7D94271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7B2A7D4-74F8-4D1F-9167-CDBCD5754D4D}" type="pres">
      <dgm:prSet presAssocID="{555DD148-A6BC-4283-BB19-59D7D94271D5}" presName="negativeSpace" presStyleCnt="0"/>
      <dgm:spPr/>
    </dgm:pt>
    <dgm:pt modelId="{35EB675A-6748-4DD7-968A-88E5F24B0D19}" type="pres">
      <dgm:prSet presAssocID="{555DD148-A6BC-4283-BB19-59D7D94271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863D405-5AFC-4D4A-A6D1-08DAE85E8BE9}" type="presOf" srcId="{89E770FD-659D-4EA0-A7B1-F03AC2862BEE}" destId="{CCE1F086-65CE-4614-9C7D-9F8BC67E4ADC}" srcOrd="0" destOrd="0" presId="urn:microsoft.com/office/officeart/2005/8/layout/list1"/>
    <dgm:cxn modelId="{79971B07-E56D-4BCE-A47C-E6B79681B397}" type="presOf" srcId="{4B88FA91-5D76-4552-A033-1A40E8822F54}" destId="{35EB675A-6748-4DD7-968A-88E5F24B0D19}" srcOrd="0" destOrd="0" presId="urn:microsoft.com/office/officeart/2005/8/layout/list1"/>
    <dgm:cxn modelId="{C293A20A-FA2A-4F8B-A332-62B0AA68C9C5}" srcId="{5A44FD83-C48A-4485-8020-B627B3ED8024}" destId="{555DD148-A6BC-4283-BB19-59D7D94271D5}" srcOrd="2" destOrd="0" parTransId="{B5ACD876-78B2-4D56-8D10-A31FA887C27D}" sibTransId="{A4880A59-BC55-4CF9-8A27-E503B6D4C6F4}"/>
    <dgm:cxn modelId="{9F651D1A-52C2-49BA-93D6-A21B9BF831C0}" type="presOf" srcId="{0494D6C1-0617-4831-B182-76755B0B26D0}" destId="{35EB675A-6748-4DD7-968A-88E5F24B0D19}" srcOrd="0" destOrd="2" presId="urn:microsoft.com/office/officeart/2005/8/layout/list1"/>
    <dgm:cxn modelId="{2473041C-0057-4AE4-8DBA-6A444F6093CF}" type="presOf" srcId="{48944EF8-8D84-4102-B59A-3F39A1207EB0}" destId="{3A72F925-2314-4A5D-BFFA-5F346680F4D0}" srcOrd="0" destOrd="0" presId="urn:microsoft.com/office/officeart/2005/8/layout/list1"/>
    <dgm:cxn modelId="{436E521D-349A-475A-99C2-229FC13BEC5C}" type="presOf" srcId="{5A44FD83-C48A-4485-8020-B627B3ED8024}" destId="{AE49173A-C293-4E5B-9E06-6988F095D83E}" srcOrd="0" destOrd="0" presId="urn:microsoft.com/office/officeart/2005/8/layout/list1"/>
    <dgm:cxn modelId="{0701B52A-2CFB-4966-A402-7ED83D85311D}" type="presOf" srcId="{89E770FD-659D-4EA0-A7B1-F03AC2862BEE}" destId="{D429CA51-5148-4D5D-AE58-D15F21504D69}" srcOrd="1" destOrd="0" presId="urn:microsoft.com/office/officeart/2005/8/layout/list1"/>
    <dgm:cxn modelId="{FA9CAA5B-6211-4AB3-833D-4AAE03798D94}" type="presOf" srcId="{1BCF2664-C36F-43D7-A876-8B9D10C3E715}" destId="{3032C728-6AAE-45CA-842C-8379EF4EA541}" srcOrd="0" destOrd="0" presId="urn:microsoft.com/office/officeart/2005/8/layout/list1"/>
    <dgm:cxn modelId="{E2D10963-3978-4BBF-934D-C2303015C528}" type="presOf" srcId="{1BCF2664-C36F-43D7-A876-8B9D10C3E715}" destId="{4D10F399-9B58-49D1-9B53-33A791967BAC}" srcOrd="1" destOrd="0" presId="urn:microsoft.com/office/officeart/2005/8/layout/list1"/>
    <dgm:cxn modelId="{03409943-E0C0-4750-B8FE-7A789C9D5048}" type="presOf" srcId="{0E6EFB3F-D033-46CA-AF84-7E6CD8DB9F73}" destId="{3A72F925-2314-4A5D-BFFA-5F346680F4D0}" srcOrd="0" destOrd="1" presId="urn:microsoft.com/office/officeart/2005/8/layout/list1"/>
    <dgm:cxn modelId="{0C513545-5613-4C58-8D74-BE523B517F54}" type="presOf" srcId="{3CE29BBD-09C3-433D-806F-F3E364A2C940}" destId="{35EB675A-6748-4DD7-968A-88E5F24B0D19}" srcOrd="0" destOrd="1" presId="urn:microsoft.com/office/officeart/2005/8/layout/list1"/>
    <dgm:cxn modelId="{A18C326D-F488-49F1-97D4-50485CCD75EF}" srcId="{1BCF2664-C36F-43D7-A876-8B9D10C3E715}" destId="{48944EF8-8D84-4102-B59A-3F39A1207EB0}" srcOrd="0" destOrd="0" parTransId="{21AE1A2A-4016-44D8-97DC-D2A18AAFE5C8}" sibTransId="{36DD7492-E7D9-481D-A831-B8E97C1AB1E0}"/>
    <dgm:cxn modelId="{2CCDC078-546E-4AE0-9788-6274B5B781FD}" srcId="{555DD148-A6BC-4283-BB19-59D7D94271D5}" destId="{3CE29BBD-09C3-433D-806F-F3E364A2C940}" srcOrd="1" destOrd="0" parTransId="{7DFC6FA6-F07D-4562-A7C8-DEA259A8DB51}" sibTransId="{0CC56FF9-D73C-43CA-9C10-45668585AD56}"/>
    <dgm:cxn modelId="{7EEDF278-59BC-4722-88A2-1DE7EE2F96FF}" type="presOf" srcId="{555DD148-A6BC-4283-BB19-59D7D94271D5}" destId="{4FCEFA84-73A4-43FD-B35C-D26016BEB26F}" srcOrd="1" destOrd="0" presId="urn:microsoft.com/office/officeart/2005/8/layout/list1"/>
    <dgm:cxn modelId="{A1EAFE7C-A046-4A8B-8EFD-8BD8E3F3A6A2}" srcId="{89E770FD-659D-4EA0-A7B1-F03AC2862BEE}" destId="{DEBA4AF9-A91B-40A6-8E2D-B4BE6916BF4C}" srcOrd="0" destOrd="0" parTransId="{825246EA-42C9-4F64-B90F-35EF9BA6EE91}" sibTransId="{69D8BAE6-A926-4BF4-86C8-EAAB91942AA0}"/>
    <dgm:cxn modelId="{AD02B782-795D-42F7-BC32-93D96DFE36C2}" type="presOf" srcId="{DEBA4AF9-A91B-40A6-8E2D-B4BE6916BF4C}" destId="{B336D345-40DC-4D8B-81A1-022488AAB42B}" srcOrd="0" destOrd="0" presId="urn:microsoft.com/office/officeart/2005/8/layout/list1"/>
    <dgm:cxn modelId="{7E204583-09FB-4E76-BEA7-54682B9B5729}" srcId="{89E770FD-659D-4EA0-A7B1-F03AC2862BEE}" destId="{A621AB61-02EB-49B7-8E54-88C40B929454}" srcOrd="2" destOrd="0" parTransId="{687C8FDC-C924-4077-AC2A-538E6BEF9246}" sibTransId="{63184FEA-AB5A-4A6A-A23A-A4AF54B04032}"/>
    <dgm:cxn modelId="{E0C8EF84-B069-4357-B712-311A14B41269}" srcId="{5A44FD83-C48A-4485-8020-B627B3ED8024}" destId="{1BCF2664-C36F-43D7-A876-8B9D10C3E715}" srcOrd="1" destOrd="0" parTransId="{14D5DB6D-B65B-4BC6-AC5A-2887C0E288C8}" sibTransId="{0B02C6BB-0B90-4066-8DEE-71F9D318E418}"/>
    <dgm:cxn modelId="{8B09A085-196F-44E0-BF1E-AC334409EEB4}" type="presOf" srcId="{D08B3D4B-0F8C-4CE6-A20D-2D78327F9B1E}" destId="{3A72F925-2314-4A5D-BFFA-5F346680F4D0}" srcOrd="0" destOrd="2" presId="urn:microsoft.com/office/officeart/2005/8/layout/list1"/>
    <dgm:cxn modelId="{C200A291-A2E1-4D7F-87F7-F6D7A28FF1FA}" srcId="{1BCF2664-C36F-43D7-A876-8B9D10C3E715}" destId="{0E6EFB3F-D033-46CA-AF84-7E6CD8DB9F73}" srcOrd="1" destOrd="0" parTransId="{6DE1E764-896D-4572-B96B-64F1BF7EAFE7}" sibTransId="{5610B200-7295-4E89-9F32-D8D96C0D6BC5}"/>
    <dgm:cxn modelId="{B2607E9A-9B3F-46A3-B567-DB452D6532F8}" srcId="{555DD148-A6BC-4283-BB19-59D7D94271D5}" destId="{0494D6C1-0617-4831-B182-76755B0B26D0}" srcOrd="2" destOrd="0" parTransId="{930B5A3A-4719-4EE7-B64E-BDE3F18983CC}" sibTransId="{29D4A4E4-B3F9-4A5D-B3A1-1A07B6462280}"/>
    <dgm:cxn modelId="{CD6606BA-0E66-47BF-A3BC-BABF0E1D182E}" type="presOf" srcId="{F6FFA213-C8A3-4D37-AD05-3A81A7413F2F}" destId="{B336D345-40DC-4D8B-81A1-022488AAB42B}" srcOrd="0" destOrd="1" presId="urn:microsoft.com/office/officeart/2005/8/layout/list1"/>
    <dgm:cxn modelId="{10E30AD7-0FB0-4BCC-AB6C-C35445AF18C7}" type="presOf" srcId="{555DD148-A6BC-4283-BB19-59D7D94271D5}" destId="{2377D738-1F77-47D0-8CCC-BC07926A5FFF}" srcOrd="0" destOrd="0" presId="urn:microsoft.com/office/officeart/2005/8/layout/list1"/>
    <dgm:cxn modelId="{B2B537DD-FA35-4313-96E9-CCAF700BEA66}" srcId="{555DD148-A6BC-4283-BB19-59D7D94271D5}" destId="{4B88FA91-5D76-4552-A033-1A40E8822F54}" srcOrd="0" destOrd="0" parTransId="{EBFDF228-F92F-4181-9A3D-CC86B1C8377E}" sibTransId="{04F2A8F2-2F23-45F7-BCBD-07F07811E918}"/>
    <dgm:cxn modelId="{7EBC44E3-A405-40F3-A756-B653E8125205}" srcId="{89E770FD-659D-4EA0-A7B1-F03AC2862BEE}" destId="{F6FFA213-C8A3-4D37-AD05-3A81A7413F2F}" srcOrd="1" destOrd="0" parTransId="{06F5716B-DA1C-472A-B445-7849AEFFA070}" sibTransId="{E58D50BE-B1A4-4897-90B7-B396C311DC3D}"/>
    <dgm:cxn modelId="{A5656FE9-36D3-4CFC-B568-578CEA91DC6B}" srcId="{1BCF2664-C36F-43D7-A876-8B9D10C3E715}" destId="{D08B3D4B-0F8C-4CE6-A20D-2D78327F9B1E}" srcOrd="2" destOrd="0" parTransId="{8F9C7858-B664-41D3-AB30-937FF7B34146}" sibTransId="{315157CD-8202-448A-A197-01A2CFD97D5E}"/>
    <dgm:cxn modelId="{E09F1DEC-F41C-414B-8DA7-FB0CAD3E4E2D}" type="presOf" srcId="{A621AB61-02EB-49B7-8E54-88C40B929454}" destId="{B336D345-40DC-4D8B-81A1-022488AAB42B}" srcOrd="0" destOrd="2" presId="urn:microsoft.com/office/officeart/2005/8/layout/list1"/>
    <dgm:cxn modelId="{17F2A8F3-4FDD-442C-B866-765873B0AED6}" srcId="{5A44FD83-C48A-4485-8020-B627B3ED8024}" destId="{89E770FD-659D-4EA0-A7B1-F03AC2862BEE}" srcOrd="0" destOrd="0" parTransId="{E90F81F3-D3E2-49DC-B04F-2CF8E3BCD092}" sibTransId="{A30E69B4-8123-4D9C-98B8-6B27AD7DFDD0}"/>
    <dgm:cxn modelId="{8821455B-A096-4F96-924B-5CD979304B17}" type="presParOf" srcId="{AE49173A-C293-4E5B-9E06-6988F095D83E}" destId="{2DD05EB2-2C93-4DC1-8309-950B7CC9C095}" srcOrd="0" destOrd="0" presId="urn:microsoft.com/office/officeart/2005/8/layout/list1"/>
    <dgm:cxn modelId="{A2EF36C7-27E2-4A2A-854D-53428DFFAE27}" type="presParOf" srcId="{2DD05EB2-2C93-4DC1-8309-950B7CC9C095}" destId="{CCE1F086-65CE-4614-9C7D-9F8BC67E4ADC}" srcOrd="0" destOrd="0" presId="urn:microsoft.com/office/officeart/2005/8/layout/list1"/>
    <dgm:cxn modelId="{BF2A5A5C-402E-46C3-B756-ABC26765267C}" type="presParOf" srcId="{2DD05EB2-2C93-4DC1-8309-950B7CC9C095}" destId="{D429CA51-5148-4D5D-AE58-D15F21504D69}" srcOrd="1" destOrd="0" presId="urn:microsoft.com/office/officeart/2005/8/layout/list1"/>
    <dgm:cxn modelId="{01895E9A-50D8-4B42-AE2F-DED1FEABE5AB}" type="presParOf" srcId="{AE49173A-C293-4E5B-9E06-6988F095D83E}" destId="{0819F0B3-D514-41E0-A8AA-990A0ECBB8A8}" srcOrd="1" destOrd="0" presId="urn:microsoft.com/office/officeart/2005/8/layout/list1"/>
    <dgm:cxn modelId="{25AF358C-9A23-4AC7-8D04-CB9EDA361B48}" type="presParOf" srcId="{AE49173A-C293-4E5B-9E06-6988F095D83E}" destId="{B336D345-40DC-4D8B-81A1-022488AAB42B}" srcOrd="2" destOrd="0" presId="urn:microsoft.com/office/officeart/2005/8/layout/list1"/>
    <dgm:cxn modelId="{FF4C0009-48E3-4B9F-BD29-9776F7B942D5}" type="presParOf" srcId="{AE49173A-C293-4E5B-9E06-6988F095D83E}" destId="{9DD313ED-7B2E-4172-9FFC-49A1928D0C7A}" srcOrd="3" destOrd="0" presId="urn:microsoft.com/office/officeart/2005/8/layout/list1"/>
    <dgm:cxn modelId="{AA2DE4B2-9350-4817-88BE-35C0C1D886B2}" type="presParOf" srcId="{AE49173A-C293-4E5B-9E06-6988F095D83E}" destId="{F8F1E554-23CE-4013-B88A-F79FD29CD35E}" srcOrd="4" destOrd="0" presId="urn:microsoft.com/office/officeart/2005/8/layout/list1"/>
    <dgm:cxn modelId="{95D16662-0743-41AC-8AEC-E686C1366A24}" type="presParOf" srcId="{F8F1E554-23CE-4013-B88A-F79FD29CD35E}" destId="{3032C728-6AAE-45CA-842C-8379EF4EA541}" srcOrd="0" destOrd="0" presId="urn:microsoft.com/office/officeart/2005/8/layout/list1"/>
    <dgm:cxn modelId="{7D4F6362-BDCD-4A05-B132-F3EEED064003}" type="presParOf" srcId="{F8F1E554-23CE-4013-B88A-F79FD29CD35E}" destId="{4D10F399-9B58-49D1-9B53-33A791967BAC}" srcOrd="1" destOrd="0" presId="urn:microsoft.com/office/officeart/2005/8/layout/list1"/>
    <dgm:cxn modelId="{3A498DFB-2A09-4754-99A1-C5DF45A7F381}" type="presParOf" srcId="{AE49173A-C293-4E5B-9E06-6988F095D83E}" destId="{6A3DF9E8-3C26-4AC2-91F9-4CD969D73175}" srcOrd="5" destOrd="0" presId="urn:microsoft.com/office/officeart/2005/8/layout/list1"/>
    <dgm:cxn modelId="{DAD52D6C-F0AB-4B2F-A834-1FEF4917FF8C}" type="presParOf" srcId="{AE49173A-C293-4E5B-9E06-6988F095D83E}" destId="{3A72F925-2314-4A5D-BFFA-5F346680F4D0}" srcOrd="6" destOrd="0" presId="urn:microsoft.com/office/officeart/2005/8/layout/list1"/>
    <dgm:cxn modelId="{C620E9CF-0245-4242-813F-DEB1C1DB0D64}" type="presParOf" srcId="{AE49173A-C293-4E5B-9E06-6988F095D83E}" destId="{BF90A3E4-20DF-4BAC-884D-D12B379B2B77}" srcOrd="7" destOrd="0" presId="urn:microsoft.com/office/officeart/2005/8/layout/list1"/>
    <dgm:cxn modelId="{D3900470-AFF2-4851-A266-94417466DC89}" type="presParOf" srcId="{AE49173A-C293-4E5B-9E06-6988F095D83E}" destId="{FD511B1C-16EF-460E-8C86-EDEE21A99895}" srcOrd="8" destOrd="0" presId="urn:microsoft.com/office/officeart/2005/8/layout/list1"/>
    <dgm:cxn modelId="{06D015AD-093C-43A6-8504-1B501B07F474}" type="presParOf" srcId="{FD511B1C-16EF-460E-8C86-EDEE21A99895}" destId="{2377D738-1F77-47D0-8CCC-BC07926A5FFF}" srcOrd="0" destOrd="0" presId="urn:microsoft.com/office/officeart/2005/8/layout/list1"/>
    <dgm:cxn modelId="{936E937B-7342-47B5-A37E-EC8AB237FAE4}" type="presParOf" srcId="{FD511B1C-16EF-460E-8C86-EDEE21A99895}" destId="{4FCEFA84-73A4-43FD-B35C-D26016BEB26F}" srcOrd="1" destOrd="0" presId="urn:microsoft.com/office/officeart/2005/8/layout/list1"/>
    <dgm:cxn modelId="{FA897FAD-39AA-4B86-8588-729D9AFF9FCA}" type="presParOf" srcId="{AE49173A-C293-4E5B-9E06-6988F095D83E}" destId="{F7B2A7D4-74F8-4D1F-9167-CDBCD5754D4D}" srcOrd="9" destOrd="0" presId="urn:microsoft.com/office/officeart/2005/8/layout/list1"/>
    <dgm:cxn modelId="{9CEA7CD8-265C-421C-99BC-2AF72F9F16EC}" type="presParOf" srcId="{AE49173A-C293-4E5B-9E06-6988F095D83E}" destId="{35EB675A-6748-4DD7-968A-88E5F24B0D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454C9C-9503-47C0-A0FE-74A34FE63C8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3393A9-6B37-4805-A013-8039BD13B8A2}">
      <dgm:prSet/>
      <dgm:spPr/>
      <dgm:t>
        <a:bodyPr/>
        <a:lstStyle/>
        <a:p>
          <a:r>
            <a:rPr lang="en-US"/>
            <a:t>Market</a:t>
          </a:r>
        </a:p>
      </dgm:t>
    </dgm:pt>
    <dgm:pt modelId="{C6046581-5265-4238-92D3-5F7E19BC314C}" type="parTrans" cxnId="{3B36AB06-1045-4674-BD5E-39D9D9014AC0}">
      <dgm:prSet/>
      <dgm:spPr/>
      <dgm:t>
        <a:bodyPr/>
        <a:lstStyle/>
        <a:p>
          <a:endParaRPr lang="en-US"/>
        </a:p>
      </dgm:t>
    </dgm:pt>
    <dgm:pt modelId="{B7CCBA19-C4C9-49BD-9AFA-9CF39E396079}" type="sibTrans" cxnId="{3B36AB06-1045-4674-BD5E-39D9D9014AC0}">
      <dgm:prSet/>
      <dgm:spPr/>
      <dgm:t>
        <a:bodyPr/>
        <a:lstStyle/>
        <a:p>
          <a:endParaRPr lang="en-US"/>
        </a:p>
      </dgm:t>
    </dgm:pt>
    <dgm:pt modelId="{CBA31363-FD26-4E0C-AFEF-BAC94DF966DD}">
      <dgm:prSet/>
      <dgm:spPr/>
      <dgm:t>
        <a:bodyPr/>
        <a:lstStyle/>
        <a:p>
          <a:r>
            <a:rPr lang="ko-KR"/>
            <a:t>중개 시장</a:t>
          </a:r>
          <a:endParaRPr lang="en-US"/>
        </a:p>
      </dgm:t>
    </dgm:pt>
    <dgm:pt modelId="{A305D2AE-7580-4BEA-B3F3-34197306D331}" type="parTrans" cxnId="{47D8E00B-6DD5-4364-9D2D-F98E68C88FE7}">
      <dgm:prSet/>
      <dgm:spPr/>
      <dgm:t>
        <a:bodyPr/>
        <a:lstStyle/>
        <a:p>
          <a:endParaRPr lang="en-US"/>
        </a:p>
      </dgm:t>
    </dgm:pt>
    <dgm:pt modelId="{926235B1-5AC8-4E34-97DC-FA7D33A4A646}" type="sibTrans" cxnId="{47D8E00B-6DD5-4364-9D2D-F98E68C88FE7}">
      <dgm:prSet/>
      <dgm:spPr/>
      <dgm:t>
        <a:bodyPr/>
        <a:lstStyle/>
        <a:p>
          <a:endParaRPr lang="en-US"/>
        </a:p>
      </dgm:t>
    </dgm:pt>
    <dgm:pt modelId="{4948FF55-C837-4458-BA77-B14D36061FC3}">
      <dgm:prSet/>
      <dgm:spPr/>
      <dgm:t>
        <a:bodyPr/>
        <a:lstStyle/>
        <a:p>
          <a:r>
            <a:rPr lang="ko-KR" dirty="0"/>
            <a:t>매매를 중개하고 수수</a:t>
          </a:r>
          <a:r>
            <a:rPr lang="ko-KR" altLang="en-US" dirty="0"/>
            <a:t>료</a:t>
          </a:r>
          <a:r>
            <a:rPr lang="ko-KR" dirty="0"/>
            <a:t> 수취</a:t>
          </a:r>
          <a:endParaRPr lang="en-US" dirty="0"/>
        </a:p>
      </dgm:t>
    </dgm:pt>
    <dgm:pt modelId="{DCFED025-FB08-410F-93B7-3143A10549C6}" type="parTrans" cxnId="{BA2D92F5-F34E-4939-8857-7F9605B4B8E7}">
      <dgm:prSet/>
      <dgm:spPr/>
      <dgm:t>
        <a:bodyPr/>
        <a:lstStyle/>
        <a:p>
          <a:endParaRPr lang="en-US"/>
        </a:p>
      </dgm:t>
    </dgm:pt>
    <dgm:pt modelId="{344FF80D-47CB-4A6C-8251-E06518FDE72A}" type="sibTrans" cxnId="{BA2D92F5-F34E-4939-8857-7F9605B4B8E7}">
      <dgm:prSet/>
      <dgm:spPr/>
      <dgm:t>
        <a:bodyPr/>
        <a:lstStyle/>
        <a:p>
          <a:endParaRPr lang="en-US"/>
        </a:p>
      </dgm:t>
    </dgm:pt>
    <dgm:pt modelId="{9578063B-44D9-445E-8A60-6715F2F64AE5}">
      <dgm:prSet/>
      <dgm:spPr/>
      <dgm:t>
        <a:bodyPr/>
        <a:lstStyle/>
        <a:p>
          <a:r>
            <a:rPr lang="en-US"/>
            <a:t>Consumer</a:t>
          </a:r>
        </a:p>
      </dgm:t>
    </dgm:pt>
    <dgm:pt modelId="{A1A4328C-F4EE-4999-B09C-9C19EF6896C9}" type="parTrans" cxnId="{7480F947-CB8A-4C78-AA19-0C3499208B6B}">
      <dgm:prSet/>
      <dgm:spPr/>
      <dgm:t>
        <a:bodyPr/>
        <a:lstStyle/>
        <a:p>
          <a:endParaRPr lang="en-US"/>
        </a:p>
      </dgm:t>
    </dgm:pt>
    <dgm:pt modelId="{ADF2856F-AD79-49FB-AC80-4C2E46DA3BE0}" type="sibTrans" cxnId="{7480F947-CB8A-4C78-AA19-0C3499208B6B}">
      <dgm:prSet/>
      <dgm:spPr/>
      <dgm:t>
        <a:bodyPr/>
        <a:lstStyle/>
        <a:p>
          <a:endParaRPr lang="en-US"/>
        </a:p>
      </dgm:t>
    </dgm:pt>
    <dgm:pt modelId="{CEE234C5-6EFB-406A-8E9A-841C5370BBF8}">
      <dgm:prSet/>
      <dgm:spPr/>
      <dgm:t>
        <a:bodyPr/>
        <a:lstStyle/>
        <a:p>
          <a:r>
            <a:rPr lang="ko-KR"/>
            <a:t>타인의 자원을 구매하여</a:t>
          </a:r>
          <a:endParaRPr lang="en-US"/>
        </a:p>
      </dgm:t>
    </dgm:pt>
    <dgm:pt modelId="{1BCB3BAE-8B87-4083-B73B-AD05B863910D}" type="parTrans" cxnId="{7CA30B47-1BCF-4557-835E-FF8A7132E0F0}">
      <dgm:prSet/>
      <dgm:spPr/>
      <dgm:t>
        <a:bodyPr/>
        <a:lstStyle/>
        <a:p>
          <a:endParaRPr lang="en-US"/>
        </a:p>
      </dgm:t>
    </dgm:pt>
    <dgm:pt modelId="{E214E54C-EB43-4B4D-A09C-1617010619ED}" type="sibTrans" cxnId="{7CA30B47-1BCF-4557-835E-FF8A7132E0F0}">
      <dgm:prSet/>
      <dgm:spPr/>
      <dgm:t>
        <a:bodyPr/>
        <a:lstStyle/>
        <a:p>
          <a:endParaRPr lang="en-US"/>
        </a:p>
      </dgm:t>
    </dgm:pt>
    <dgm:pt modelId="{8D949805-2DCB-4E91-B9C6-41128319E0CA}">
      <dgm:prSet/>
      <dgm:spPr/>
      <dgm:t>
        <a:bodyPr/>
        <a:lstStyle/>
        <a:p>
          <a:r>
            <a:rPr lang="en-US" dirty="0"/>
            <a:t>Grid Computing </a:t>
          </a:r>
          <a:r>
            <a:rPr lang="ko-KR" dirty="0"/>
            <a:t>시스템을 구성</a:t>
          </a:r>
          <a:endParaRPr lang="en-US" dirty="0"/>
        </a:p>
      </dgm:t>
    </dgm:pt>
    <dgm:pt modelId="{931FDA47-BF63-41DF-9130-7F5D5737FFEB}" type="parTrans" cxnId="{07DC2C21-0B99-42BD-BB6E-7E165685FA84}">
      <dgm:prSet/>
      <dgm:spPr/>
      <dgm:t>
        <a:bodyPr/>
        <a:lstStyle/>
        <a:p>
          <a:endParaRPr lang="en-US"/>
        </a:p>
      </dgm:t>
    </dgm:pt>
    <dgm:pt modelId="{2A399449-D798-454C-B308-05878CE252BD}" type="sibTrans" cxnId="{07DC2C21-0B99-42BD-BB6E-7E165685FA84}">
      <dgm:prSet/>
      <dgm:spPr/>
      <dgm:t>
        <a:bodyPr/>
        <a:lstStyle/>
        <a:p>
          <a:endParaRPr lang="en-US"/>
        </a:p>
      </dgm:t>
    </dgm:pt>
    <dgm:pt modelId="{E5C5F93C-0C8A-41F3-9082-C9BCC8E87D72}">
      <dgm:prSet/>
      <dgm:spPr/>
      <dgm:t>
        <a:bodyPr/>
        <a:lstStyle/>
        <a:p>
          <a:r>
            <a:rPr lang="en-US"/>
            <a:t>Supplier</a:t>
          </a:r>
        </a:p>
      </dgm:t>
    </dgm:pt>
    <dgm:pt modelId="{65FD6681-BEC5-44C4-899E-80DD45F54E84}" type="parTrans" cxnId="{AA9CBD2D-1C61-45C2-903C-5F5D70B0AB94}">
      <dgm:prSet/>
      <dgm:spPr/>
      <dgm:t>
        <a:bodyPr/>
        <a:lstStyle/>
        <a:p>
          <a:endParaRPr lang="en-US"/>
        </a:p>
      </dgm:t>
    </dgm:pt>
    <dgm:pt modelId="{3F45A0AE-4BD0-492A-A7C2-6A07B8104C6C}" type="sibTrans" cxnId="{AA9CBD2D-1C61-45C2-903C-5F5D70B0AB94}">
      <dgm:prSet/>
      <dgm:spPr/>
      <dgm:t>
        <a:bodyPr/>
        <a:lstStyle/>
        <a:p>
          <a:endParaRPr lang="en-US"/>
        </a:p>
      </dgm:t>
    </dgm:pt>
    <dgm:pt modelId="{B7F3630F-963C-4613-8C67-66BD12E94466}">
      <dgm:prSet/>
      <dgm:spPr/>
      <dgm:t>
        <a:bodyPr/>
        <a:lstStyle/>
        <a:p>
          <a:r>
            <a:rPr lang="ko-KR"/>
            <a:t>자신의 연산력 자원을 판매</a:t>
          </a:r>
          <a:endParaRPr lang="en-US"/>
        </a:p>
      </dgm:t>
    </dgm:pt>
    <dgm:pt modelId="{2892586A-5C10-43C6-B9ED-241B6EF6F593}" type="parTrans" cxnId="{BCE8865C-3CC4-4603-956B-A48DF88B5D1E}">
      <dgm:prSet/>
      <dgm:spPr/>
      <dgm:t>
        <a:bodyPr/>
        <a:lstStyle/>
        <a:p>
          <a:endParaRPr lang="en-US"/>
        </a:p>
      </dgm:t>
    </dgm:pt>
    <dgm:pt modelId="{6EE94C4A-9781-430F-B7C2-FBAE07DD33CD}" type="sibTrans" cxnId="{BCE8865C-3CC4-4603-956B-A48DF88B5D1E}">
      <dgm:prSet/>
      <dgm:spPr/>
      <dgm:t>
        <a:bodyPr/>
        <a:lstStyle/>
        <a:p>
          <a:endParaRPr lang="en-US"/>
        </a:p>
      </dgm:t>
    </dgm:pt>
    <dgm:pt modelId="{0C6ECEC0-D1EC-400F-B584-E2DE4A1872E8}">
      <dgm:prSet/>
      <dgm:spPr/>
      <dgm:t>
        <a:bodyPr/>
        <a:lstStyle/>
        <a:p>
          <a:r>
            <a:rPr lang="ko-KR"/>
            <a:t>그 대가로 돈을 받음</a:t>
          </a:r>
          <a:endParaRPr lang="en-US"/>
        </a:p>
      </dgm:t>
    </dgm:pt>
    <dgm:pt modelId="{15C73779-FFCB-4F0D-B8B6-3B69FFFD1ACD}" type="parTrans" cxnId="{C72F5BF0-2995-492B-B3B4-3D1E5C0485DC}">
      <dgm:prSet/>
      <dgm:spPr/>
      <dgm:t>
        <a:bodyPr/>
        <a:lstStyle/>
        <a:p>
          <a:endParaRPr lang="en-US"/>
        </a:p>
      </dgm:t>
    </dgm:pt>
    <dgm:pt modelId="{ACB2A2FD-8EE4-404B-9F9F-A7AB3C4A84E7}" type="sibTrans" cxnId="{C72F5BF0-2995-492B-B3B4-3D1E5C0485DC}">
      <dgm:prSet/>
      <dgm:spPr/>
      <dgm:t>
        <a:bodyPr/>
        <a:lstStyle/>
        <a:p>
          <a:endParaRPr lang="en-US"/>
        </a:p>
      </dgm:t>
    </dgm:pt>
    <dgm:pt modelId="{7BEF1881-1C7E-4135-BEA5-5815D7C94E54}" type="pres">
      <dgm:prSet presAssocID="{05454C9C-9503-47C0-A0FE-74A34FE63C8C}" presName="Name0" presStyleCnt="0">
        <dgm:presLayoutVars>
          <dgm:dir/>
          <dgm:animLvl val="lvl"/>
          <dgm:resizeHandles val="exact"/>
        </dgm:presLayoutVars>
      </dgm:prSet>
      <dgm:spPr/>
    </dgm:pt>
    <dgm:pt modelId="{2D56FB37-FAAA-452F-BE57-B7AAF1E618C4}" type="pres">
      <dgm:prSet presAssocID="{CA3393A9-6B37-4805-A013-8039BD13B8A2}" presName="linNode" presStyleCnt="0"/>
      <dgm:spPr/>
    </dgm:pt>
    <dgm:pt modelId="{F3E597C6-73F2-48AE-8494-1E24A39B7DE5}" type="pres">
      <dgm:prSet presAssocID="{CA3393A9-6B37-4805-A013-8039BD13B8A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4FA8638-7DF0-421A-AAB6-D35FA7BA08D8}" type="pres">
      <dgm:prSet presAssocID="{CA3393A9-6B37-4805-A013-8039BD13B8A2}" presName="descendantText" presStyleLbl="alignAccFollowNode1" presStyleIdx="0" presStyleCnt="3">
        <dgm:presLayoutVars>
          <dgm:bulletEnabled val="1"/>
        </dgm:presLayoutVars>
      </dgm:prSet>
      <dgm:spPr/>
    </dgm:pt>
    <dgm:pt modelId="{BC17AFB6-9A32-4E3A-8803-792ABABEF823}" type="pres">
      <dgm:prSet presAssocID="{B7CCBA19-C4C9-49BD-9AFA-9CF39E396079}" presName="sp" presStyleCnt="0"/>
      <dgm:spPr/>
    </dgm:pt>
    <dgm:pt modelId="{433B1750-0B04-4BC1-B683-C4AF080F158A}" type="pres">
      <dgm:prSet presAssocID="{9578063B-44D9-445E-8A60-6715F2F64AE5}" presName="linNode" presStyleCnt="0"/>
      <dgm:spPr/>
    </dgm:pt>
    <dgm:pt modelId="{AEF74C7F-E231-4C00-AE40-A5B79057182E}" type="pres">
      <dgm:prSet presAssocID="{9578063B-44D9-445E-8A60-6715F2F64AE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4643647-0741-4799-B9B2-5EF2237C8D28}" type="pres">
      <dgm:prSet presAssocID="{9578063B-44D9-445E-8A60-6715F2F64AE5}" presName="descendantText" presStyleLbl="alignAccFollowNode1" presStyleIdx="1" presStyleCnt="3">
        <dgm:presLayoutVars>
          <dgm:bulletEnabled val="1"/>
        </dgm:presLayoutVars>
      </dgm:prSet>
      <dgm:spPr/>
    </dgm:pt>
    <dgm:pt modelId="{76AEEF81-A94A-4A22-B359-4ED6B812A63A}" type="pres">
      <dgm:prSet presAssocID="{ADF2856F-AD79-49FB-AC80-4C2E46DA3BE0}" presName="sp" presStyleCnt="0"/>
      <dgm:spPr/>
    </dgm:pt>
    <dgm:pt modelId="{68BFE63C-C561-412A-A526-210844252F9A}" type="pres">
      <dgm:prSet presAssocID="{E5C5F93C-0C8A-41F3-9082-C9BCC8E87D72}" presName="linNode" presStyleCnt="0"/>
      <dgm:spPr/>
    </dgm:pt>
    <dgm:pt modelId="{56AB361C-6D25-476B-9681-3AA2751CFC6F}" type="pres">
      <dgm:prSet presAssocID="{E5C5F93C-0C8A-41F3-9082-C9BCC8E87D7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51A4944-98D4-4AFD-9D3A-9B11EE97785A}" type="pres">
      <dgm:prSet presAssocID="{E5C5F93C-0C8A-41F3-9082-C9BCC8E87D7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B36AB06-1045-4674-BD5E-39D9D9014AC0}" srcId="{05454C9C-9503-47C0-A0FE-74A34FE63C8C}" destId="{CA3393A9-6B37-4805-A013-8039BD13B8A2}" srcOrd="0" destOrd="0" parTransId="{C6046581-5265-4238-92D3-5F7E19BC314C}" sibTransId="{B7CCBA19-C4C9-49BD-9AFA-9CF39E396079}"/>
    <dgm:cxn modelId="{47D8E00B-6DD5-4364-9D2D-F98E68C88FE7}" srcId="{CA3393A9-6B37-4805-A013-8039BD13B8A2}" destId="{CBA31363-FD26-4E0C-AFEF-BAC94DF966DD}" srcOrd="0" destOrd="0" parTransId="{A305D2AE-7580-4BEA-B3F3-34197306D331}" sibTransId="{926235B1-5AC8-4E34-97DC-FA7D33A4A646}"/>
    <dgm:cxn modelId="{AA8CF810-CE85-4EB4-9B1F-A934E06CBDD2}" type="presOf" srcId="{E5C5F93C-0C8A-41F3-9082-C9BCC8E87D72}" destId="{56AB361C-6D25-476B-9681-3AA2751CFC6F}" srcOrd="0" destOrd="0" presId="urn:microsoft.com/office/officeart/2005/8/layout/vList5"/>
    <dgm:cxn modelId="{07DC2C21-0B99-42BD-BB6E-7E165685FA84}" srcId="{9578063B-44D9-445E-8A60-6715F2F64AE5}" destId="{8D949805-2DCB-4E91-B9C6-41128319E0CA}" srcOrd="1" destOrd="0" parTransId="{931FDA47-BF63-41DF-9130-7F5D5737FFEB}" sibTransId="{2A399449-D798-454C-B308-05878CE252BD}"/>
    <dgm:cxn modelId="{90996524-819A-4554-980C-AFB24D06419C}" type="presOf" srcId="{05454C9C-9503-47C0-A0FE-74A34FE63C8C}" destId="{7BEF1881-1C7E-4135-BEA5-5815D7C94E54}" srcOrd="0" destOrd="0" presId="urn:microsoft.com/office/officeart/2005/8/layout/vList5"/>
    <dgm:cxn modelId="{626D7F29-6F67-4D69-BFC3-B38A502AEA67}" type="presOf" srcId="{CEE234C5-6EFB-406A-8E9A-841C5370BBF8}" destId="{24643647-0741-4799-B9B2-5EF2237C8D28}" srcOrd="0" destOrd="0" presId="urn:microsoft.com/office/officeart/2005/8/layout/vList5"/>
    <dgm:cxn modelId="{AA9CBD2D-1C61-45C2-903C-5F5D70B0AB94}" srcId="{05454C9C-9503-47C0-A0FE-74A34FE63C8C}" destId="{E5C5F93C-0C8A-41F3-9082-C9BCC8E87D72}" srcOrd="2" destOrd="0" parTransId="{65FD6681-BEC5-44C4-899E-80DD45F54E84}" sibTransId="{3F45A0AE-4BD0-492A-A7C2-6A07B8104C6C}"/>
    <dgm:cxn modelId="{FE0AF531-92E0-422C-BD9B-EDB409D4E871}" type="presOf" srcId="{B7F3630F-963C-4613-8C67-66BD12E94466}" destId="{B51A4944-98D4-4AFD-9D3A-9B11EE97785A}" srcOrd="0" destOrd="0" presId="urn:microsoft.com/office/officeart/2005/8/layout/vList5"/>
    <dgm:cxn modelId="{BCE8865C-3CC4-4603-956B-A48DF88B5D1E}" srcId="{E5C5F93C-0C8A-41F3-9082-C9BCC8E87D72}" destId="{B7F3630F-963C-4613-8C67-66BD12E94466}" srcOrd="0" destOrd="0" parTransId="{2892586A-5C10-43C6-B9ED-241B6EF6F593}" sibTransId="{6EE94C4A-9781-430F-B7C2-FBAE07DD33CD}"/>
    <dgm:cxn modelId="{7CA30B47-1BCF-4557-835E-FF8A7132E0F0}" srcId="{9578063B-44D9-445E-8A60-6715F2F64AE5}" destId="{CEE234C5-6EFB-406A-8E9A-841C5370BBF8}" srcOrd="0" destOrd="0" parTransId="{1BCB3BAE-8B87-4083-B73B-AD05B863910D}" sibTransId="{E214E54C-EB43-4B4D-A09C-1617010619ED}"/>
    <dgm:cxn modelId="{7480F947-CB8A-4C78-AA19-0C3499208B6B}" srcId="{05454C9C-9503-47C0-A0FE-74A34FE63C8C}" destId="{9578063B-44D9-445E-8A60-6715F2F64AE5}" srcOrd="1" destOrd="0" parTransId="{A1A4328C-F4EE-4999-B09C-9C19EF6896C9}" sibTransId="{ADF2856F-AD79-49FB-AC80-4C2E46DA3BE0}"/>
    <dgm:cxn modelId="{FDD16197-4FC4-4822-BC28-53BA00F4FBB0}" type="presOf" srcId="{9578063B-44D9-445E-8A60-6715F2F64AE5}" destId="{AEF74C7F-E231-4C00-AE40-A5B79057182E}" srcOrd="0" destOrd="0" presId="urn:microsoft.com/office/officeart/2005/8/layout/vList5"/>
    <dgm:cxn modelId="{2E6A6E9B-94C5-48EB-BDD6-80C20150F121}" type="presOf" srcId="{4948FF55-C837-4458-BA77-B14D36061FC3}" destId="{34FA8638-7DF0-421A-AAB6-D35FA7BA08D8}" srcOrd="0" destOrd="1" presId="urn:microsoft.com/office/officeart/2005/8/layout/vList5"/>
    <dgm:cxn modelId="{D6DFF8A8-CFEA-487D-8BA3-C4355BCA124B}" type="presOf" srcId="{CBA31363-FD26-4E0C-AFEF-BAC94DF966DD}" destId="{34FA8638-7DF0-421A-AAB6-D35FA7BA08D8}" srcOrd="0" destOrd="0" presId="urn:microsoft.com/office/officeart/2005/8/layout/vList5"/>
    <dgm:cxn modelId="{9CE8FFC2-7F0D-4F42-A053-647FD5FC8978}" type="presOf" srcId="{CA3393A9-6B37-4805-A013-8039BD13B8A2}" destId="{F3E597C6-73F2-48AE-8494-1E24A39B7DE5}" srcOrd="0" destOrd="0" presId="urn:microsoft.com/office/officeart/2005/8/layout/vList5"/>
    <dgm:cxn modelId="{BDC967CC-53C0-4D86-80FF-C71F1552B23A}" type="presOf" srcId="{0C6ECEC0-D1EC-400F-B584-E2DE4A1872E8}" destId="{B51A4944-98D4-4AFD-9D3A-9B11EE97785A}" srcOrd="0" destOrd="1" presId="urn:microsoft.com/office/officeart/2005/8/layout/vList5"/>
    <dgm:cxn modelId="{0DF7A9CF-803F-4D2D-A1EE-2285897053F2}" type="presOf" srcId="{8D949805-2DCB-4E91-B9C6-41128319E0CA}" destId="{24643647-0741-4799-B9B2-5EF2237C8D28}" srcOrd="0" destOrd="1" presId="urn:microsoft.com/office/officeart/2005/8/layout/vList5"/>
    <dgm:cxn modelId="{C72F5BF0-2995-492B-B3B4-3D1E5C0485DC}" srcId="{E5C5F93C-0C8A-41F3-9082-C9BCC8E87D72}" destId="{0C6ECEC0-D1EC-400F-B584-E2DE4A1872E8}" srcOrd="1" destOrd="0" parTransId="{15C73779-FFCB-4F0D-B8B6-3B69FFFD1ACD}" sibTransId="{ACB2A2FD-8EE4-404B-9F9F-A7AB3C4A84E7}"/>
    <dgm:cxn modelId="{BA2D92F5-F34E-4939-8857-7F9605B4B8E7}" srcId="{CA3393A9-6B37-4805-A013-8039BD13B8A2}" destId="{4948FF55-C837-4458-BA77-B14D36061FC3}" srcOrd="1" destOrd="0" parTransId="{DCFED025-FB08-410F-93B7-3143A10549C6}" sibTransId="{344FF80D-47CB-4A6C-8251-E06518FDE72A}"/>
    <dgm:cxn modelId="{AAFC2493-3FE0-43D0-924F-57D671C97C71}" type="presParOf" srcId="{7BEF1881-1C7E-4135-BEA5-5815D7C94E54}" destId="{2D56FB37-FAAA-452F-BE57-B7AAF1E618C4}" srcOrd="0" destOrd="0" presId="urn:microsoft.com/office/officeart/2005/8/layout/vList5"/>
    <dgm:cxn modelId="{A8105C9F-A1F4-4E13-A232-C26A263EB050}" type="presParOf" srcId="{2D56FB37-FAAA-452F-BE57-B7AAF1E618C4}" destId="{F3E597C6-73F2-48AE-8494-1E24A39B7DE5}" srcOrd="0" destOrd="0" presId="urn:microsoft.com/office/officeart/2005/8/layout/vList5"/>
    <dgm:cxn modelId="{8491B1EE-8A66-4B9A-B612-5F3E8D2AA2FB}" type="presParOf" srcId="{2D56FB37-FAAA-452F-BE57-B7AAF1E618C4}" destId="{34FA8638-7DF0-421A-AAB6-D35FA7BA08D8}" srcOrd="1" destOrd="0" presId="urn:microsoft.com/office/officeart/2005/8/layout/vList5"/>
    <dgm:cxn modelId="{B9F5B3DB-38F8-4A45-AE6E-1EC181F5F2D3}" type="presParOf" srcId="{7BEF1881-1C7E-4135-BEA5-5815D7C94E54}" destId="{BC17AFB6-9A32-4E3A-8803-792ABABEF823}" srcOrd="1" destOrd="0" presId="urn:microsoft.com/office/officeart/2005/8/layout/vList5"/>
    <dgm:cxn modelId="{859925EA-B29E-4532-AB1D-FA71788C06D5}" type="presParOf" srcId="{7BEF1881-1C7E-4135-BEA5-5815D7C94E54}" destId="{433B1750-0B04-4BC1-B683-C4AF080F158A}" srcOrd="2" destOrd="0" presId="urn:microsoft.com/office/officeart/2005/8/layout/vList5"/>
    <dgm:cxn modelId="{1DA71B44-CA7C-44B4-AE76-2F81F79072FE}" type="presParOf" srcId="{433B1750-0B04-4BC1-B683-C4AF080F158A}" destId="{AEF74C7F-E231-4C00-AE40-A5B79057182E}" srcOrd="0" destOrd="0" presId="urn:microsoft.com/office/officeart/2005/8/layout/vList5"/>
    <dgm:cxn modelId="{32D9FC8E-5037-4040-B0DF-1A17E511FF43}" type="presParOf" srcId="{433B1750-0B04-4BC1-B683-C4AF080F158A}" destId="{24643647-0741-4799-B9B2-5EF2237C8D28}" srcOrd="1" destOrd="0" presId="urn:microsoft.com/office/officeart/2005/8/layout/vList5"/>
    <dgm:cxn modelId="{55453E52-B73B-4389-9DD5-DC42D8AD2870}" type="presParOf" srcId="{7BEF1881-1C7E-4135-BEA5-5815D7C94E54}" destId="{76AEEF81-A94A-4A22-B359-4ED6B812A63A}" srcOrd="3" destOrd="0" presId="urn:microsoft.com/office/officeart/2005/8/layout/vList5"/>
    <dgm:cxn modelId="{46309D27-9A25-4E98-AFAA-33FD6F711C37}" type="presParOf" srcId="{7BEF1881-1C7E-4135-BEA5-5815D7C94E54}" destId="{68BFE63C-C561-412A-A526-210844252F9A}" srcOrd="4" destOrd="0" presId="urn:microsoft.com/office/officeart/2005/8/layout/vList5"/>
    <dgm:cxn modelId="{8DBC86A9-5433-4C0B-8263-6DC3D3FB508B}" type="presParOf" srcId="{68BFE63C-C561-412A-A526-210844252F9A}" destId="{56AB361C-6D25-476B-9681-3AA2751CFC6F}" srcOrd="0" destOrd="0" presId="urn:microsoft.com/office/officeart/2005/8/layout/vList5"/>
    <dgm:cxn modelId="{76E80DE3-F0F6-4F0E-945D-991B44F2D078}" type="presParOf" srcId="{68BFE63C-C561-412A-A526-210844252F9A}" destId="{B51A4944-98D4-4AFD-9D3A-9B11EE9778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5F0A4D-9527-48C0-AE50-5F8A3394F71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A28B58-0A7A-4CCC-8DBF-63AC7030D349}">
      <dgm:prSet/>
      <dgm:spPr/>
      <dgm:t>
        <a:bodyPr/>
        <a:lstStyle/>
        <a:p>
          <a:pPr>
            <a:defRPr b="1"/>
          </a:pPr>
          <a:r>
            <a:rPr lang="en-US" dirty="0"/>
            <a:t>Grid Market</a:t>
          </a:r>
        </a:p>
      </dgm:t>
    </dgm:pt>
    <dgm:pt modelId="{6CB63C73-E63C-4C7A-B4DD-92E54CB3D20E}" type="parTrans" cxnId="{DBFD53E1-CE33-4C2E-B569-2F028A29492B}">
      <dgm:prSet/>
      <dgm:spPr/>
      <dgm:t>
        <a:bodyPr/>
        <a:lstStyle/>
        <a:p>
          <a:endParaRPr lang="en-US"/>
        </a:p>
      </dgm:t>
    </dgm:pt>
    <dgm:pt modelId="{55FC5028-3A73-4EE0-A939-AF4450368191}" type="sibTrans" cxnId="{DBFD53E1-CE33-4C2E-B569-2F028A29492B}">
      <dgm:prSet/>
      <dgm:spPr/>
      <dgm:t>
        <a:bodyPr/>
        <a:lstStyle/>
        <a:p>
          <a:endParaRPr lang="en-US"/>
        </a:p>
      </dgm:t>
    </dgm:pt>
    <dgm:pt modelId="{B12B5E25-1EBF-428C-8AE3-23FC41331BC3}">
      <dgm:prSet/>
      <dgm:spPr/>
      <dgm:t>
        <a:bodyPr/>
        <a:lstStyle/>
        <a:p>
          <a:r>
            <a:rPr lang="en-US" dirty="0"/>
            <a:t>Supplier </a:t>
          </a:r>
          <a:r>
            <a:rPr lang="ko-KR" dirty="0"/>
            <a:t>의 확보도 중요하지만</a:t>
          </a:r>
          <a:endParaRPr lang="en-US" dirty="0"/>
        </a:p>
      </dgm:t>
    </dgm:pt>
    <dgm:pt modelId="{FF9BD465-2E16-47A9-AD18-CCCDF65D0AA7}" type="parTrans" cxnId="{C1C880EB-52D2-4ED4-AD76-4F793D0F4713}">
      <dgm:prSet/>
      <dgm:spPr/>
      <dgm:t>
        <a:bodyPr/>
        <a:lstStyle/>
        <a:p>
          <a:endParaRPr lang="en-US"/>
        </a:p>
      </dgm:t>
    </dgm:pt>
    <dgm:pt modelId="{593FCB27-ACFC-4CCA-8498-9D156BCBDEAD}" type="sibTrans" cxnId="{C1C880EB-52D2-4ED4-AD76-4F793D0F4713}">
      <dgm:prSet/>
      <dgm:spPr/>
      <dgm:t>
        <a:bodyPr/>
        <a:lstStyle/>
        <a:p>
          <a:endParaRPr lang="en-US"/>
        </a:p>
      </dgm:t>
    </dgm:pt>
    <dgm:pt modelId="{DADABF30-5484-4EFE-A854-94B05F026601}">
      <dgm:prSet/>
      <dgm:spPr/>
      <dgm:t>
        <a:bodyPr/>
        <a:lstStyle/>
        <a:p>
          <a:r>
            <a:rPr lang="en-US" dirty="0"/>
            <a:t>Consumer </a:t>
          </a:r>
          <a:r>
            <a:rPr lang="ko-KR" dirty="0"/>
            <a:t>의 확보 또한 중요함</a:t>
          </a:r>
          <a:endParaRPr lang="en-US" dirty="0"/>
        </a:p>
      </dgm:t>
    </dgm:pt>
    <dgm:pt modelId="{98879F22-0F2F-4D78-8E68-EB04932F1892}" type="parTrans" cxnId="{35632FE6-CD29-42D9-A5EE-AE9932822BC0}">
      <dgm:prSet/>
      <dgm:spPr/>
      <dgm:t>
        <a:bodyPr/>
        <a:lstStyle/>
        <a:p>
          <a:endParaRPr lang="en-US"/>
        </a:p>
      </dgm:t>
    </dgm:pt>
    <dgm:pt modelId="{66FC2EE4-4EF0-4D96-B507-78FE64ACF0F3}" type="sibTrans" cxnId="{35632FE6-CD29-42D9-A5EE-AE9932822BC0}">
      <dgm:prSet/>
      <dgm:spPr/>
      <dgm:t>
        <a:bodyPr/>
        <a:lstStyle/>
        <a:p>
          <a:endParaRPr lang="en-US"/>
        </a:p>
      </dgm:t>
    </dgm:pt>
    <dgm:pt modelId="{47788B30-50E6-4372-BECB-384AE1F21B75}">
      <dgm:prSet/>
      <dgm:spPr/>
      <dgm:t>
        <a:bodyPr/>
        <a:lstStyle/>
        <a:p>
          <a:r>
            <a:rPr lang="en-US" dirty="0"/>
            <a:t>Consumer </a:t>
          </a:r>
          <a:r>
            <a:rPr lang="ko-KR" altLang="en-US" dirty="0"/>
            <a:t>들을 지원</a:t>
          </a:r>
          <a:r>
            <a:rPr lang="en-US" altLang="ko-KR" dirty="0"/>
            <a:t>, </a:t>
          </a:r>
          <a:r>
            <a:rPr lang="en-US" dirty="0"/>
            <a:t>Grid Computing </a:t>
          </a:r>
          <a:r>
            <a:rPr lang="ko-KR" dirty="0"/>
            <a:t>을 쉽게 만들 수 있어야 함</a:t>
          </a:r>
          <a:endParaRPr lang="en-US" dirty="0"/>
        </a:p>
      </dgm:t>
    </dgm:pt>
    <dgm:pt modelId="{9C7A34D9-5CA2-4F0B-B65B-260C6A46484A}" type="parTrans" cxnId="{8B3C2A46-339D-48F1-B132-D84AA22AC5A3}">
      <dgm:prSet/>
      <dgm:spPr/>
      <dgm:t>
        <a:bodyPr/>
        <a:lstStyle/>
        <a:p>
          <a:endParaRPr lang="en-US"/>
        </a:p>
      </dgm:t>
    </dgm:pt>
    <dgm:pt modelId="{881E60E2-3E5F-411D-8C29-68D0627CF948}" type="sibTrans" cxnId="{8B3C2A46-339D-48F1-B132-D84AA22AC5A3}">
      <dgm:prSet/>
      <dgm:spPr/>
      <dgm:t>
        <a:bodyPr/>
        <a:lstStyle/>
        <a:p>
          <a:endParaRPr lang="en-US"/>
        </a:p>
      </dgm:t>
    </dgm:pt>
    <dgm:pt modelId="{B75BED34-6985-4D0F-B28E-35602733DD41}">
      <dgm:prSet/>
      <dgm:spPr/>
      <dgm:t>
        <a:bodyPr/>
        <a:lstStyle/>
        <a:p>
          <a:pPr>
            <a:defRPr b="1"/>
          </a:pPr>
          <a:r>
            <a:rPr lang="en-US" dirty="0"/>
            <a:t>TGrid</a:t>
          </a:r>
        </a:p>
      </dgm:t>
    </dgm:pt>
    <dgm:pt modelId="{C08A0BA2-7709-469E-A79A-D345480E15C2}" type="parTrans" cxnId="{99BA1DFB-6D54-4C62-A8DE-883CDBBEC8CA}">
      <dgm:prSet/>
      <dgm:spPr/>
      <dgm:t>
        <a:bodyPr/>
        <a:lstStyle/>
        <a:p>
          <a:endParaRPr lang="en-US"/>
        </a:p>
      </dgm:t>
    </dgm:pt>
    <dgm:pt modelId="{8A2F14F3-4578-4CB8-BE73-27EF596CD403}" type="sibTrans" cxnId="{99BA1DFB-6D54-4C62-A8DE-883CDBBEC8CA}">
      <dgm:prSet/>
      <dgm:spPr/>
      <dgm:t>
        <a:bodyPr/>
        <a:lstStyle/>
        <a:p>
          <a:endParaRPr lang="en-US"/>
        </a:p>
      </dgm:t>
    </dgm:pt>
    <dgm:pt modelId="{903FD3BB-B4F6-4A82-8F61-F3E4649A3581}">
      <dgm:prSet/>
      <dgm:spPr/>
      <dgm:t>
        <a:bodyPr/>
        <a:lstStyle/>
        <a:p>
          <a:r>
            <a:rPr lang="en-US" dirty="0"/>
            <a:t>Consumer </a:t>
          </a:r>
          <a:r>
            <a:rPr lang="ko-KR" altLang="en-US" dirty="0"/>
            <a:t>에 대한 가장 확실한 지원책</a:t>
          </a:r>
          <a:endParaRPr lang="en-US" dirty="0"/>
        </a:p>
        <a:p>
          <a:r>
            <a:rPr lang="en-US" dirty="0">
              <a:hlinkClick xmlns:r="http://schemas.openxmlformats.org/officeDocument/2006/relationships" r:id="rId1"/>
            </a:rPr>
            <a:t>https://tgrid.com</a:t>
          </a:r>
          <a:r>
            <a:rPr lang="en-US" dirty="0"/>
            <a:t> </a:t>
          </a:r>
        </a:p>
      </dgm:t>
    </dgm:pt>
    <dgm:pt modelId="{7E63AD83-6BB3-4B6E-A3A6-7002A2CC2FB3}" type="parTrans" cxnId="{7D8F965F-7637-4894-82AD-FA22E07AFCA8}">
      <dgm:prSet/>
      <dgm:spPr/>
      <dgm:t>
        <a:bodyPr/>
        <a:lstStyle/>
        <a:p>
          <a:endParaRPr lang="en-US"/>
        </a:p>
      </dgm:t>
    </dgm:pt>
    <dgm:pt modelId="{A8FA7BFA-9888-4C49-990B-B0F83685E85C}" type="sibTrans" cxnId="{7D8F965F-7637-4894-82AD-FA22E07AFCA8}">
      <dgm:prSet/>
      <dgm:spPr/>
      <dgm:t>
        <a:bodyPr/>
        <a:lstStyle/>
        <a:p>
          <a:endParaRPr lang="en-US"/>
        </a:p>
      </dgm:t>
    </dgm:pt>
    <dgm:pt modelId="{B8CCEDFE-B966-42C7-B04A-82668E3975D1}">
      <dgm:prSet/>
      <dgm:spPr/>
      <dgm:t>
        <a:bodyPr/>
        <a:lstStyle/>
        <a:p>
          <a:r>
            <a:rPr lang="en-US" dirty="0"/>
            <a:t>Grid Computing </a:t>
          </a:r>
          <a:r>
            <a:rPr lang="ko-KR" dirty="0"/>
            <a:t>시스템을</a:t>
          </a:r>
          <a:r>
            <a:rPr lang="en-US" altLang="ko-KR" dirty="0"/>
            <a:t> </a:t>
          </a:r>
          <a:r>
            <a:rPr lang="ko-KR" altLang="en-US" dirty="0"/>
            <a:t>매우 쉽게 만들 수 있다</a:t>
          </a:r>
          <a:r>
            <a:rPr lang="en-US" altLang="ko-KR" dirty="0"/>
            <a:t>.</a:t>
          </a:r>
        </a:p>
      </dgm:t>
    </dgm:pt>
    <dgm:pt modelId="{7D1CEDDB-6AFA-4E0A-8BE6-A039E400B0AB}" type="parTrans" cxnId="{BC42EF3A-B2CC-47F0-9811-B4BEA9D169A8}">
      <dgm:prSet/>
      <dgm:spPr/>
      <dgm:t>
        <a:bodyPr/>
        <a:lstStyle/>
        <a:p>
          <a:endParaRPr lang="en-US"/>
        </a:p>
      </dgm:t>
    </dgm:pt>
    <dgm:pt modelId="{4C41DB47-2FE2-4BCE-B212-FEB560666FD0}" type="sibTrans" cxnId="{BC42EF3A-B2CC-47F0-9811-B4BEA9D169A8}">
      <dgm:prSet/>
      <dgm:spPr/>
      <dgm:t>
        <a:bodyPr/>
        <a:lstStyle/>
        <a:p>
          <a:endParaRPr lang="en-US"/>
        </a:p>
      </dgm:t>
    </dgm:pt>
    <dgm:pt modelId="{D6B6AC62-CEFE-431B-82EC-20ECAD3773BD}" type="pres">
      <dgm:prSet presAssocID="{C65F0A4D-9527-48C0-AE50-5F8A3394F71F}" presName="Name0" presStyleCnt="0">
        <dgm:presLayoutVars>
          <dgm:dir/>
          <dgm:animLvl val="lvl"/>
          <dgm:resizeHandles val="exact"/>
        </dgm:presLayoutVars>
      </dgm:prSet>
      <dgm:spPr/>
    </dgm:pt>
    <dgm:pt modelId="{3EFDF2FC-98F8-4807-A5A7-35C5C25D445F}" type="pres">
      <dgm:prSet presAssocID="{B75BED34-6985-4D0F-B28E-35602733DD41}" presName="boxAndChildren" presStyleCnt="0"/>
      <dgm:spPr/>
    </dgm:pt>
    <dgm:pt modelId="{138227C9-81DE-4EFF-8DD0-B9EB67C64537}" type="pres">
      <dgm:prSet presAssocID="{B75BED34-6985-4D0F-B28E-35602733DD41}" presName="parentTextBox" presStyleLbl="alignNode1" presStyleIdx="0" presStyleCnt="2"/>
      <dgm:spPr/>
    </dgm:pt>
    <dgm:pt modelId="{EA75D5BC-A1F1-401F-A8B5-AD30989B3A75}" type="pres">
      <dgm:prSet presAssocID="{B75BED34-6985-4D0F-B28E-35602733DD41}" presName="descendantBox" presStyleLbl="bgAccFollowNode1" presStyleIdx="0" presStyleCnt="2"/>
      <dgm:spPr/>
    </dgm:pt>
    <dgm:pt modelId="{C03F1363-1A47-41E3-94BC-29CD8CB4A18B}" type="pres">
      <dgm:prSet presAssocID="{55FC5028-3A73-4EE0-A939-AF4450368191}" presName="sp" presStyleCnt="0"/>
      <dgm:spPr/>
    </dgm:pt>
    <dgm:pt modelId="{5AFDBF5A-B6F1-4431-92DE-FC410261D34D}" type="pres">
      <dgm:prSet presAssocID="{8FA28B58-0A7A-4CCC-8DBF-63AC7030D349}" presName="arrowAndChildren" presStyleCnt="0"/>
      <dgm:spPr/>
    </dgm:pt>
    <dgm:pt modelId="{37AE74C3-3AD5-4E2B-BCF1-7A826D7E66D8}" type="pres">
      <dgm:prSet presAssocID="{8FA28B58-0A7A-4CCC-8DBF-63AC7030D349}" presName="parentTextArrow" presStyleLbl="node1" presStyleIdx="0" presStyleCnt="0"/>
      <dgm:spPr/>
    </dgm:pt>
    <dgm:pt modelId="{ADF1BD80-3E15-4804-98E0-2D717EC40C23}" type="pres">
      <dgm:prSet presAssocID="{8FA28B58-0A7A-4CCC-8DBF-63AC7030D349}" presName="arrow" presStyleLbl="alignNode1" presStyleIdx="1" presStyleCnt="2"/>
      <dgm:spPr/>
    </dgm:pt>
    <dgm:pt modelId="{EFA05C1F-5A72-4A4B-9BF4-4966C7048ABF}" type="pres">
      <dgm:prSet presAssocID="{8FA28B58-0A7A-4CCC-8DBF-63AC7030D349}" presName="descendantArrow" presStyleLbl="bgAccFollowNode1" presStyleIdx="1" presStyleCnt="2"/>
      <dgm:spPr/>
    </dgm:pt>
  </dgm:ptLst>
  <dgm:cxnLst>
    <dgm:cxn modelId="{05F64307-665C-48C9-AED7-AFEFC5441233}" type="presOf" srcId="{B8CCEDFE-B966-42C7-B04A-82668E3975D1}" destId="{EA75D5BC-A1F1-401F-A8B5-AD30989B3A75}" srcOrd="0" destOrd="1" presId="urn:microsoft.com/office/officeart/2016/7/layout/VerticalDownArrowProcess"/>
    <dgm:cxn modelId="{BC42EF3A-B2CC-47F0-9811-B4BEA9D169A8}" srcId="{B75BED34-6985-4D0F-B28E-35602733DD41}" destId="{B8CCEDFE-B966-42C7-B04A-82668E3975D1}" srcOrd="1" destOrd="0" parTransId="{7D1CEDDB-6AFA-4E0A-8BE6-A039E400B0AB}" sibTransId="{4C41DB47-2FE2-4BCE-B212-FEB560666FD0}"/>
    <dgm:cxn modelId="{7D8F965F-7637-4894-82AD-FA22E07AFCA8}" srcId="{B75BED34-6985-4D0F-B28E-35602733DD41}" destId="{903FD3BB-B4F6-4A82-8F61-F3E4649A3581}" srcOrd="0" destOrd="0" parTransId="{7E63AD83-6BB3-4B6E-A3A6-7002A2CC2FB3}" sibTransId="{A8FA7BFA-9888-4C49-990B-B0F83685E85C}"/>
    <dgm:cxn modelId="{8B3C2A46-339D-48F1-B132-D84AA22AC5A3}" srcId="{8FA28B58-0A7A-4CCC-8DBF-63AC7030D349}" destId="{47788B30-50E6-4372-BECB-384AE1F21B75}" srcOrd="2" destOrd="0" parTransId="{9C7A34D9-5CA2-4F0B-B65B-260C6A46484A}" sibTransId="{881E60E2-3E5F-411D-8C29-68D0627CF948}"/>
    <dgm:cxn modelId="{8317AC4B-D10F-48EE-9910-FA3FC2C16003}" type="presOf" srcId="{B12B5E25-1EBF-428C-8AE3-23FC41331BC3}" destId="{EFA05C1F-5A72-4A4B-9BF4-4966C7048ABF}" srcOrd="0" destOrd="0" presId="urn:microsoft.com/office/officeart/2016/7/layout/VerticalDownArrowProcess"/>
    <dgm:cxn modelId="{02FEAC4D-23CC-4DA9-94DD-C06B1791E5E0}" type="presOf" srcId="{C65F0A4D-9527-48C0-AE50-5F8A3394F71F}" destId="{D6B6AC62-CEFE-431B-82EC-20ECAD3773BD}" srcOrd="0" destOrd="0" presId="urn:microsoft.com/office/officeart/2016/7/layout/VerticalDownArrowProcess"/>
    <dgm:cxn modelId="{C52AC2AA-A728-405B-997B-0829B26D32B1}" type="presOf" srcId="{8FA28B58-0A7A-4CCC-8DBF-63AC7030D349}" destId="{ADF1BD80-3E15-4804-98E0-2D717EC40C23}" srcOrd="1" destOrd="0" presId="urn:microsoft.com/office/officeart/2016/7/layout/VerticalDownArrowProcess"/>
    <dgm:cxn modelId="{B0E65EC5-F028-4E12-9E24-C1D6CADCAB54}" type="presOf" srcId="{DADABF30-5484-4EFE-A854-94B05F026601}" destId="{EFA05C1F-5A72-4A4B-9BF4-4966C7048ABF}" srcOrd="0" destOrd="1" presId="urn:microsoft.com/office/officeart/2016/7/layout/VerticalDownArrowProcess"/>
    <dgm:cxn modelId="{1BAFB8D3-A31B-44DE-9431-1C6217494BE9}" type="presOf" srcId="{B75BED34-6985-4D0F-B28E-35602733DD41}" destId="{138227C9-81DE-4EFF-8DD0-B9EB67C64537}" srcOrd="0" destOrd="0" presId="urn:microsoft.com/office/officeart/2016/7/layout/VerticalDownArrowProcess"/>
    <dgm:cxn modelId="{DB94DFDC-A9DA-428F-AF39-AD634FCDA5F2}" type="presOf" srcId="{47788B30-50E6-4372-BECB-384AE1F21B75}" destId="{EFA05C1F-5A72-4A4B-9BF4-4966C7048ABF}" srcOrd="0" destOrd="2" presId="urn:microsoft.com/office/officeart/2016/7/layout/VerticalDownArrowProcess"/>
    <dgm:cxn modelId="{0CB448DF-6AA8-402A-A8F7-E7F72809163C}" type="presOf" srcId="{8FA28B58-0A7A-4CCC-8DBF-63AC7030D349}" destId="{37AE74C3-3AD5-4E2B-BCF1-7A826D7E66D8}" srcOrd="0" destOrd="0" presId="urn:microsoft.com/office/officeart/2016/7/layout/VerticalDownArrowProcess"/>
    <dgm:cxn modelId="{DBFD53E1-CE33-4C2E-B569-2F028A29492B}" srcId="{C65F0A4D-9527-48C0-AE50-5F8A3394F71F}" destId="{8FA28B58-0A7A-4CCC-8DBF-63AC7030D349}" srcOrd="0" destOrd="0" parTransId="{6CB63C73-E63C-4C7A-B4DD-92E54CB3D20E}" sibTransId="{55FC5028-3A73-4EE0-A939-AF4450368191}"/>
    <dgm:cxn modelId="{35632FE6-CD29-42D9-A5EE-AE9932822BC0}" srcId="{8FA28B58-0A7A-4CCC-8DBF-63AC7030D349}" destId="{DADABF30-5484-4EFE-A854-94B05F026601}" srcOrd="1" destOrd="0" parTransId="{98879F22-0F2F-4D78-8E68-EB04932F1892}" sibTransId="{66FC2EE4-4EF0-4D96-B507-78FE64ACF0F3}"/>
    <dgm:cxn modelId="{C1C880EB-52D2-4ED4-AD76-4F793D0F4713}" srcId="{8FA28B58-0A7A-4CCC-8DBF-63AC7030D349}" destId="{B12B5E25-1EBF-428C-8AE3-23FC41331BC3}" srcOrd="0" destOrd="0" parTransId="{FF9BD465-2E16-47A9-AD18-CCCDF65D0AA7}" sibTransId="{593FCB27-ACFC-4CCA-8498-9D156BCBDEAD}"/>
    <dgm:cxn modelId="{B207F5FA-16F1-4874-B7BE-2476BB395D0A}" type="presOf" srcId="{903FD3BB-B4F6-4A82-8F61-F3E4649A3581}" destId="{EA75D5BC-A1F1-401F-A8B5-AD30989B3A75}" srcOrd="0" destOrd="0" presId="urn:microsoft.com/office/officeart/2016/7/layout/VerticalDownArrowProcess"/>
    <dgm:cxn modelId="{99BA1DFB-6D54-4C62-A8DE-883CDBBEC8CA}" srcId="{C65F0A4D-9527-48C0-AE50-5F8A3394F71F}" destId="{B75BED34-6985-4D0F-B28E-35602733DD41}" srcOrd="1" destOrd="0" parTransId="{C08A0BA2-7709-469E-A79A-D345480E15C2}" sibTransId="{8A2F14F3-4578-4CB8-BE73-27EF596CD403}"/>
    <dgm:cxn modelId="{C42E4E5A-7C46-43A3-AA45-E983C898F05B}" type="presParOf" srcId="{D6B6AC62-CEFE-431B-82EC-20ECAD3773BD}" destId="{3EFDF2FC-98F8-4807-A5A7-35C5C25D445F}" srcOrd="0" destOrd="0" presId="urn:microsoft.com/office/officeart/2016/7/layout/VerticalDownArrowProcess"/>
    <dgm:cxn modelId="{C637234E-9FEB-437E-9E93-DF6D2835BC23}" type="presParOf" srcId="{3EFDF2FC-98F8-4807-A5A7-35C5C25D445F}" destId="{138227C9-81DE-4EFF-8DD0-B9EB67C64537}" srcOrd="0" destOrd="0" presId="urn:microsoft.com/office/officeart/2016/7/layout/VerticalDownArrowProcess"/>
    <dgm:cxn modelId="{135FA299-3BD4-45E7-899F-52F9CD70975C}" type="presParOf" srcId="{3EFDF2FC-98F8-4807-A5A7-35C5C25D445F}" destId="{EA75D5BC-A1F1-401F-A8B5-AD30989B3A75}" srcOrd="1" destOrd="0" presId="urn:microsoft.com/office/officeart/2016/7/layout/VerticalDownArrowProcess"/>
    <dgm:cxn modelId="{7666940E-1B92-4A6A-9A8C-102B50885262}" type="presParOf" srcId="{D6B6AC62-CEFE-431B-82EC-20ECAD3773BD}" destId="{C03F1363-1A47-41E3-94BC-29CD8CB4A18B}" srcOrd="1" destOrd="0" presId="urn:microsoft.com/office/officeart/2016/7/layout/VerticalDownArrowProcess"/>
    <dgm:cxn modelId="{CE624F21-241E-4D04-AC65-C9A0A7BCC090}" type="presParOf" srcId="{D6B6AC62-CEFE-431B-82EC-20ECAD3773BD}" destId="{5AFDBF5A-B6F1-4431-92DE-FC410261D34D}" srcOrd="2" destOrd="0" presId="urn:microsoft.com/office/officeart/2016/7/layout/VerticalDownArrowProcess"/>
    <dgm:cxn modelId="{8E55838C-290A-4CB7-9F55-9E9313EE6A7F}" type="presParOf" srcId="{5AFDBF5A-B6F1-4431-92DE-FC410261D34D}" destId="{37AE74C3-3AD5-4E2B-BCF1-7A826D7E66D8}" srcOrd="0" destOrd="0" presId="urn:microsoft.com/office/officeart/2016/7/layout/VerticalDownArrowProcess"/>
    <dgm:cxn modelId="{956660B9-D116-47C3-B8AF-51D3637AC374}" type="presParOf" srcId="{5AFDBF5A-B6F1-4431-92DE-FC410261D34D}" destId="{ADF1BD80-3E15-4804-98E0-2D717EC40C23}" srcOrd="1" destOrd="0" presId="urn:microsoft.com/office/officeart/2016/7/layout/VerticalDownArrowProcess"/>
    <dgm:cxn modelId="{823D282F-0F8E-44E8-895B-DD7BCF8EB327}" type="presParOf" srcId="{5AFDBF5A-B6F1-4431-92DE-FC410261D34D}" destId="{EFA05C1F-5A72-4A4B-9BF4-4966C7048AB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2FAEFC-C5E6-4503-A6A3-C93C825EB5C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30790EE-5262-46C9-9A1F-0240E7443EFD}">
      <dgm:prSet/>
      <dgm:spPr/>
      <dgm:t>
        <a:bodyPr/>
        <a:lstStyle/>
        <a:p>
          <a:pPr>
            <a:defRPr b="1"/>
          </a:pPr>
          <a:r>
            <a:rPr lang="en-US" dirty="0"/>
            <a:t>Consumer</a:t>
          </a:r>
        </a:p>
      </dgm:t>
    </dgm:pt>
    <dgm:pt modelId="{4721AF3C-C7A2-4EE2-B95A-E2A80586B2C3}" type="parTrans" cxnId="{C4D67DE6-BF9D-4E90-B3DB-9DCA9348CBA5}">
      <dgm:prSet/>
      <dgm:spPr/>
      <dgm:t>
        <a:bodyPr/>
        <a:lstStyle/>
        <a:p>
          <a:endParaRPr lang="en-US"/>
        </a:p>
      </dgm:t>
    </dgm:pt>
    <dgm:pt modelId="{2DF34F82-E279-4901-B848-9359BDAD9180}" type="sibTrans" cxnId="{C4D67DE6-BF9D-4E90-B3DB-9DCA9348CBA5}">
      <dgm:prSet/>
      <dgm:spPr/>
      <dgm:t>
        <a:bodyPr/>
        <a:lstStyle/>
        <a:p>
          <a:endParaRPr lang="en-US"/>
        </a:p>
      </dgm:t>
    </dgm:pt>
    <dgm:pt modelId="{DA3202AF-0647-4F83-AD4B-29BCE090F60A}">
      <dgm:prSet custT="1"/>
      <dgm:spPr/>
      <dgm:t>
        <a:bodyPr/>
        <a:lstStyle/>
        <a:p>
          <a:r>
            <a:rPr lang="ko-KR" sz="1800" dirty="0"/>
            <a:t>자유 프로그래밍 불가</a:t>
          </a:r>
          <a:endParaRPr lang="en-US" sz="1800" dirty="0"/>
        </a:p>
      </dgm:t>
    </dgm:pt>
    <dgm:pt modelId="{5F3A49C3-3E79-4B0E-BB1C-796F5C21E530}" type="parTrans" cxnId="{5649E02D-DD4C-4B38-A893-7890B8A1D2A4}">
      <dgm:prSet/>
      <dgm:spPr/>
      <dgm:t>
        <a:bodyPr/>
        <a:lstStyle/>
        <a:p>
          <a:endParaRPr lang="en-US"/>
        </a:p>
      </dgm:t>
    </dgm:pt>
    <dgm:pt modelId="{7C9E8665-06DB-4FCB-A39A-E1AAC5DC0E4E}" type="sibTrans" cxnId="{5649E02D-DD4C-4B38-A893-7890B8A1D2A4}">
      <dgm:prSet/>
      <dgm:spPr/>
      <dgm:t>
        <a:bodyPr/>
        <a:lstStyle/>
        <a:p>
          <a:endParaRPr lang="en-US"/>
        </a:p>
      </dgm:t>
    </dgm:pt>
    <dgm:pt modelId="{EDE5C8AC-332A-4CF9-8976-3C1711E6E979}">
      <dgm:prSet custT="1"/>
      <dgm:spPr/>
      <dgm:t>
        <a:bodyPr/>
        <a:lstStyle/>
        <a:p>
          <a:r>
            <a:rPr lang="ko-KR" sz="1800" dirty="0"/>
            <a:t>오로지 </a:t>
          </a:r>
          <a:r>
            <a:rPr lang="en-US" sz="1800" dirty="0"/>
            <a:t>SONM </a:t>
          </a:r>
          <a:r>
            <a:rPr lang="ko-KR" sz="1800" dirty="0"/>
            <a:t>이 제공해주는 </a:t>
          </a:r>
          <a:r>
            <a:rPr lang="en-US" sz="1800" dirty="0"/>
            <a:t>API </a:t>
          </a:r>
          <a:r>
            <a:rPr lang="ko-KR" sz="1800" dirty="0"/>
            <a:t>만 사용 가능</a:t>
          </a:r>
          <a:endParaRPr lang="en-US" sz="1800" dirty="0"/>
        </a:p>
      </dgm:t>
    </dgm:pt>
    <dgm:pt modelId="{ECECAEA3-51AA-45C1-A6FD-B992DBEC4694}" type="parTrans" cxnId="{14866500-6BD2-40EF-A09D-6D1C4139A509}">
      <dgm:prSet/>
      <dgm:spPr/>
      <dgm:t>
        <a:bodyPr/>
        <a:lstStyle/>
        <a:p>
          <a:endParaRPr lang="en-US"/>
        </a:p>
      </dgm:t>
    </dgm:pt>
    <dgm:pt modelId="{E5C3F203-9C39-4E76-BD70-E5748236B1D8}" type="sibTrans" cxnId="{14866500-6BD2-40EF-A09D-6D1C4139A509}">
      <dgm:prSet/>
      <dgm:spPr/>
      <dgm:t>
        <a:bodyPr/>
        <a:lstStyle/>
        <a:p>
          <a:endParaRPr lang="en-US"/>
        </a:p>
      </dgm:t>
    </dgm:pt>
    <dgm:pt modelId="{06698706-3070-4F01-A53F-2D7DD82CE8EA}">
      <dgm:prSet/>
      <dgm:spPr/>
      <dgm:t>
        <a:bodyPr/>
        <a:lstStyle/>
        <a:p>
          <a:pPr>
            <a:defRPr b="1"/>
          </a:pPr>
          <a:r>
            <a:rPr lang="en-US"/>
            <a:t>Supplier</a:t>
          </a:r>
        </a:p>
      </dgm:t>
    </dgm:pt>
    <dgm:pt modelId="{A9871AB3-82DD-4672-A0D5-B5783A75FC6A}" type="parTrans" cxnId="{E1E14D6E-1CF8-488E-82B5-BD0FD2355698}">
      <dgm:prSet/>
      <dgm:spPr/>
      <dgm:t>
        <a:bodyPr/>
        <a:lstStyle/>
        <a:p>
          <a:endParaRPr lang="en-US"/>
        </a:p>
      </dgm:t>
    </dgm:pt>
    <dgm:pt modelId="{34DCBAEC-0133-4803-A434-D1F89E54AF90}" type="sibTrans" cxnId="{E1E14D6E-1CF8-488E-82B5-BD0FD2355698}">
      <dgm:prSet/>
      <dgm:spPr/>
      <dgm:t>
        <a:bodyPr/>
        <a:lstStyle/>
        <a:p>
          <a:endParaRPr lang="en-US"/>
        </a:p>
      </dgm:t>
    </dgm:pt>
    <dgm:pt modelId="{4DE3F82C-8B35-457E-A9AC-5366E16D077E}">
      <dgm:prSet custT="1"/>
      <dgm:spPr/>
      <dgm:t>
        <a:bodyPr/>
        <a:lstStyle/>
        <a:p>
          <a:r>
            <a:rPr lang="ko-KR" sz="1800" dirty="0"/>
            <a:t>프로그램을 설치해야 함</a:t>
          </a:r>
          <a:endParaRPr lang="en-US" sz="1800" dirty="0"/>
        </a:p>
      </dgm:t>
    </dgm:pt>
    <dgm:pt modelId="{61F4C383-84F2-4025-A022-66A19FC9E87C}" type="parTrans" cxnId="{5EF8907A-22CE-46AB-A708-D310D7FEC22C}">
      <dgm:prSet/>
      <dgm:spPr/>
      <dgm:t>
        <a:bodyPr/>
        <a:lstStyle/>
        <a:p>
          <a:endParaRPr lang="en-US"/>
        </a:p>
      </dgm:t>
    </dgm:pt>
    <dgm:pt modelId="{D4C74335-1921-45B1-8D7D-50D00C6FE097}" type="sibTrans" cxnId="{5EF8907A-22CE-46AB-A708-D310D7FEC22C}">
      <dgm:prSet/>
      <dgm:spPr/>
      <dgm:t>
        <a:bodyPr/>
        <a:lstStyle/>
        <a:p>
          <a:endParaRPr lang="en-US"/>
        </a:p>
      </dgm:t>
    </dgm:pt>
    <dgm:pt modelId="{B5908320-5FB2-49AD-9262-9D8A885E85EF}">
      <dgm:prSet custT="1"/>
      <dgm:spPr/>
      <dgm:t>
        <a:bodyPr/>
        <a:lstStyle/>
        <a:p>
          <a:r>
            <a:rPr lang="ko-KR" sz="1800" dirty="0"/>
            <a:t>따라서 자발적인 참여자만 모집할 수 있음</a:t>
          </a:r>
          <a:endParaRPr lang="en-US" sz="1800" dirty="0"/>
        </a:p>
      </dgm:t>
    </dgm:pt>
    <dgm:pt modelId="{17298999-14FD-446D-81AB-83FB5BF04020}" type="parTrans" cxnId="{9640C51A-D78A-4D2F-98A1-9507B51302C8}">
      <dgm:prSet/>
      <dgm:spPr/>
      <dgm:t>
        <a:bodyPr/>
        <a:lstStyle/>
        <a:p>
          <a:endParaRPr lang="en-US"/>
        </a:p>
      </dgm:t>
    </dgm:pt>
    <dgm:pt modelId="{0FFB7AE9-726F-4510-A9DF-F66A9768302B}" type="sibTrans" cxnId="{9640C51A-D78A-4D2F-98A1-9507B51302C8}">
      <dgm:prSet/>
      <dgm:spPr/>
      <dgm:t>
        <a:bodyPr/>
        <a:lstStyle/>
        <a:p>
          <a:endParaRPr lang="en-US"/>
        </a:p>
      </dgm:t>
    </dgm:pt>
    <dgm:pt modelId="{D0781619-6E46-4881-9E5A-9AA7461C5C78}">
      <dgm:prSet custT="1"/>
      <dgm:spPr/>
      <dgm:t>
        <a:bodyPr/>
        <a:lstStyle/>
        <a:p>
          <a:r>
            <a:rPr lang="ko-KR" sz="1800" dirty="0"/>
            <a:t>사업성이 없다</a:t>
          </a:r>
          <a:endParaRPr lang="en-US" sz="1800" dirty="0"/>
        </a:p>
      </dgm:t>
    </dgm:pt>
    <dgm:pt modelId="{4B218CD3-078A-4D35-AE24-264A6080B206}" type="parTrans" cxnId="{DD8535F9-F670-4626-AF59-609846A69ADC}">
      <dgm:prSet/>
      <dgm:spPr/>
      <dgm:t>
        <a:bodyPr/>
        <a:lstStyle/>
        <a:p>
          <a:endParaRPr lang="en-US"/>
        </a:p>
      </dgm:t>
    </dgm:pt>
    <dgm:pt modelId="{A7981F12-7DD2-4905-A0BB-A822BCE16233}" type="sibTrans" cxnId="{DD8535F9-F670-4626-AF59-609846A69ADC}">
      <dgm:prSet/>
      <dgm:spPr/>
      <dgm:t>
        <a:bodyPr/>
        <a:lstStyle/>
        <a:p>
          <a:endParaRPr lang="en-US"/>
        </a:p>
      </dgm:t>
    </dgm:pt>
    <dgm:pt modelId="{6BD9EEF9-C97E-4F37-95CF-A22AB34BF39E}" type="pres">
      <dgm:prSet presAssocID="{9A2FAEFC-C5E6-4503-A6A3-C93C825EB5C0}" presName="root" presStyleCnt="0">
        <dgm:presLayoutVars>
          <dgm:dir/>
          <dgm:resizeHandles val="exact"/>
        </dgm:presLayoutVars>
      </dgm:prSet>
      <dgm:spPr/>
    </dgm:pt>
    <dgm:pt modelId="{E9BF3FAB-982D-4ACC-9062-7B4536ABF904}" type="pres">
      <dgm:prSet presAssocID="{730790EE-5262-46C9-9A1F-0240E7443EFD}" presName="compNode" presStyleCnt="0"/>
      <dgm:spPr/>
    </dgm:pt>
    <dgm:pt modelId="{F5774EA5-84F2-497D-A6F0-C1FED2A983D8}" type="pres">
      <dgm:prSet presAssocID="{730790EE-5262-46C9-9A1F-0240E7443E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9CFF6F3-E1F6-4BCA-80DC-38EB66C18823}" type="pres">
      <dgm:prSet presAssocID="{730790EE-5262-46C9-9A1F-0240E7443EFD}" presName="iconSpace" presStyleCnt="0"/>
      <dgm:spPr/>
    </dgm:pt>
    <dgm:pt modelId="{59AD74DD-C86A-4024-B869-CC2BD2F9CCC2}" type="pres">
      <dgm:prSet presAssocID="{730790EE-5262-46C9-9A1F-0240E7443EFD}" presName="parTx" presStyleLbl="revTx" presStyleIdx="0" presStyleCnt="4">
        <dgm:presLayoutVars>
          <dgm:chMax val="0"/>
          <dgm:chPref val="0"/>
        </dgm:presLayoutVars>
      </dgm:prSet>
      <dgm:spPr/>
    </dgm:pt>
    <dgm:pt modelId="{C557A434-FFB7-4AD3-9E18-B630DD38FA3C}" type="pres">
      <dgm:prSet presAssocID="{730790EE-5262-46C9-9A1F-0240E7443EFD}" presName="txSpace" presStyleCnt="0"/>
      <dgm:spPr/>
    </dgm:pt>
    <dgm:pt modelId="{56341F71-62FF-4D3D-886C-9B7F60974FF9}" type="pres">
      <dgm:prSet presAssocID="{730790EE-5262-46C9-9A1F-0240E7443EFD}" presName="desTx" presStyleLbl="revTx" presStyleIdx="1" presStyleCnt="4">
        <dgm:presLayoutVars/>
      </dgm:prSet>
      <dgm:spPr/>
    </dgm:pt>
    <dgm:pt modelId="{59657BB4-FA1B-4602-BF4F-BE9ED5F907B8}" type="pres">
      <dgm:prSet presAssocID="{2DF34F82-E279-4901-B848-9359BDAD9180}" presName="sibTrans" presStyleCnt="0"/>
      <dgm:spPr/>
    </dgm:pt>
    <dgm:pt modelId="{7C45AC7A-6CFB-41F8-A932-72F1BE3C2628}" type="pres">
      <dgm:prSet presAssocID="{06698706-3070-4F01-A53F-2D7DD82CE8EA}" presName="compNode" presStyleCnt="0"/>
      <dgm:spPr/>
    </dgm:pt>
    <dgm:pt modelId="{1E7C5D93-FB76-421B-A165-6E55AB0DDB19}" type="pres">
      <dgm:prSet presAssocID="{06698706-3070-4F01-A53F-2D7DD82CE8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7E5E8C1-4F65-4D72-B0E0-F89336688FC2}" type="pres">
      <dgm:prSet presAssocID="{06698706-3070-4F01-A53F-2D7DD82CE8EA}" presName="iconSpace" presStyleCnt="0"/>
      <dgm:spPr/>
    </dgm:pt>
    <dgm:pt modelId="{8DB7D978-27C8-421A-941D-5DC8BB7D8C02}" type="pres">
      <dgm:prSet presAssocID="{06698706-3070-4F01-A53F-2D7DD82CE8EA}" presName="parTx" presStyleLbl="revTx" presStyleIdx="2" presStyleCnt="4">
        <dgm:presLayoutVars>
          <dgm:chMax val="0"/>
          <dgm:chPref val="0"/>
        </dgm:presLayoutVars>
      </dgm:prSet>
      <dgm:spPr/>
    </dgm:pt>
    <dgm:pt modelId="{B2613A4F-970F-479B-803D-D9FC0F6B4291}" type="pres">
      <dgm:prSet presAssocID="{06698706-3070-4F01-A53F-2D7DD82CE8EA}" presName="txSpace" presStyleCnt="0"/>
      <dgm:spPr/>
    </dgm:pt>
    <dgm:pt modelId="{3AEC9109-438F-4FA2-8300-554A258CEA24}" type="pres">
      <dgm:prSet presAssocID="{06698706-3070-4F01-A53F-2D7DD82CE8EA}" presName="desTx" presStyleLbl="revTx" presStyleIdx="3" presStyleCnt="4">
        <dgm:presLayoutVars/>
      </dgm:prSet>
      <dgm:spPr/>
    </dgm:pt>
  </dgm:ptLst>
  <dgm:cxnLst>
    <dgm:cxn modelId="{14866500-6BD2-40EF-A09D-6D1C4139A509}" srcId="{730790EE-5262-46C9-9A1F-0240E7443EFD}" destId="{EDE5C8AC-332A-4CF9-8976-3C1711E6E979}" srcOrd="1" destOrd="0" parTransId="{ECECAEA3-51AA-45C1-A6FD-B992DBEC4694}" sibTransId="{E5C3F203-9C39-4E76-BD70-E5748236B1D8}"/>
    <dgm:cxn modelId="{9640C51A-D78A-4D2F-98A1-9507B51302C8}" srcId="{06698706-3070-4F01-A53F-2D7DD82CE8EA}" destId="{B5908320-5FB2-49AD-9262-9D8A885E85EF}" srcOrd="1" destOrd="0" parTransId="{17298999-14FD-446D-81AB-83FB5BF04020}" sibTransId="{0FFB7AE9-726F-4510-A9DF-F66A9768302B}"/>
    <dgm:cxn modelId="{5649E02D-DD4C-4B38-A893-7890B8A1D2A4}" srcId="{730790EE-5262-46C9-9A1F-0240E7443EFD}" destId="{DA3202AF-0647-4F83-AD4B-29BCE090F60A}" srcOrd="0" destOrd="0" parTransId="{5F3A49C3-3E79-4B0E-BB1C-796F5C21E530}" sibTransId="{7C9E8665-06DB-4FCB-A39A-E1AAC5DC0E4E}"/>
    <dgm:cxn modelId="{B1AA8265-C5D5-4D32-B59B-7933D2F517EA}" type="presOf" srcId="{730790EE-5262-46C9-9A1F-0240E7443EFD}" destId="{59AD74DD-C86A-4024-B869-CC2BD2F9CCC2}" srcOrd="0" destOrd="0" presId="urn:microsoft.com/office/officeart/2018/5/layout/CenteredIconLabelDescriptionList"/>
    <dgm:cxn modelId="{E1E14D6E-1CF8-488E-82B5-BD0FD2355698}" srcId="{9A2FAEFC-C5E6-4503-A6A3-C93C825EB5C0}" destId="{06698706-3070-4F01-A53F-2D7DD82CE8EA}" srcOrd="1" destOrd="0" parTransId="{A9871AB3-82DD-4672-A0D5-B5783A75FC6A}" sibTransId="{34DCBAEC-0133-4803-A434-D1F89E54AF90}"/>
    <dgm:cxn modelId="{5EF8907A-22CE-46AB-A708-D310D7FEC22C}" srcId="{06698706-3070-4F01-A53F-2D7DD82CE8EA}" destId="{4DE3F82C-8B35-457E-A9AC-5366E16D077E}" srcOrd="0" destOrd="0" parTransId="{61F4C383-84F2-4025-A022-66A19FC9E87C}" sibTransId="{D4C74335-1921-45B1-8D7D-50D00C6FE097}"/>
    <dgm:cxn modelId="{6DAB018A-08B3-4BAF-A616-DB322BB91D8A}" type="presOf" srcId="{DA3202AF-0647-4F83-AD4B-29BCE090F60A}" destId="{56341F71-62FF-4D3D-886C-9B7F60974FF9}" srcOrd="0" destOrd="0" presId="urn:microsoft.com/office/officeart/2018/5/layout/CenteredIconLabelDescriptionList"/>
    <dgm:cxn modelId="{BAF6FEA3-487E-4CCD-9ABC-5AA8EC7AC8CD}" type="presOf" srcId="{4DE3F82C-8B35-457E-A9AC-5366E16D077E}" destId="{3AEC9109-438F-4FA2-8300-554A258CEA24}" srcOrd="0" destOrd="0" presId="urn:microsoft.com/office/officeart/2018/5/layout/CenteredIconLabelDescriptionList"/>
    <dgm:cxn modelId="{71629FA7-EE26-462C-9049-68BBE83ADDA2}" type="presOf" srcId="{9A2FAEFC-C5E6-4503-A6A3-C93C825EB5C0}" destId="{6BD9EEF9-C97E-4F37-95CF-A22AB34BF39E}" srcOrd="0" destOrd="0" presId="urn:microsoft.com/office/officeart/2018/5/layout/CenteredIconLabelDescriptionList"/>
    <dgm:cxn modelId="{D95FEDBF-FC24-4A90-94B5-62AD0F5A8AFD}" type="presOf" srcId="{EDE5C8AC-332A-4CF9-8976-3C1711E6E979}" destId="{56341F71-62FF-4D3D-886C-9B7F60974FF9}" srcOrd="0" destOrd="1" presId="urn:microsoft.com/office/officeart/2018/5/layout/CenteredIconLabelDescriptionList"/>
    <dgm:cxn modelId="{CA90B5DD-F6C2-4EC2-8A6F-976F68E4C133}" type="presOf" srcId="{B5908320-5FB2-49AD-9262-9D8A885E85EF}" destId="{3AEC9109-438F-4FA2-8300-554A258CEA24}" srcOrd="0" destOrd="1" presId="urn:microsoft.com/office/officeart/2018/5/layout/CenteredIconLabelDescriptionList"/>
    <dgm:cxn modelId="{C4D67DE6-BF9D-4E90-B3DB-9DCA9348CBA5}" srcId="{9A2FAEFC-C5E6-4503-A6A3-C93C825EB5C0}" destId="{730790EE-5262-46C9-9A1F-0240E7443EFD}" srcOrd="0" destOrd="0" parTransId="{4721AF3C-C7A2-4EE2-B95A-E2A80586B2C3}" sibTransId="{2DF34F82-E279-4901-B848-9359BDAD9180}"/>
    <dgm:cxn modelId="{EB58FDEF-1BC6-4725-8035-AF0F66070C56}" type="presOf" srcId="{D0781619-6E46-4881-9E5A-9AA7461C5C78}" destId="{3AEC9109-438F-4FA2-8300-554A258CEA24}" srcOrd="0" destOrd="2" presId="urn:microsoft.com/office/officeart/2018/5/layout/CenteredIconLabelDescriptionList"/>
    <dgm:cxn modelId="{8C7D9CF4-BF84-4291-A50D-3F1A995F1094}" type="presOf" srcId="{06698706-3070-4F01-A53F-2D7DD82CE8EA}" destId="{8DB7D978-27C8-421A-941D-5DC8BB7D8C02}" srcOrd="0" destOrd="0" presId="urn:microsoft.com/office/officeart/2018/5/layout/CenteredIconLabelDescriptionList"/>
    <dgm:cxn modelId="{DD8535F9-F670-4626-AF59-609846A69ADC}" srcId="{06698706-3070-4F01-A53F-2D7DD82CE8EA}" destId="{D0781619-6E46-4881-9E5A-9AA7461C5C78}" srcOrd="2" destOrd="0" parTransId="{4B218CD3-078A-4D35-AE24-264A6080B206}" sibTransId="{A7981F12-7DD2-4905-A0BB-A822BCE16233}"/>
    <dgm:cxn modelId="{9E30D47E-6861-4F93-8B41-AEA872CFC372}" type="presParOf" srcId="{6BD9EEF9-C97E-4F37-95CF-A22AB34BF39E}" destId="{E9BF3FAB-982D-4ACC-9062-7B4536ABF904}" srcOrd="0" destOrd="0" presId="urn:microsoft.com/office/officeart/2018/5/layout/CenteredIconLabelDescriptionList"/>
    <dgm:cxn modelId="{6914F24D-D611-4273-927C-D4A8532320E1}" type="presParOf" srcId="{E9BF3FAB-982D-4ACC-9062-7B4536ABF904}" destId="{F5774EA5-84F2-497D-A6F0-C1FED2A983D8}" srcOrd="0" destOrd="0" presId="urn:microsoft.com/office/officeart/2018/5/layout/CenteredIconLabelDescriptionList"/>
    <dgm:cxn modelId="{49B93B32-0137-4CDB-B974-FFB50D3C18B1}" type="presParOf" srcId="{E9BF3FAB-982D-4ACC-9062-7B4536ABF904}" destId="{79CFF6F3-E1F6-4BCA-80DC-38EB66C18823}" srcOrd="1" destOrd="0" presId="urn:microsoft.com/office/officeart/2018/5/layout/CenteredIconLabelDescriptionList"/>
    <dgm:cxn modelId="{AA41048B-348C-4F15-A20B-F95B5F2F56BC}" type="presParOf" srcId="{E9BF3FAB-982D-4ACC-9062-7B4536ABF904}" destId="{59AD74DD-C86A-4024-B869-CC2BD2F9CCC2}" srcOrd="2" destOrd="0" presId="urn:microsoft.com/office/officeart/2018/5/layout/CenteredIconLabelDescriptionList"/>
    <dgm:cxn modelId="{BE9DFE2F-93A5-4677-9027-B9DA427ADFCC}" type="presParOf" srcId="{E9BF3FAB-982D-4ACC-9062-7B4536ABF904}" destId="{C557A434-FFB7-4AD3-9E18-B630DD38FA3C}" srcOrd="3" destOrd="0" presId="urn:microsoft.com/office/officeart/2018/5/layout/CenteredIconLabelDescriptionList"/>
    <dgm:cxn modelId="{3660B96E-5148-4638-9C9F-C019C5208B2E}" type="presParOf" srcId="{E9BF3FAB-982D-4ACC-9062-7B4536ABF904}" destId="{56341F71-62FF-4D3D-886C-9B7F60974FF9}" srcOrd="4" destOrd="0" presId="urn:microsoft.com/office/officeart/2018/5/layout/CenteredIconLabelDescriptionList"/>
    <dgm:cxn modelId="{6818DF04-6EF5-44AE-9226-3DB875DBDC4F}" type="presParOf" srcId="{6BD9EEF9-C97E-4F37-95CF-A22AB34BF39E}" destId="{59657BB4-FA1B-4602-BF4F-BE9ED5F907B8}" srcOrd="1" destOrd="0" presId="urn:microsoft.com/office/officeart/2018/5/layout/CenteredIconLabelDescriptionList"/>
    <dgm:cxn modelId="{11F7DFE5-CE0A-4E3F-B525-6E69F1E48209}" type="presParOf" srcId="{6BD9EEF9-C97E-4F37-95CF-A22AB34BF39E}" destId="{7C45AC7A-6CFB-41F8-A932-72F1BE3C2628}" srcOrd="2" destOrd="0" presId="urn:microsoft.com/office/officeart/2018/5/layout/CenteredIconLabelDescriptionList"/>
    <dgm:cxn modelId="{BC507CCC-4469-4DD0-B080-2C8576EC576E}" type="presParOf" srcId="{7C45AC7A-6CFB-41F8-A932-72F1BE3C2628}" destId="{1E7C5D93-FB76-421B-A165-6E55AB0DDB19}" srcOrd="0" destOrd="0" presId="urn:microsoft.com/office/officeart/2018/5/layout/CenteredIconLabelDescriptionList"/>
    <dgm:cxn modelId="{2729B4A5-9634-4380-8836-A96D5E6086F2}" type="presParOf" srcId="{7C45AC7A-6CFB-41F8-A932-72F1BE3C2628}" destId="{D7E5E8C1-4F65-4D72-B0E0-F89336688FC2}" srcOrd="1" destOrd="0" presId="urn:microsoft.com/office/officeart/2018/5/layout/CenteredIconLabelDescriptionList"/>
    <dgm:cxn modelId="{08DEFD33-21FF-47D2-893F-DB0198B2EA7F}" type="presParOf" srcId="{7C45AC7A-6CFB-41F8-A932-72F1BE3C2628}" destId="{8DB7D978-27C8-421A-941D-5DC8BB7D8C02}" srcOrd="2" destOrd="0" presId="urn:microsoft.com/office/officeart/2018/5/layout/CenteredIconLabelDescriptionList"/>
    <dgm:cxn modelId="{2562AC55-688D-43D7-8D24-F3CB02E44C16}" type="presParOf" srcId="{7C45AC7A-6CFB-41F8-A932-72F1BE3C2628}" destId="{B2613A4F-970F-479B-803D-D9FC0F6B4291}" srcOrd="3" destOrd="0" presId="urn:microsoft.com/office/officeart/2018/5/layout/CenteredIconLabelDescriptionList"/>
    <dgm:cxn modelId="{243CBF7E-14AC-496D-B6F8-1C23CFD83F82}" type="presParOf" srcId="{7C45AC7A-6CFB-41F8-A932-72F1BE3C2628}" destId="{3AEC9109-438F-4FA2-8300-554A258CEA2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6D345-40DC-4D8B-81A1-022488AAB42B}">
      <dsp:nvSpPr>
        <dsp:cNvPr id="0" name=""/>
        <dsp:cNvSpPr/>
      </dsp:nvSpPr>
      <dsp:spPr>
        <a:xfrm>
          <a:off x="0" y="419112"/>
          <a:ext cx="4885203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416560" rIns="3791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Preface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Grid Coin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Grid Computing</a:t>
          </a:r>
        </a:p>
      </dsp:txBody>
      <dsp:txXfrm>
        <a:off x="0" y="419112"/>
        <a:ext cx="4885203" cy="1512000"/>
      </dsp:txXfrm>
    </dsp:sp>
    <dsp:sp modelId="{D429CA51-5148-4D5D-AE58-D15F21504D69}">
      <dsp:nvSpPr>
        <dsp:cNvPr id="0" name=""/>
        <dsp:cNvSpPr/>
      </dsp:nvSpPr>
      <dsp:spPr>
        <a:xfrm>
          <a:off x="244260" y="123912"/>
          <a:ext cx="3419642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Outline</a:t>
          </a:r>
        </a:p>
      </dsp:txBody>
      <dsp:txXfrm>
        <a:off x="273081" y="152733"/>
        <a:ext cx="3362000" cy="532758"/>
      </dsp:txXfrm>
    </dsp:sp>
    <dsp:sp modelId="{3A72F925-2314-4A5D-BFFA-5F346680F4D0}">
      <dsp:nvSpPr>
        <dsp:cNvPr id="0" name=""/>
        <dsp:cNvSpPr/>
      </dsp:nvSpPr>
      <dsp:spPr>
        <a:xfrm>
          <a:off x="0" y="2334313"/>
          <a:ext cx="4885203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416560" rIns="3791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Grid Computing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Business Target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Competitor</a:t>
          </a:r>
        </a:p>
      </dsp:txBody>
      <dsp:txXfrm>
        <a:off x="0" y="2334313"/>
        <a:ext cx="4885203" cy="1512000"/>
      </dsp:txXfrm>
    </dsp:sp>
    <dsp:sp modelId="{4D10F399-9B58-49D1-9B53-33A791967BAC}">
      <dsp:nvSpPr>
        <dsp:cNvPr id="0" name=""/>
        <dsp:cNvSpPr/>
      </dsp:nvSpPr>
      <dsp:spPr>
        <a:xfrm>
          <a:off x="244260" y="2039113"/>
          <a:ext cx="3419642" cy="5904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Research</a:t>
          </a:r>
        </a:p>
      </dsp:txBody>
      <dsp:txXfrm>
        <a:off x="273081" y="2067934"/>
        <a:ext cx="3362000" cy="532758"/>
      </dsp:txXfrm>
    </dsp:sp>
    <dsp:sp modelId="{35EB675A-6748-4DD7-968A-88E5F24B0D19}">
      <dsp:nvSpPr>
        <dsp:cNvPr id="0" name=""/>
        <dsp:cNvSpPr/>
      </dsp:nvSpPr>
      <dsp:spPr>
        <a:xfrm>
          <a:off x="0" y="4249513"/>
          <a:ext cx="4885203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416560" rIns="3791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Grid Market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Pricing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Announcing</a:t>
          </a:r>
        </a:p>
      </dsp:txBody>
      <dsp:txXfrm>
        <a:off x="0" y="4249513"/>
        <a:ext cx="4885203" cy="1512000"/>
      </dsp:txXfrm>
    </dsp:sp>
    <dsp:sp modelId="{4FCEFA84-73A4-43FD-B35C-D26016BEB26F}">
      <dsp:nvSpPr>
        <dsp:cNvPr id="0" name=""/>
        <dsp:cNvSpPr/>
      </dsp:nvSpPr>
      <dsp:spPr>
        <a:xfrm>
          <a:off x="244260" y="3954313"/>
          <a:ext cx="3419642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Strategy</a:t>
          </a:r>
        </a:p>
      </dsp:txBody>
      <dsp:txXfrm>
        <a:off x="273081" y="3983134"/>
        <a:ext cx="3362000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A8638-7DF0-421A-AAB6-D35FA7BA08D8}">
      <dsp:nvSpPr>
        <dsp:cNvPr id="0" name=""/>
        <dsp:cNvSpPr/>
      </dsp:nvSpPr>
      <dsp:spPr>
        <a:xfrm rot="5400000">
          <a:off x="4836892" y="-1864172"/>
          <a:ext cx="1052126" cy="504748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000" kern="1200"/>
            <a:t>중개 시장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000" kern="1200" dirty="0"/>
            <a:t>매매를 중개하고 수수</a:t>
          </a:r>
          <a:r>
            <a:rPr lang="ko-KR" altLang="en-US" sz="2000" kern="1200" dirty="0"/>
            <a:t>료</a:t>
          </a:r>
          <a:r>
            <a:rPr lang="ko-KR" sz="2000" kern="1200" dirty="0"/>
            <a:t> 수취</a:t>
          </a:r>
          <a:endParaRPr lang="en-US" sz="2000" kern="1200" dirty="0"/>
        </a:p>
      </dsp:txBody>
      <dsp:txXfrm rot="-5400000">
        <a:off x="2839212" y="184869"/>
        <a:ext cx="4996127" cy="949404"/>
      </dsp:txXfrm>
    </dsp:sp>
    <dsp:sp modelId="{F3E597C6-73F2-48AE-8494-1E24A39B7DE5}">
      <dsp:nvSpPr>
        <dsp:cNvPr id="0" name=""/>
        <dsp:cNvSpPr/>
      </dsp:nvSpPr>
      <dsp:spPr>
        <a:xfrm>
          <a:off x="0" y="1992"/>
          <a:ext cx="2839212" cy="13151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Market</a:t>
          </a:r>
        </a:p>
      </dsp:txBody>
      <dsp:txXfrm>
        <a:off x="64201" y="66193"/>
        <a:ext cx="2710810" cy="1186755"/>
      </dsp:txXfrm>
    </dsp:sp>
    <dsp:sp modelId="{24643647-0741-4799-B9B2-5EF2237C8D28}">
      <dsp:nvSpPr>
        <dsp:cNvPr id="0" name=""/>
        <dsp:cNvSpPr/>
      </dsp:nvSpPr>
      <dsp:spPr>
        <a:xfrm rot="5400000">
          <a:off x="4836892" y="-483257"/>
          <a:ext cx="1052126" cy="5047488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000" kern="1200"/>
            <a:t>타인의 자원을 구매하여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Grid Computing </a:t>
          </a:r>
          <a:r>
            <a:rPr lang="ko-KR" sz="2000" kern="1200" dirty="0"/>
            <a:t>시스템을 구성</a:t>
          </a:r>
          <a:endParaRPr lang="en-US" sz="2000" kern="1200" dirty="0"/>
        </a:p>
      </dsp:txBody>
      <dsp:txXfrm rot="-5400000">
        <a:off x="2839212" y="1565784"/>
        <a:ext cx="4996127" cy="949404"/>
      </dsp:txXfrm>
    </dsp:sp>
    <dsp:sp modelId="{AEF74C7F-E231-4C00-AE40-A5B79057182E}">
      <dsp:nvSpPr>
        <dsp:cNvPr id="0" name=""/>
        <dsp:cNvSpPr/>
      </dsp:nvSpPr>
      <dsp:spPr>
        <a:xfrm>
          <a:off x="0" y="1382908"/>
          <a:ext cx="2839212" cy="131515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Consumer</a:t>
          </a:r>
        </a:p>
      </dsp:txBody>
      <dsp:txXfrm>
        <a:off x="64201" y="1447109"/>
        <a:ext cx="2710810" cy="1186755"/>
      </dsp:txXfrm>
    </dsp:sp>
    <dsp:sp modelId="{B51A4944-98D4-4AFD-9D3A-9B11EE97785A}">
      <dsp:nvSpPr>
        <dsp:cNvPr id="0" name=""/>
        <dsp:cNvSpPr/>
      </dsp:nvSpPr>
      <dsp:spPr>
        <a:xfrm rot="5400000">
          <a:off x="4836892" y="897658"/>
          <a:ext cx="1052126" cy="5047488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000" kern="1200"/>
            <a:t>자신의 연산력 자원을 판매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000" kern="1200"/>
            <a:t>그 대가로 돈을 받음</a:t>
          </a:r>
          <a:endParaRPr lang="en-US" sz="2000" kern="1200"/>
        </a:p>
      </dsp:txBody>
      <dsp:txXfrm rot="-5400000">
        <a:off x="2839212" y="2946700"/>
        <a:ext cx="4996127" cy="949404"/>
      </dsp:txXfrm>
    </dsp:sp>
    <dsp:sp modelId="{56AB361C-6D25-476B-9681-3AA2751CFC6F}">
      <dsp:nvSpPr>
        <dsp:cNvPr id="0" name=""/>
        <dsp:cNvSpPr/>
      </dsp:nvSpPr>
      <dsp:spPr>
        <a:xfrm>
          <a:off x="0" y="2763823"/>
          <a:ext cx="2839212" cy="131515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Supplier</a:t>
          </a:r>
        </a:p>
      </dsp:txBody>
      <dsp:txXfrm>
        <a:off x="64201" y="2828024"/>
        <a:ext cx="2710810" cy="1186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227C9-81DE-4EFF-8DD0-B9EB67C64537}">
      <dsp:nvSpPr>
        <dsp:cNvPr id="0" name=""/>
        <dsp:cNvSpPr/>
      </dsp:nvSpPr>
      <dsp:spPr>
        <a:xfrm>
          <a:off x="0" y="2463084"/>
          <a:ext cx="1971675" cy="1616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56032" rIns="14022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TGrid</a:t>
          </a:r>
        </a:p>
      </dsp:txBody>
      <dsp:txXfrm>
        <a:off x="0" y="2463084"/>
        <a:ext cx="1971675" cy="1616049"/>
      </dsp:txXfrm>
    </dsp:sp>
    <dsp:sp modelId="{EA75D5BC-A1F1-401F-A8B5-AD30989B3A75}">
      <dsp:nvSpPr>
        <dsp:cNvPr id="0" name=""/>
        <dsp:cNvSpPr/>
      </dsp:nvSpPr>
      <dsp:spPr>
        <a:xfrm>
          <a:off x="1971675" y="2463084"/>
          <a:ext cx="5915025" cy="16160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Consumer </a:t>
          </a:r>
          <a:r>
            <a:rPr lang="ko-KR" altLang="en-US" sz="1600" kern="1200" dirty="0"/>
            <a:t>에 대한 가장 확실한 지원책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1"/>
            </a:rPr>
            <a:t>https://tgrid.com</a:t>
          </a:r>
          <a:r>
            <a:rPr lang="en-US" sz="1600" kern="1200" dirty="0"/>
            <a:t>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Grid Computing </a:t>
          </a:r>
          <a:r>
            <a:rPr lang="ko-KR" sz="1600" kern="1200" dirty="0"/>
            <a:t>시스템을</a:t>
          </a:r>
          <a:r>
            <a:rPr lang="en-US" altLang="ko-KR" sz="1600" kern="1200" dirty="0"/>
            <a:t> </a:t>
          </a:r>
          <a:r>
            <a:rPr lang="ko-KR" altLang="en-US" sz="1600" kern="1200" dirty="0"/>
            <a:t>매우 쉽게 만들 수 있다</a:t>
          </a:r>
          <a:r>
            <a:rPr lang="en-US" altLang="ko-KR" sz="1600" kern="1200" dirty="0"/>
            <a:t>.</a:t>
          </a:r>
        </a:p>
      </dsp:txBody>
      <dsp:txXfrm>
        <a:off x="1971675" y="2463084"/>
        <a:ext cx="5915025" cy="1616049"/>
      </dsp:txXfrm>
    </dsp:sp>
    <dsp:sp modelId="{ADF1BD80-3E15-4804-98E0-2D717EC40C23}">
      <dsp:nvSpPr>
        <dsp:cNvPr id="0" name=""/>
        <dsp:cNvSpPr/>
      </dsp:nvSpPr>
      <dsp:spPr>
        <a:xfrm rot="10800000">
          <a:off x="0" y="1840"/>
          <a:ext cx="1971675" cy="24854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56032" rIns="14022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Grid Market</a:t>
          </a:r>
        </a:p>
      </dsp:txBody>
      <dsp:txXfrm rot="-10800000">
        <a:off x="0" y="1840"/>
        <a:ext cx="1971675" cy="1615564"/>
      </dsp:txXfrm>
    </dsp:sp>
    <dsp:sp modelId="{EFA05C1F-5A72-4A4B-9BF4-4966C7048ABF}">
      <dsp:nvSpPr>
        <dsp:cNvPr id="0" name=""/>
        <dsp:cNvSpPr/>
      </dsp:nvSpPr>
      <dsp:spPr>
        <a:xfrm>
          <a:off x="1971675" y="1840"/>
          <a:ext cx="5915025" cy="161556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Supplier </a:t>
          </a:r>
          <a:r>
            <a:rPr lang="ko-KR" sz="1600" kern="1200" dirty="0"/>
            <a:t>의 확보도 중요하지만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Consumer </a:t>
          </a:r>
          <a:r>
            <a:rPr lang="ko-KR" sz="1600" kern="1200" dirty="0"/>
            <a:t>의 확보 또한 중요함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Consumer </a:t>
          </a:r>
          <a:r>
            <a:rPr lang="ko-KR" altLang="en-US" sz="1600" kern="1200" dirty="0"/>
            <a:t>들을 지원</a:t>
          </a:r>
          <a:r>
            <a:rPr lang="en-US" altLang="ko-KR" sz="1600" kern="1200" dirty="0"/>
            <a:t>, </a:t>
          </a:r>
          <a:r>
            <a:rPr lang="en-US" sz="1600" kern="1200" dirty="0"/>
            <a:t>Grid Computing </a:t>
          </a:r>
          <a:r>
            <a:rPr lang="ko-KR" sz="1600" kern="1200" dirty="0"/>
            <a:t>을 쉽게 만들 수 있어야 함</a:t>
          </a:r>
          <a:endParaRPr lang="en-US" sz="1600" kern="1200" dirty="0"/>
        </a:p>
      </dsp:txBody>
      <dsp:txXfrm>
        <a:off x="1971675" y="1840"/>
        <a:ext cx="5915025" cy="1615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74EA5-84F2-497D-A6F0-C1FED2A983D8}">
      <dsp:nvSpPr>
        <dsp:cNvPr id="0" name=""/>
        <dsp:cNvSpPr/>
      </dsp:nvSpPr>
      <dsp:spPr>
        <a:xfrm>
          <a:off x="1147583" y="49738"/>
          <a:ext cx="1227300" cy="1193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D74DD-C86A-4024-B869-CC2BD2F9CCC2}">
      <dsp:nvSpPr>
        <dsp:cNvPr id="0" name=""/>
        <dsp:cNvSpPr/>
      </dsp:nvSpPr>
      <dsp:spPr>
        <a:xfrm>
          <a:off x="7947" y="1394582"/>
          <a:ext cx="3506572" cy="511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Consumer</a:t>
          </a:r>
        </a:p>
      </dsp:txBody>
      <dsp:txXfrm>
        <a:off x="7947" y="1394582"/>
        <a:ext cx="3506572" cy="511523"/>
      </dsp:txXfrm>
    </dsp:sp>
    <dsp:sp modelId="{56341F71-62FF-4D3D-886C-9B7F60974FF9}">
      <dsp:nvSpPr>
        <dsp:cNvPr id="0" name=""/>
        <dsp:cNvSpPr/>
      </dsp:nvSpPr>
      <dsp:spPr>
        <a:xfrm>
          <a:off x="7947" y="1976473"/>
          <a:ext cx="3506572" cy="1591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자유 프로그래밍 불가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오로지 </a:t>
          </a:r>
          <a:r>
            <a:rPr lang="en-US" sz="1800" kern="1200" dirty="0"/>
            <a:t>SONM </a:t>
          </a:r>
          <a:r>
            <a:rPr lang="ko-KR" sz="1800" kern="1200" dirty="0"/>
            <a:t>이 제공해주는 </a:t>
          </a:r>
          <a:r>
            <a:rPr lang="en-US" sz="1800" kern="1200" dirty="0"/>
            <a:t>API </a:t>
          </a:r>
          <a:r>
            <a:rPr lang="ko-KR" sz="1800" kern="1200" dirty="0"/>
            <a:t>만 사용 가능</a:t>
          </a:r>
          <a:endParaRPr lang="en-US" sz="1800" kern="1200" dirty="0"/>
        </a:p>
      </dsp:txBody>
      <dsp:txXfrm>
        <a:off x="7947" y="1976473"/>
        <a:ext cx="3506572" cy="1591633"/>
      </dsp:txXfrm>
    </dsp:sp>
    <dsp:sp modelId="{1E7C5D93-FB76-421B-A165-6E55AB0DDB19}">
      <dsp:nvSpPr>
        <dsp:cNvPr id="0" name=""/>
        <dsp:cNvSpPr/>
      </dsp:nvSpPr>
      <dsp:spPr>
        <a:xfrm>
          <a:off x="5267805" y="49738"/>
          <a:ext cx="1227300" cy="1193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7D978-27C8-421A-941D-5DC8BB7D8C02}">
      <dsp:nvSpPr>
        <dsp:cNvPr id="0" name=""/>
        <dsp:cNvSpPr/>
      </dsp:nvSpPr>
      <dsp:spPr>
        <a:xfrm>
          <a:off x="4128169" y="1394582"/>
          <a:ext cx="3506572" cy="511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Supplier</a:t>
          </a:r>
        </a:p>
      </dsp:txBody>
      <dsp:txXfrm>
        <a:off x="4128169" y="1394582"/>
        <a:ext cx="3506572" cy="511523"/>
      </dsp:txXfrm>
    </dsp:sp>
    <dsp:sp modelId="{3AEC9109-438F-4FA2-8300-554A258CEA24}">
      <dsp:nvSpPr>
        <dsp:cNvPr id="0" name=""/>
        <dsp:cNvSpPr/>
      </dsp:nvSpPr>
      <dsp:spPr>
        <a:xfrm>
          <a:off x="4128169" y="1976473"/>
          <a:ext cx="3506572" cy="1591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프로그램을 설치해야 함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따라서 자발적인 참여자만 모집할 수 있음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사업성이 없다</a:t>
          </a:r>
          <a:endParaRPr lang="en-US" sz="1800" kern="1200" dirty="0"/>
        </a:p>
      </dsp:txBody>
      <dsp:txXfrm>
        <a:off x="4128169" y="1976473"/>
        <a:ext cx="3506572" cy="1591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1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6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1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0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6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1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0102-6C0B-46D8-92A7-2E57F2CB8D1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5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amchon.org/marke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F5C2-F4F6-43BF-9DD8-2A1E1F0F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6000"/>
              <a:t>Grid Coin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FAF375-7E9B-4771-95C2-5FC2BF04A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970" y="4750893"/>
            <a:ext cx="3483937" cy="1333384"/>
          </a:xfrm>
        </p:spPr>
        <p:txBody>
          <a:bodyPr anchor="t">
            <a:normAutofit/>
          </a:bodyPr>
          <a:lstStyle/>
          <a:p>
            <a:pPr marL="342900" indent="-342900" algn="l">
              <a:buAutoNum type="arabicPeriod"/>
            </a:pPr>
            <a:r>
              <a:rPr lang="en-US" altLang="ko-KR" dirty="0"/>
              <a:t>Outline</a:t>
            </a:r>
          </a:p>
          <a:p>
            <a:pPr marL="342900" indent="-342900" algn="l">
              <a:buAutoNum type="arabicPeriod"/>
            </a:pPr>
            <a:r>
              <a:rPr lang="en-US" altLang="ko-KR" dirty="0"/>
              <a:t>Research</a:t>
            </a:r>
          </a:p>
          <a:p>
            <a:pPr marL="342900" indent="-342900" algn="l">
              <a:buAutoNum type="arabicPeriod"/>
            </a:pPr>
            <a:r>
              <a:rPr lang="en-US" altLang="ko-KR" dirty="0"/>
              <a:t>Strategy</a:t>
            </a:r>
            <a:endParaRPr lang="ko-KR" alt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87B00-2C7E-48BC-BBAE-D3D1E03F4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62" r="18403" b="-1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4203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5E26B-309E-49F3-8641-D1212665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Business Target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16895-227B-4EE1-9C4C-326FC160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Service Provider </a:t>
            </a:r>
            <a:r>
              <a:rPr lang="ko-KR" altLang="en-US" dirty="0"/>
              <a:t>들을 대상으로 할 것</a:t>
            </a:r>
            <a:endParaRPr lang="en-US" altLang="ko-KR" dirty="0"/>
          </a:p>
          <a:p>
            <a:r>
              <a:rPr lang="en-US" altLang="ko-KR" dirty="0"/>
              <a:t>Google AdSense</a:t>
            </a:r>
          </a:p>
          <a:p>
            <a:pPr lvl="1"/>
            <a:r>
              <a:rPr lang="ko-KR" altLang="en-US" dirty="0"/>
              <a:t>잘 벌면 시간당 </a:t>
            </a:r>
            <a:r>
              <a:rPr lang="en-US" altLang="ko-KR" dirty="0"/>
              <a:t>10 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/>
              <a:t>보통은 </a:t>
            </a:r>
            <a:r>
              <a:rPr lang="en-US" altLang="ko-KR" dirty="0"/>
              <a:t>3~4 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/>
              <a:t>못 벌면 소수점 단위도 가능함</a:t>
            </a:r>
            <a:endParaRPr lang="en-US" altLang="ko-KR" dirty="0"/>
          </a:p>
          <a:p>
            <a:r>
              <a:rPr lang="en-US" altLang="ko-KR" dirty="0"/>
              <a:t>Grid Market Supplier</a:t>
            </a:r>
          </a:p>
          <a:p>
            <a:pPr lvl="1"/>
            <a:r>
              <a:rPr lang="ko-KR" altLang="en-US" dirty="0"/>
              <a:t>시간당 </a:t>
            </a:r>
            <a:r>
              <a:rPr lang="en-US" altLang="ko-KR" dirty="0"/>
              <a:t>50 ~ 100 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/>
              <a:t>광고보다 효율이 훨씬 좋다</a:t>
            </a:r>
            <a:endParaRPr lang="en-US" altLang="ko-KR" dirty="0"/>
          </a:p>
          <a:p>
            <a:pPr lvl="1"/>
            <a:r>
              <a:rPr lang="ko-KR" altLang="en-US" dirty="0"/>
              <a:t>따라서 다량의 </a:t>
            </a:r>
            <a:r>
              <a:rPr lang="en-US" altLang="ko-KR" dirty="0"/>
              <a:t>Supplier </a:t>
            </a:r>
            <a:r>
              <a:rPr lang="ko-KR" altLang="en-US" dirty="0"/>
              <a:t>확보 가능</a:t>
            </a:r>
          </a:p>
        </p:txBody>
      </p:sp>
    </p:spTree>
    <p:extLst>
      <p:ext uri="{BB962C8B-B14F-4D97-AF65-F5344CB8AC3E}">
        <p14:creationId xmlns:p14="http://schemas.microsoft.com/office/powerpoint/2010/main" val="211014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9CD36-979A-4411-9645-961158CC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Business Target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395AF-E77B-4CEE-89CA-23D4F079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Consumer </a:t>
            </a:r>
            <a:r>
              <a:rPr lang="ko-KR" altLang="en-US" dirty="0"/>
              <a:t>는 저절로 확보될 것</a:t>
            </a:r>
            <a:endParaRPr lang="en-US" altLang="ko-KR" dirty="0"/>
          </a:p>
          <a:p>
            <a:pPr lvl="1"/>
            <a:r>
              <a:rPr lang="ko-KR" altLang="en-US" dirty="0"/>
              <a:t>아래 장점이 실현되면</a:t>
            </a:r>
            <a:endParaRPr lang="en-US" altLang="ko-KR" dirty="0"/>
          </a:p>
          <a:p>
            <a:pPr lvl="1"/>
            <a:r>
              <a:rPr lang="en-US" altLang="ko-KR" dirty="0"/>
              <a:t>Grid Computing </a:t>
            </a:r>
            <a:r>
              <a:rPr lang="ko-KR" altLang="en-US" dirty="0"/>
              <a:t>자체도 활성화됨</a:t>
            </a:r>
            <a:endParaRPr lang="en-US" altLang="ko-KR" dirty="0"/>
          </a:p>
          <a:p>
            <a:pPr lvl="1"/>
            <a:r>
              <a:rPr lang="en-US" altLang="ko-KR" dirty="0"/>
              <a:t>Grid Coin </a:t>
            </a:r>
            <a:r>
              <a:rPr lang="ko-KR" altLang="en-US" dirty="0"/>
              <a:t>은 그 주역이 될 것</a:t>
            </a:r>
            <a:endParaRPr lang="en-US" altLang="ko-KR" dirty="0"/>
          </a:p>
          <a:p>
            <a:r>
              <a:rPr lang="en-US" altLang="ko-KR" dirty="0"/>
              <a:t>Service Provider </a:t>
            </a:r>
            <a:r>
              <a:rPr lang="ko-KR" altLang="en-US" dirty="0"/>
              <a:t>들을 통하여</a:t>
            </a:r>
            <a:endParaRPr lang="en-US" altLang="ko-KR" dirty="0"/>
          </a:p>
          <a:p>
            <a:pPr lvl="1"/>
            <a:r>
              <a:rPr lang="ko-KR" altLang="en-US" dirty="0"/>
              <a:t>다량의 </a:t>
            </a:r>
            <a:r>
              <a:rPr lang="en-US" altLang="ko-KR" dirty="0"/>
              <a:t>Consumer </a:t>
            </a:r>
            <a:r>
              <a:rPr lang="ko-KR" altLang="en-US" dirty="0"/>
              <a:t>를 싼 값에 확보</a:t>
            </a:r>
            <a:endParaRPr lang="en-US" altLang="ko-KR" dirty="0"/>
          </a:p>
          <a:p>
            <a:r>
              <a:rPr lang="en-US" altLang="ko-KR" dirty="0"/>
              <a:t>TGrid </a:t>
            </a:r>
            <a:r>
              <a:rPr lang="ko-KR" altLang="en-US" dirty="0"/>
              <a:t>를 통하여</a:t>
            </a:r>
            <a:endParaRPr lang="en-US" altLang="ko-KR" dirty="0"/>
          </a:p>
          <a:p>
            <a:pPr lvl="1"/>
            <a:r>
              <a:rPr lang="en-US" altLang="ko-KR" dirty="0"/>
              <a:t>Grid Computing </a:t>
            </a:r>
            <a:r>
              <a:rPr lang="ko-KR" altLang="en-US" dirty="0"/>
              <a:t>의 구현 난이도를 낮춤</a:t>
            </a:r>
          </a:p>
        </p:txBody>
      </p:sp>
    </p:spTree>
    <p:extLst>
      <p:ext uri="{BB962C8B-B14F-4D97-AF65-F5344CB8AC3E}">
        <p14:creationId xmlns:p14="http://schemas.microsoft.com/office/powerpoint/2010/main" val="404082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A62C0-AAC6-4A28-BC8C-449C8E9B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53" y="606564"/>
            <a:ext cx="7838694" cy="1325563"/>
          </a:xfrm>
        </p:spPr>
        <p:txBody>
          <a:bodyPr anchor="ctr">
            <a:normAutofit/>
          </a:bodyPr>
          <a:lstStyle/>
          <a:p>
            <a:r>
              <a:rPr lang="en-US" altLang="ko-KR"/>
              <a:t>3. Competitors – SONM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789FBD27-B9CF-43A3-A388-13EA4B3BB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068668"/>
              </p:ext>
            </p:extLst>
          </p:nvPr>
        </p:nvGraphicFramePr>
        <p:xfrm>
          <a:off x="750655" y="2385390"/>
          <a:ext cx="7642689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41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6B3C0-EA05-4AFD-AA01-A0D6A19E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altLang="ko-KR" sz="3850"/>
              <a:t>3. Competitors – iEXEC</a:t>
            </a:r>
            <a:endParaRPr lang="ko-KR" altLang="en-US" sz="38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18DD1-E1F1-4E2D-AB22-F7AFB70D9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ko-KR" altLang="en-US" sz="2100" dirty="0"/>
              <a:t>국내 업체 </a:t>
            </a:r>
            <a:r>
              <a:rPr lang="en-US" altLang="ko-KR" sz="2100" dirty="0"/>
              <a:t>CONUN </a:t>
            </a:r>
            <a:r>
              <a:rPr lang="ko-KR" altLang="en-US" sz="2100" dirty="0"/>
              <a:t>도 동일한 방식</a:t>
            </a:r>
            <a:endParaRPr lang="en-US" altLang="ko-KR" sz="2100" dirty="0"/>
          </a:p>
          <a:p>
            <a:r>
              <a:rPr lang="en-US" altLang="ko-KR" sz="2100" dirty="0"/>
              <a:t>Consumer</a:t>
            </a:r>
          </a:p>
          <a:p>
            <a:pPr lvl="1"/>
            <a:r>
              <a:rPr lang="ko-KR" altLang="en-US" sz="1800" dirty="0"/>
              <a:t>자유 프로그래밍 가능</a:t>
            </a:r>
            <a:endParaRPr lang="en-US" altLang="ko-KR" sz="1800" dirty="0"/>
          </a:p>
          <a:p>
            <a:pPr lvl="1"/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각 </a:t>
            </a:r>
            <a:r>
              <a:rPr lang="en-US" altLang="ko-KR" sz="1800" dirty="0"/>
              <a:t>Supplier </a:t>
            </a:r>
            <a:r>
              <a:rPr lang="ko-KR" altLang="en-US" sz="1800" dirty="0"/>
              <a:t>별로</a:t>
            </a:r>
            <a:r>
              <a:rPr lang="en-US" altLang="ko-KR" sz="1800" dirty="0"/>
              <a:t> </a:t>
            </a:r>
          </a:p>
          <a:p>
            <a:pPr lvl="1"/>
            <a:r>
              <a:rPr lang="en-US" altLang="ko-KR" sz="1800" dirty="0"/>
              <a:t>Docker Terminal </a:t>
            </a:r>
            <a:r>
              <a:rPr lang="ko-KR" altLang="en-US" sz="1800" dirty="0"/>
              <a:t>계정을 받는 형태</a:t>
            </a:r>
            <a:endParaRPr lang="en-US" altLang="ko-KR" sz="1800" dirty="0"/>
          </a:p>
          <a:p>
            <a:pPr lvl="1"/>
            <a:r>
              <a:rPr lang="ko-KR" altLang="en-US" sz="1800" dirty="0"/>
              <a:t>모든 설치</a:t>
            </a:r>
            <a:r>
              <a:rPr lang="en-US" altLang="ko-KR" sz="1800" dirty="0"/>
              <a:t>, </a:t>
            </a:r>
            <a:r>
              <a:rPr lang="ko-KR" altLang="en-US" sz="1800" dirty="0"/>
              <a:t>설정을 직접 해줘야 함</a:t>
            </a:r>
            <a:endParaRPr lang="en-US" altLang="ko-KR" sz="1800" dirty="0"/>
          </a:p>
          <a:p>
            <a:r>
              <a:rPr lang="en-US" altLang="ko-KR" sz="2100" dirty="0"/>
              <a:t>Supplier</a:t>
            </a:r>
          </a:p>
          <a:p>
            <a:pPr lvl="1"/>
            <a:r>
              <a:rPr lang="en-US" altLang="ko-KR" sz="1800" dirty="0"/>
              <a:t>Docker </a:t>
            </a:r>
            <a:r>
              <a:rPr lang="ko-KR" altLang="en-US" sz="1800" dirty="0"/>
              <a:t>를 설치</a:t>
            </a:r>
            <a:endParaRPr lang="en-US" altLang="ko-KR" sz="1800" dirty="0"/>
          </a:p>
          <a:p>
            <a:pPr lvl="1"/>
            <a:r>
              <a:rPr lang="en-US" altLang="ko-KR" sz="1800" dirty="0"/>
              <a:t>Docker Terminal </a:t>
            </a:r>
            <a:r>
              <a:rPr lang="ko-KR" altLang="en-US" sz="1800" dirty="0"/>
              <a:t>을 </a:t>
            </a:r>
            <a:r>
              <a:rPr lang="en-US" altLang="ko-KR" sz="1800" dirty="0"/>
              <a:t>Consumer </a:t>
            </a:r>
            <a:r>
              <a:rPr lang="ko-KR" altLang="en-US" sz="1800" dirty="0"/>
              <a:t>에게 제공</a:t>
            </a:r>
            <a:endParaRPr lang="en-US" altLang="ko-KR" sz="1800" dirty="0"/>
          </a:p>
          <a:p>
            <a:pPr lvl="1"/>
            <a:r>
              <a:rPr lang="ko-KR" altLang="en-US" sz="1800" dirty="0"/>
              <a:t>설치해야 할 프로그램이 </a:t>
            </a:r>
            <a:r>
              <a:rPr lang="en-US" altLang="ko-KR" sz="1800" dirty="0"/>
              <a:t>GB </a:t>
            </a:r>
            <a:r>
              <a:rPr lang="ko-KR" altLang="en-US" sz="1800" dirty="0"/>
              <a:t>단위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3096A77-A18A-4237-9C8B-B6F36BDB1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ED74F9B-09D4-44E5-8482-B660359F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55055"/>
            <a:ext cx="5174047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482795-7808-40E4-8105-688F7F38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6968" y="4555055"/>
            <a:ext cx="2537450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Market</a:t>
            </a:r>
          </a:p>
          <a:p>
            <a:pPr latinLnBrk="0"/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Pricing Model</a:t>
            </a:r>
          </a:p>
          <a:p>
            <a:pPr latinLnBrk="0"/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Announcing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8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0AB76-40BE-4E82-BBD4-198CD925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Grid Market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32C1E-5D05-4CA1-B247-77173771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 </a:t>
            </a:r>
            <a:r>
              <a:rPr lang="en-US" altLang="ko-KR" dirty="0"/>
              <a:t>Market Demo </a:t>
            </a:r>
            <a:r>
              <a:rPr lang="ko-KR" altLang="en-US" dirty="0"/>
              <a:t>에</a:t>
            </a:r>
            <a:endParaRPr lang="en-US" altLang="ko-KR" dirty="0"/>
          </a:p>
          <a:p>
            <a:pPr lvl="1"/>
            <a:r>
              <a:rPr lang="ko-KR" altLang="en-US" dirty="0"/>
              <a:t>정책을 입히고</a:t>
            </a:r>
            <a:endParaRPr lang="en-US" altLang="ko-KR" dirty="0"/>
          </a:p>
          <a:p>
            <a:pPr lvl="1"/>
            <a:r>
              <a:rPr lang="ko-KR" altLang="en-US" dirty="0"/>
              <a:t>비즈니스 모델을 개발하여</a:t>
            </a:r>
            <a:endParaRPr lang="en-US" altLang="ko-KR" dirty="0"/>
          </a:p>
          <a:p>
            <a:pPr lvl="1"/>
            <a:r>
              <a:rPr lang="ko-KR" altLang="en-US" dirty="0" err="1"/>
              <a:t>상용화시켜야</a:t>
            </a:r>
            <a:r>
              <a:rPr lang="ko-KR" altLang="en-US" dirty="0"/>
              <a:t> 함</a:t>
            </a:r>
            <a:endParaRPr lang="en-US" altLang="ko-KR" dirty="0"/>
          </a:p>
          <a:p>
            <a:r>
              <a:rPr lang="ko-KR" altLang="en-US" dirty="0"/>
              <a:t>기본 개념은 변하지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34598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B2A06-E9F7-4CF7-925C-3365A9EF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Pricing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BC3D0-7AC8-45F8-BC3F-F8284E16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mean: </a:t>
            </a:r>
            <a:r>
              <a:rPr lang="ko-KR" altLang="en-US" dirty="0"/>
              <a:t>성능의 평균치</a:t>
            </a:r>
            <a:endParaRPr lang="en-US" altLang="ko-KR" dirty="0"/>
          </a:p>
          <a:p>
            <a:r>
              <a:rPr lang="en-US" altLang="ko-KR" dirty="0"/>
              <a:t>sigma: </a:t>
            </a:r>
            <a:r>
              <a:rPr lang="ko-KR" altLang="en-US" dirty="0"/>
              <a:t>성능의 표준편차</a:t>
            </a:r>
            <a:endParaRPr lang="en-US" altLang="ko-KR" dirty="0"/>
          </a:p>
          <a:p>
            <a:r>
              <a:rPr lang="en-US" altLang="ko-KR" dirty="0"/>
              <a:t>risk: </a:t>
            </a:r>
            <a:r>
              <a:rPr lang="ko-KR" altLang="en-US" dirty="0"/>
              <a:t>접속의 불안정도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수식의 기본 골자는 아래와 같다</a:t>
            </a:r>
            <a:endParaRPr lang="en-US" altLang="ko-KR" dirty="0"/>
          </a:p>
          <a:p>
            <a:pPr lvl="1"/>
            <a:r>
              <a:rPr lang="en-US" altLang="ko-KR" dirty="0"/>
              <a:t>P = mean / (sigma * risk)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4094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B274C-FABF-4548-AD93-1B4D2391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Announcing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AB829-1628-4E10-949C-E86F758F8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Service Provider</a:t>
            </a:r>
          </a:p>
          <a:p>
            <a:r>
              <a:rPr lang="en-US" altLang="ko-KR" dirty="0"/>
              <a:t>Consumer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11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9897B7-4356-47EA-8571-004069BF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93B211-5D7B-47D7-A1B2-6E928229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dirty="0">
                <a:solidFill>
                  <a:schemeClr val="accent1"/>
                </a:solidFill>
              </a:rPr>
              <a:t>Grid Market</a:t>
            </a:r>
            <a:endParaRPr lang="en-US" altLang="ko-KR" sz="24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282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DD67A-213C-4910-A658-30FD4D61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rgbClr val="FFFFFF"/>
                </a:solidFill>
              </a:rPr>
              <a:t>Index</a:t>
            </a:r>
            <a:endParaRPr lang="ko-KR" altLang="en-US" sz="440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11FDA8F-0B1F-45B8-85CF-071897136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16090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12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16CF432-5407-45DA-9E31-1ACC7366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55055"/>
            <a:ext cx="5174047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1D4F4E-C109-45FC-BD51-452CC81A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6968" y="4555055"/>
            <a:ext cx="2537450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Preface</a:t>
            </a:r>
          </a:p>
          <a:p>
            <a:pPr latinLnBrk="0"/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Coin</a:t>
            </a:r>
          </a:p>
          <a:p>
            <a:pPr latinLnBrk="0"/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Computing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6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92A9266-314D-4FE8-8C65-AF103FEA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90" y="5529884"/>
            <a:ext cx="4270338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1. Preface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30D01F-D86E-418B-9A50-75031253462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r="-1" b="-1"/>
          <a:stretch/>
        </p:blipFill>
        <p:spPr bwMode="auto">
          <a:xfrm>
            <a:off x="640046" y="965200"/>
            <a:ext cx="3429224" cy="358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89A63-9F27-4B26-84E2-E861F2A3C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7034" y="965199"/>
            <a:ext cx="4020033" cy="402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신의 언어</a:t>
            </a:r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수학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신의 재화</a:t>
            </a:r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연산력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신의 화폐</a:t>
            </a:r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Grid Coin</a:t>
            </a:r>
          </a:p>
          <a:p>
            <a:pPr latinLnBrk="0"/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진정한 </a:t>
            </a:r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Computing </a:t>
            </a: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실현하고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Market </a:t>
            </a: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만들어서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Coin </a:t>
            </a: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발행하자</a:t>
            </a:r>
          </a:p>
        </p:txBody>
      </p:sp>
    </p:spTree>
    <p:extLst>
      <p:ext uri="{BB962C8B-B14F-4D97-AF65-F5344CB8AC3E}">
        <p14:creationId xmlns:p14="http://schemas.microsoft.com/office/powerpoint/2010/main" val="73049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EF6FE7A-2810-4C08-8102-A5DF52CD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2. Grid</a:t>
            </a:r>
            <a:r>
              <a:rPr lang="ko-KR" altLang="en-US" sz="4400" dirty="0"/>
              <a:t> </a:t>
            </a:r>
            <a:r>
              <a:rPr lang="en-US" altLang="ko-KR" sz="4400" dirty="0"/>
              <a:t>Coin</a:t>
            </a:r>
            <a:endParaRPr lang="ko-KR" altLang="en-US" sz="44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내용 개체 틀 5">
            <a:extLst>
              <a:ext uri="{FF2B5EF4-FFF2-40B4-BE49-F238E27FC236}">
                <a16:creationId xmlns:a16="http://schemas.microsoft.com/office/drawing/2014/main" id="{27D2398F-0FBA-4074-A555-F56E82B50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643432"/>
              </p:ext>
            </p:extLst>
          </p:nvPr>
        </p:nvGraphicFramePr>
        <p:xfrm>
          <a:off x="628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60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B48E2-BBC4-40ED-8EFA-15BC0C07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481713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Application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935FB-E0C1-4123-9557-8B633423C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698" y="2438400"/>
            <a:ext cx="481713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아래 사이트에서 체험해볼 수 있다</a:t>
            </a:r>
            <a:r>
              <a:rPr lang="en-US" altLang="ko-K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 latinLnBrk="0"/>
            <a:r>
              <a:rPr lang="en-US" altLang="ko-K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http://samchon.org/market</a:t>
            </a:r>
            <a:endParaRPr lang="en-US" altLang="ko-KR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 예시</a:t>
            </a:r>
            <a:endParaRPr lang="en-US" altLang="ko-KR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latinLnBrk="0"/>
            <a:r>
              <a:rPr lang="en-US" altLang="ko-K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Supplier </a:t>
            </a: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창을 </a:t>
            </a:r>
            <a:r>
              <a:rPr lang="en-US" altLang="ko-K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</a:t>
            </a: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 열고</a:t>
            </a:r>
            <a:endParaRPr lang="en-US" altLang="ko-KR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latinLnBrk="0"/>
            <a:r>
              <a:rPr lang="en-US" altLang="ko-K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</a:t>
            </a: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 </a:t>
            </a: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클릭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C59EDF-5A1E-404D-B55D-8AEA5D8D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307" y="0"/>
            <a:ext cx="3477006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0781" y="484632"/>
            <a:ext cx="275005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A1A0C381-F2C7-4D36-BF55-8AB241C1BE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11" y="1336449"/>
            <a:ext cx="2269998" cy="40355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8139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4EA6CD-6B3F-4086-965F-ABC0949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 altLang="ko-KR" sz="4400"/>
              <a:t>3. Grid</a:t>
            </a:r>
            <a:r>
              <a:rPr lang="ko-KR" altLang="en-US" sz="4400"/>
              <a:t> </a:t>
            </a:r>
            <a:r>
              <a:rPr lang="en-US" altLang="ko-KR" sz="4400"/>
              <a:t>Computing</a:t>
            </a:r>
            <a:endParaRPr lang="ko-KR" altLang="en-US" sz="44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5A7C0219-7769-4582-A62E-9BAF2400B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861884"/>
              </p:ext>
            </p:extLst>
          </p:nvPr>
        </p:nvGraphicFramePr>
        <p:xfrm>
          <a:off x="628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2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6C5D57-A706-4FE6-8CF0-088A1018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55055"/>
            <a:ext cx="5174047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B473F0-B93A-4444-8FAC-B4D9BC317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6968" y="4555055"/>
            <a:ext cx="2537450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Computing</a:t>
            </a:r>
          </a:p>
          <a:p>
            <a:pPr latinLnBrk="0"/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Target</a:t>
            </a:r>
          </a:p>
          <a:p>
            <a:pPr latinLnBrk="0"/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Competitors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1261B-1C2B-44D0-BFAE-1D555F48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altLang="ko-KR" sz="3850"/>
              <a:t>1. Grid Computing</a:t>
            </a:r>
            <a:endParaRPr lang="ko-KR" altLang="en-US" sz="385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66654-36C4-4F51-AAA1-3DED39B9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ko-KR" altLang="en-US" sz="2100" dirty="0"/>
              <a:t>언제나 전도유망하다 함</a:t>
            </a:r>
            <a:endParaRPr lang="en-US" altLang="ko-KR" sz="2100" dirty="0"/>
          </a:p>
          <a:p>
            <a:pPr lvl="1"/>
            <a:r>
              <a:rPr lang="ko-KR" altLang="en-US" sz="2100" dirty="0"/>
              <a:t>내가 초등학생 때부터</a:t>
            </a:r>
            <a:endParaRPr lang="en-US" altLang="ko-KR" sz="2100" dirty="0"/>
          </a:p>
          <a:p>
            <a:pPr lvl="1"/>
            <a:r>
              <a:rPr lang="ko-KR" altLang="en-US" sz="2100" dirty="0"/>
              <a:t>늘 듣던 이야기</a:t>
            </a:r>
            <a:endParaRPr lang="en-US" altLang="ko-KR" sz="2100" dirty="0"/>
          </a:p>
          <a:p>
            <a:pPr lvl="1"/>
            <a:r>
              <a:rPr lang="ko-KR" altLang="en-US" sz="2100" dirty="0"/>
              <a:t>언제나 미래의 기술처럼 치부됨</a:t>
            </a:r>
            <a:endParaRPr lang="en-US" altLang="ko-KR" sz="2100" dirty="0"/>
          </a:p>
          <a:p>
            <a:r>
              <a:rPr lang="ko-KR" altLang="en-US" sz="2100" dirty="0"/>
              <a:t>하지만 쉬이 활성화되지 않음</a:t>
            </a:r>
            <a:endParaRPr lang="en-US" altLang="ko-KR" sz="2100" dirty="0"/>
          </a:p>
          <a:p>
            <a:pPr lvl="1"/>
            <a:r>
              <a:rPr lang="ko-KR" altLang="en-US" sz="2100" dirty="0"/>
              <a:t>구현이 매우 어렵기 때문이며</a:t>
            </a:r>
            <a:endParaRPr lang="en-US" altLang="ko-KR" sz="2100" dirty="0"/>
          </a:p>
          <a:p>
            <a:pPr lvl="1"/>
            <a:r>
              <a:rPr lang="ko-KR" altLang="en-US" sz="2100" dirty="0"/>
              <a:t>비용우위에 있지도 않음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C89901-258D-4E71-AE41-FC6B87EE5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화면 슬라이드 쇼(4:3)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테마</vt:lpstr>
      <vt:lpstr>Grid Coin</vt:lpstr>
      <vt:lpstr>Index</vt:lpstr>
      <vt:lpstr>Outline</vt:lpstr>
      <vt:lpstr>1. Preface</vt:lpstr>
      <vt:lpstr>2. Grid Coin</vt:lpstr>
      <vt:lpstr>Demo Application</vt:lpstr>
      <vt:lpstr>3. Grid Computing</vt:lpstr>
      <vt:lpstr>Research</vt:lpstr>
      <vt:lpstr>1. Grid Computing</vt:lpstr>
      <vt:lpstr>2. Business Target</vt:lpstr>
      <vt:lpstr>2. Business Target</vt:lpstr>
      <vt:lpstr>3. Competitors – SONM</vt:lpstr>
      <vt:lpstr>3. Competitors – iEXEC</vt:lpstr>
      <vt:lpstr>Strategy</vt:lpstr>
      <vt:lpstr>1. Grid Market</vt:lpstr>
      <vt:lpstr>2. Pricing Model</vt:lpstr>
      <vt:lpstr>3. Announcing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Coin</dc:title>
  <dc:creator>Nam Jeongho</dc:creator>
  <cp:lastModifiedBy>Nam Jeongho</cp:lastModifiedBy>
  <cp:revision>2</cp:revision>
  <dcterms:created xsi:type="dcterms:W3CDTF">2019-11-08T05:35:39Z</dcterms:created>
  <dcterms:modified xsi:type="dcterms:W3CDTF">2019-11-08T05:36:31Z</dcterms:modified>
</cp:coreProperties>
</file>