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387" autoAdjust="0"/>
  </p:normalViewPr>
  <p:slideViewPr>
    <p:cSldViewPr>
      <p:cViewPr varScale="1">
        <p:scale>
          <a:sx n="63" d="100"/>
          <a:sy n="63" d="100"/>
        </p:scale>
        <p:origin x="-102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://poi.apache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dev@poi.apache.org?subject=Hi%20The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914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Learning PPTX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1828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595961" y="2674961"/>
            <a:ext cx="2353994" cy="1733266"/>
          </a:xfrm>
          <a:custGeom>
            <a:avLst/>
            <a:gdLst>
              <a:gd name="connsiteX0" fmla="*/ 59132 w 2353994"/>
              <a:gd name="connsiteY0" fmla="*/ 873457 h 1733266"/>
              <a:gd name="connsiteX1" fmla="*/ 59132 w 2353994"/>
              <a:gd name="connsiteY1" fmla="*/ 873457 h 1733266"/>
              <a:gd name="connsiteX2" fmla="*/ 209257 w 2353994"/>
              <a:gd name="connsiteY2" fmla="*/ 818866 h 1733266"/>
              <a:gd name="connsiteX3" fmla="*/ 263848 w 2353994"/>
              <a:gd name="connsiteY3" fmla="*/ 668740 h 1733266"/>
              <a:gd name="connsiteX4" fmla="*/ 277496 w 2353994"/>
              <a:gd name="connsiteY4" fmla="*/ 627797 h 1733266"/>
              <a:gd name="connsiteX5" fmla="*/ 291143 w 2353994"/>
              <a:gd name="connsiteY5" fmla="*/ 450376 h 1733266"/>
              <a:gd name="connsiteX6" fmla="*/ 332087 w 2353994"/>
              <a:gd name="connsiteY6" fmla="*/ 395785 h 1733266"/>
              <a:gd name="connsiteX7" fmla="*/ 373030 w 2353994"/>
              <a:gd name="connsiteY7" fmla="*/ 300251 h 1733266"/>
              <a:gd name="connsiteX8" fmla="*/ 400326 w 2353994"/>
              <a:gd name="connsiteY8" fmla="*/ 259308 h 1733266"/>
              <a:gd name="connsiteX9" fmla="*/ 468564 w 2353994"/>
              <a:gd name="connsiteY9" fmla="*/ 95535 h 1733266"/>
              <a:gd name="connsiteX10" fmla="*/ 523155 w 2353994"/>
              <a:gd name="connsiteY10" fmla="*/ 68239 h 1733266"/>
              <a:gd name="connsiteX11" fmla="*/ 741520 w 2353994"/>
              <a:gd name="connsiteY11" fmla="*/ 0 h 1733266"/>
              <a:gd name="connsiteX12" fmla="*/ 973532 w 2353994"/>
              <a:gd name="connsiteY12" fmla="*/ 27296 h 1733266"/>
              <a:gd name="connsiteX13" fmla="*/ 1069066 w 2353994"/>
              <a:gd name="connsiteY13" fmla="*/ 40943 h 1733266"/>
              <a:gd name="connsiteX14" fmla="*/ 1178248 w 2353994"/>
              <a:gd name="connsiteY14" fmla="*/ 95535 h 1733266"/>
              <a:gd name="connsiteX15" fmla="*/ 1314726 w 2353994"/>
              <a:gd name="connsiteY15" fmla="*/ 150126 h 1733266"/>
              <a:gd name="connsiteX16" fmla="*/ 1519442 w 2353994"/>
              <a:gd name="connsiteY16" fmla="*/ 272955 h 1733266"/>
              <a:gd name="connsiteX17" fmla="*/ 1628624 w 2353994"/>
              <a:gd name="connsiteY17" fmla="*/ 354842 h 1733266"/>
              <a:gd name="connsiteX18" fmla="*/ 2065352 w 2353994"/>
              <a:gd name="connsiteY18" fmla="*/ 655093 h 1733266"/>
              <a:gd name="connsiteX19" fmla="*/ 2256421 w 2353994"/>
              <a:gd name="connsiteY19" fmla="*/ 873457 h 1733266"/>
              <a:gd name="connsiteX20" fmla="*/ 2283717 w 2353994"/>
              <a:gd name="connsiteY20" fmla="*/ 955343 h 1733266"/>
              <a:gd name="connsiteX21" fmla="*/ 2311012 w 2353994"/>
              <a:gd name="connsiteY21" fmla="*/ 1091821 h 1733266"/>
              <a:gd name="connsiteX22" fmla="*/ 2338308 w 2353994"/>
              <a:gd name="connsiteY22" fmla="*/ 1160060 h 1733266"/>
              <a:gd name="connsiteX23" fmla="*/ 2311012 w 2353994"/>
              <a:gd name="connsiteY23" fmla="*/ 1610436 h 1733266"/>
              <a:gd name="connsiteX24" fmla="*/ 2242773 w 2353994"/>
              <a:gd name="connsiteY24" fmla="*/ 1705970 h 1733266"/>
              <a:gd name="connsiteX25" fmla="*/ 2160887 w 2353994"/>
              <a:gd name="connsiteY25" fmla="*/ 1733266 h 1733266"/>
              <a:gd name="connsiteX26" fmla="*/ 1806045 w 2353994"/>
              <a:gd name="connsiteY26" fmla="*/ 1705970 h 1733266"/>
              <a:gd name="connsiteX27" fmla="*/ 1655920 w 2353994"/>
              <a:gd name="connsiteY27" fmla="*/ 1651379 h 1733266"/>
              <a:gd name="connsiteX28" fmla="*/ 1505794 w 2353994"/>
              <a:gd name="connsiteY28" fmla="*/ 1610436 h 1733266"/>
              <a:gd name="connsiteX29" fmla="*/ 1410260 w 2353994"/>
              <a:gd name="connsiteY29" fmla="*/ 1569493 h 1733266"/>
              <a:gd name="connsiteX30" fmla="*/ 1355669 w 2353994"/>
              <a:gd name="connsiteY30" fmla="*/ 1555845 h 1733266"/>
              <a:gd name="connsiteX31" fmla="*/ 1260135 w 2353994"/>
              <a:gd name="connsiteY31" fmla="*/ 1528549 h 1733266"/>
              <a:gd name="connsiteX32" fmla="*/ 1219191 w 2353994"/>
              <a:gd name="connsiteY32" fmla="*/ 1501254 h 1733266"/>
              <a:gd name="connsiteX33" fmla="*/ 1178248 w 2353994"/>
              <a:gd name="connsiteY33" fmla="*/ 1487606 h 1733266"/>
              <a:gd name="connsiteX34" fmla="*/ 1096361 w 2353994"/>
              <a:gd name="connsiteY34" fmla="*/ 1446663 h 1733266"/>
              <a:gd name="connsiteX35" fmla="*/ 1041770 w 2353994"/>
              <a:gd name="connsiteY35" fmla="*/ 1405720 h 1733266"/>
              <a:gd name="connsiteX36" fmla="*/ 946236 w 2353994"/>
              <a:gd name="connsiteY36" fmla="*/ 1378424 h 1733266"/>
              <a:gd name="connsiteX37" fmla="*/ 823406 w 2353994"/>
              <a:gd name="connsiteY37" fmla="*/ 1337481 h 1733266"/>
              <a:gd name="connsiteX38" fmla="*/ 782463 w 2353994"/>
              <a:gd name="connsiteY38" fmla="*/ 1323833 h 1733266"/>
              <a:gd name="connsiteX39" fmla="*/ 741520 w 2353994"/>
              <a:gd name="connsiteY39" fmla="*/ 1310185 h 1733266"/>
              <a:gd name="connsiteX40" fmla="*/ 686929 w 2353994"/>
              <a:gd name="connsiteY40" fmla="*/ 1282890 h 1733266"/>
              <a:gd name="connsiteX41" fmla="*/ 618690 w 2353994"/>
              <a:gd name="connsiteY41" fmla="*/ 1255594 h 1733266"/>
              <a:gd name="connsiteX42" fmla="*/ 550451 w 2353994"/>
              <a:gd name="connsiteY42" fmla="*/ 1201003 h 1733266"/>
              <a:gd name="connsiteX43" fmla="*/ 509508 w 2353994"/>
              <a:gd name="connsiteY43" fmla="*/ 1187355 h 1733266"/>
              <a:gd name="connsiteX44" fmla="*/ 413973 w 2353994"/>
              <a:gd name="connsiteY44" fmla="*/ 1132764 h 1733266"/>
              <a:gd name="connsiteX45" fmla="*/ 222905 w 2353994"/>
              <a:gd name="connsiteY45" fmla="*/ 1091821 h 1733266"/>
              <a:gd name="connsiteX46" fmla="*/ 181961 w 2353994"/>
              <a:gd name="connsiteY46" fmla="*/ 1078173 h 1733266"/>
              <a:gd name="connsiteX47" fmla="*/ 31836 w 2353994"/>
              <a:gd name="connsiteY47" fmla="*/ 1050878 h 1733266"/>
              <a:gd name="connsiteX48" fmla="*/ 18188 w 2353994"/>
              <a:gd name="connsiteY48" fmla="*/ 996287 h 1733266"/>
              <a:gd name="connsiteX49" fmla="*/ 18188 w 2353994"/>
              <a:gd name="connsiteY49" fmla="*/ 873457 h 1733266"/>
              <a:gd name="connsiteX50" fmla="*/ 59132 w 2353994"/>
              <a:gd name="connsiteY50" fmla="*/ 873457 h 1733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353994" h="1733266">
                <a:moveTo>
                  <a:pt x="59132" y="873457"/>
                </a:moveTo>
                <a:lnTo>
                  <a:pt x="59132" y="873457"/>
                </a:lnTo>
                <a:cubicBezTo>
                  <a:pt x="109174" y="855260"/>
                  <a:pt x="163025" y="845284"/>
                  <a:pt x="209257" y="818866"/>
                </a:cubicBezTo>
                <a:cubicBezTo>
                  <a:pt x="264522" y="787286"/>
                  <a:pt x="254025" y="717855"/>
                  <a:pt x="263848" y="668740"/>
                </a:cubicBezTo>
                <a:cubicBezTo>
                  <a:pt x="266669" y="654633"/>
                  <a:pt x="272947" y="641445"/>
                  <a:pt x="277496" y="627797"/>
                </a:cubicBezTo>
                <a:cubicBezTo>
                  <a:pt x="282045" y="568657"/>
                  <a:pt x="277558" y="508114"/>
                  <a:pt x="291143" y="450376"/>
                </a:cubicBezTo>
                <a:cubicBezTo>
                  <a:pt x="296353" y="428234"/>
                  <a:pt x="320031" y="415074"/>
                  <a:pt x="332087" y="395785"/>
                </a:cubicBezTo>
                <a:cubicBezTo>
                  <a:pt x="403085" y="282188"/>
                  <a:pt x="326595" y="393120"/>
                  <a:pt x="373030" y="300251"/>
                </a:cubicBezTo>
                <a:cubicBezTo>
                  <a:pt x="380366" y="285580"/>
                  <a:pt x="391227" y="272956"/>
                  <a:pt x="400326" y="259308"/>
                </a:cubicBezTo>
                <a:cubicBezTo>
                  <a:pt x="404976" y="245358"/>
                  <a:pt x="433094" y="125094"/>
                  <a:pt x="468564" y="95535"/>
                </a:cubicBezTo>
                <a:cubicBezTo>
                  <a:pt x="484193" y="82510"/>
                  <a:pt x="504105" y="75383"/>
                  <a:pt x="523155" y="68239"/>
                </a:cubicBezTo>
                <a:cubicBezTo>
                  <a:pt x="644195" y="22849"/>
                  <a:pt x="650833" y="22672"/>
                  <a:pt x="741520" y="0"/>
                </a:cubicBezTo>
                <a:lnTo>
                  <a:pt x="973532" y="27296"/>
                </a:lnTo>
                <a:cubicBezTo>
                  <a:pt x="1005452" y="31286"/>
                  <a:pt x="1038549" y="30771"/>
                  <a:pt x="1069066" y="40943"/>
                </a:cubicBezTo>
                <a:cubicBezTo>
                  <a:pt x="1107668" y="53810"/>
                  <a:pt x="1140468" y="80423"/>
                  <a:pt x="1178248" y="95535"/>
                </a:cubicBezTo>
                <a:cubicBezTo>
                  <a:pt x="1223741" y="113732"/>
                  <a:pt x="1271712" y="126664"/>
                  <a:pt x="1314726" y="150126"/>
                </a:cubicBezTo>
                <a:cubicBezTo>
                  <a:pt x="1590887" y="300759"/>
                  <a:pt x="1394238" y="231222"/>
                  <a:pt x="1519442" y="272955"/>
                </a:cubicBezTo>
                <a:cubicBezTo>
                  <a:pt x="1555836" y="300251"/>
                  <a:pt x="1590772" y="329607"/>
                  <a:pt x="1628624" y="354842"/>
                </a:cubicBezTo>
                <a:cubicBezTo>
                  <a:pt x="1757993" y="441088"/>
                  <a:pt x="1954439" y="544180"/>
                  <a:pt x="2065352" y="655093"/>
                </a:cubicBezTo>
                <a:cubicBezTo>
                  <a:pt x="2215854" y="805595"/>
                  <a:pt x="2154527" y="730806"/>
                  <a:pt x="2256421" y="873457"/>
                </a:cubicBezTo>
                <a:cubicBezTo>
                  <a:pt x="2265520" y="900752"/>
                  <a:pt x="2276739" y="927430"/>
                  <a:pt x="2283717" y="955343"/>
                </a:cubicBezTo>
                <a:cubicBezTo>
                  <a:pt x="2303878" y="1035988"/>
                  <a:pt x="2288327" y="1023767"/>
                  <a:pt x="2311012" y="1091821"/>
                </a:cubicBezTo>
                <a:cubicBezTo>
                  <a:pt x="2318759" y="1115062"/>
                  <a:pt x="2329209" y="1137314"/>
                  <a:pt x="2338308" y="1160060"/>
                </a:cubicBezTo>
                <a:cubicBezTo>
                  <a:pt x="2361542" y="1369182"/>
                  <a:pt x="2363910" y="1303624"/>
                  <a:pt x="2311012" y="1610436"/>
                </a:cubicBezTo>
                <a:cubicBezTo>
                  <a:pt x="2301998" y="1662719"/>
                  <a:pt x="2287783" y="1685966"/>
                  <a:pt x="2242773" y="1705970"/>
                </a:cubicBezTo>
                <a:cubicBezTo>
                  <a:pt x="2216481" y="1717655"/>
                  <a:pt x="2160887" y="1733266"/>
                  <a:pt x="2160887" y="1733266"/>
                </a:cubicBezTo>
                <a:cubicBezTo>
                  <a:pt x="2095868" y="1730015"/>
                  <a:pt x="1906233" y="1731017"/>
                  <a:pt x="1806045" y="1705970"/>
                </a:cubicBezTo>
                <a:cubicBezTo>
                  <a:pt x="1742309" y="1690036"/>
                  <a:pt x="1715629" y="1673091"/>
                  <a:pt x="1655920" y="1651379"/>
                </a:cubicBezTo>
                <a:cubicBezTo>
                  <a:pt x="1571272" y="1620598"/>
                  <a:pt x="1586730" y="1626623"/>
                  <a:pt x="1505794" y="1610436"/>
                </a:cubicBezTo>
                <a:cubicBezTo>
                  <a:pt x="1473949" y="1596788"/>
                  <a:pt x="1442820" y="1581333"/>
                  <a:pt x="1410260" y="1569493"/>
                </a:cubicBezTo>
                <a:cubicBezTo>
                  <a:pt x="1392632" y="1563083"/>
                  <a:pt x="1373765" y="1560780"/>
                  <a:pt x="1355669" y="1555845"/>
                </a:cubicBezTo>
                <a:cubicBezTo>
                  <a:pt x="1323717" y="1547131"/>
                  <a:pt x="1291980" y="1537648"/>
                  <a:pt x="1260135" y="1528549"/>
                </a:cubicBezTo>
                <a:cubicBezTo>
                  <a:pt x="1246487" y="1519451"/>
                  <a:pt x="1233862" y="1508589"/>
                  <a:pt x="1219191" y="1501254"/>
                </a:cubicBezTo>
                <a:cubicBezTo>
                  <a:pt x="1206324" y="1494820"/>
                  <a:pt x="1191394" y="1493449"/>
                  <a:pt x="1178248" y="1487606"/>
                </a:cubicBezTo>
                <a:cubicBezTo>
                  <a:pt x="1150361" y="1475212"/>
                  <a:pt x="1122530" y="1462364"/>
                  <a:pt x="1096361" y="1446663"/>
                </a:cubicBezTo>
                <a:cubicBezTo>
                  <a:pt x="1076856" y="1434960"/>
                  <a:pt x="1062477" y="1415132"/>
                  <a:pt x="1041770" y="1405720"/>
                </a:cubicBezTo>
                <a:cubicBezTo>
                  <a:pt x="1011620" y="1392015"/>
                  <a:pt x="977890" y="1388164"/>
                  <a:pt x="946236" y="1378424"/>
                </a:cubicBezTo>
                <a:cubicBezTo>
                  <a:pt x="946175" y="1378405"/>
                  <a:pt x="843908" y="1344315"/>
                  <a:pt x="823406" y="1337481"/>
                </a:cubicBezTo>
                <a:lnTo>
                  <a:pt x="782463" y="1323833"/>
                </a:lnTo>
                <a:cubicBezTo>
                  <a:pt x="768815" y="1319284"/>
                  <a:pt x="754387" y="1316618"/>
                  <a:pt x="741520" y="1310185"/>
                </a:cubicBezTo>
                <a:cubicBezTo>
                  <a:pt x="723323" y="1301087"/>
                  <a:pt x="705520" y="1291153"/>
                  <a:pt x="686929" y="1282890"/>
                </a:cubicBezTo>
                <a:cubicBezTo>
                  <a:pt x="664542" y="1272940"/>
                  <a:pt x="639697" y="1268198"/>
                  <a:pt x="618690" y="1255594"/>
                </a:cubicBezTo>
                <a:cubicBezTo>
                  <a:pt x="593712" y="1240607"/>
                  <a:pt x="575153" y="1216442"/>
                  <a:pt x="550451" y="1201003"/>
                </a:cubicBezTo>
                <a:cubicBezTo>
                  <a:pt x="538252" y="1193378"/>
                  <a:pt x="522375" y="1193789"/>
                  <a:pt x="509508" y="1187355"/>
                </a:cubicBezTo>
                <a:cubicBezTo>
                  <a:pt x="449614" y="1157408"/>
                  <a:pt x="485743" y="1156687"/>
                  <a:pt x="413973" y="1132764"/>
                </a:cubicBezTo>
                <a:cubicBezTo>
                  <a:pt x="299385" y="1094568"/>
                  <a:pt x="325980" y="1114727"/>
                  <a:pt x="222905" y="1091821"/>
                </a:cubicBezTo>
                <a:cubicBezTo>
                  <a:pt x="208861" y="1088700"/>
                  <a:pt x="196068" y="1080994"/>
                  <a:pt x="181961" y="1078173"/>
                </a:cubicBezTo>
                <a:cubicBezTo>
                  <a:pt x="-62528" y="1029276"/>
                  <a:pt x="193663" y="1091335"/>
                  <a:pt x="31836" y="1050878"/>
                </a:cubicBezTo>
                <a:cubicBezTo>
                  <a:pt x="27287" y="1032681"/>
                  <a:pt x="23341" y="1014322"/>
                  <a:pt x="18188" y="996287"/>
                </a:cubicBezTo>
                <a:cubicBezTo>
                  <a:pt x="4662" y="948945"/>
                  <a:pt x="-14891" y="931344"/>
                  <a:pt x="18188" y="873457"/>
                </a:cubicBezTo>
                <a:cubicBezTo>
                  <a:pt x="27631" y="856932"/>
                  <a:pt x="52308" y="873457"/>
                  <a:pt x="59132" y="87345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990600"/>
            <a:ext cx="1828800" cy="16764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930363"/>
              </p:ext>
            </p:extLst>
          </p:nvPr>
        </p:nvGraphicFramePr>
        <p:xfrm>
          <a:off x="3810000" y="4724400"/>
          <a:ext cx="47244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0"/>
                <a:gridCol w="1574800"/>
                <a:gridCol w="15748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Column3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data1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5943600" y="2743200"/>
            <a:ext cx="0" cy="1905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2" idx="1"/>
          </p:cNvCxnSpPr>
          <p:nvPr/>
        </p:nvCxnSpPr>
        <p:spPr>
          <a:xfrm flipV="1">
            <a:off x="2362200" y="1828800"/>
            <a:ext cx="2743200" cy="13716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29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PPTX </a:t>
            </a:r>
            <a:r>
              <a:rPr lang="en-US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Title</a:t>
            </a:r>
            <a:endParaRPr lang="en-US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Subtitle</a:t>
            </a:r>
          </a:p>
          <a:p>
            <a:r>
              <a:rPr lang="en-US" dirty="0" smtClean="0"/>
              <a:t>And second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7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24000" y="1371600"/>
            <a:ext cx="3276600" cy="1932432"/>
            <a:chOff x="1524000" y="1371600"/>
            <a:chExt cx="3276600" cy="1932432"/>
          </a:xfrm>
        </p:grpSpPr>
        <p:sp>
          <p:nvSpPr>
            <p:cNvPr id="2" name="Rectangle 1"/>
            <p:cNvSpPr/>
            <p:nvPr/>
          </p:nvSpPr>
          <p:spPr>
            <a:xfrm>
              <a:off x="1524000" y="1371600"/>
              <a:ext cx="1752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3886200" y="19050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ight Arrow 3"/>
            <p:cNvSpPr/>
            <p:nvPr/>
          </p:nvSpPr>
          <p:spPr>
            <a:xfrm>
              <a:off x="1828800" y="281940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448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524198"/>
              </p:ext>
            </p:extLst>
          </p:nvPr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3048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header1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header2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header3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B3 and C3 are merged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A5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46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815358"/>
              </p:ext>
            </p:extLst>
          </p:nvPr>
        </p:nvGraphicFramePr>
        <p:xfrm>
          <a:off x="685800" y="2133600"/>
          <a:ext cx="7848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229"/>
                <a:gridCol w="52593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 URI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Web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http://poi.apache.org/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 action="ppaction://hlinksldjump"/>
                        </a:rPr>
                        <a:t>Place in this 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ppt</a:t>
                      </a:r>
                      <a:r>
                        <a:rPr lang="en-US" dirty="0" smtClean="0"/>
                        <a:t>/slides/slide2.xml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mailto:dev@poi.apache.org?subject=Hi%20There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1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49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PPTX Title</vt:lpstr>
      <vt:lpstr>PowerPoint Presentation</vt:lpstr>
      <vt:lpstr>PowerPoint Presentation</vt:lpstr>
      <vt:lpstr>Hyperlinks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yegor</dc:creator>
  <cp:lastModifiedBy>Yegor Kozlov</cp:lastModifiedBy>
  <cp:revision>14</cp:revision>
  <dcterms:created xsi:type="dcterms:W3CDTF">2006-08-16T00:00:00Z</dcterms:created>
  <dcterms:modified xsi:type="dcterms:W3CDTF">2011-08-17T08:00:00Z</dcterms:modified>
</cp:coreProperties>
</file>