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0" r:id="rId5"/>
  </p:sldMasterIdLst>
  <p:notesMasterIdLst>
    <p:notesMasterId r:id="rId34"/>
  </p:notesMasterIdLst>
  <p:handoutMasterIdLst>
    <p:handoutMasterId r:id="rId35"/>
  </p:handoutMasterIdLst>
  <p:sldIdLst>
    <p:sldId id="521" r:id="rId6"/>
    <p:sldId id="555" r:id="rId7"/>
    <p:sldId id="556" r:id="rId8"/>
    <p:sldId id="558" r:id="rId9"/>
    <p:sldId id="559" r:id="rId10"/>
    <p:sldId id="560" r:id="rId11"/>
    <p:sldId id="562" r:id="rId12"/>
    <p:sldId id="564" r:id="rId13"/>
    <p:sldId id="525" r:id="rId14"/>
    <p:sldId id="566" r:id="rId15"/>
    <p:sldId id="567" r:id="rId16"/>
    <p:sldId id="568" r:id="rId17"/>
    <p:sldId id="569" r:id="rId18"/>
    <p:sldId id="545" r:id="rId19"/>
    <p:sldId id="546" r:id="rId20"/>
    <p:sldId id="539" r:id="rId21"/>
    <p:sldId id="547" r:id="rId22"/>
    <p:sldId id="570" r:id="rId23"/>
    <p:sldId id="644" r:id="rId24"/>
    <p:sldId id="643" r:id="rId25"/>
    <p:sldId id="571" r:id="rId26"/>
    <p:sldId id="572" r:id="rId27"/>
    <p:sldId id="573" r:id="rId28"/>
    <p:sldId id="634" r:id="rId29"/>
    <p:sldId id="635" r:id="rId30"/>
    <p:sldId id="636" r:id="rId31"/>
    <p:sldId id="637" r:id="rId32"/>
    <p:sldId id="642" r:id="rId33"/>
  </p:sldIdLst>
  <p:sldSz cx="9144000" cy="6858000" type="screen4x3"/>
  <p:notesSz cx="6858000" cy="2276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208"/>
    <a:srgbClr val="000066"/>
    <a:srgbClr val="0066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87" autoAdjust="0"/>
  </p:normalViewPr>
  <p:slideViewPr>
    <p:cSldViewPr snapToGrid="0">
      <p:cViewPr varScale="1">
        <p:scale>
          <a:sx n="59" d="100"/>
          <a:sy n="59" d="100"/>
        </p:scale>
        <p:origin x="16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29"/>
        <p:guide pos="29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hung" userId="fd725179-d11a-41c7-81ca-2362c8f4271c" providerId="ADAL" clId="{0F565989-7A4E-4FBD-8D5D-9C7C4DC28E02}"/>
    <pc:docChg chg="delSld">
      <pc:chgData name="Sam Chung" userId="fd725179-d11a-41c7-81ca-2362c8f4271c" providerId="ADAL" clId="{0F565989-7A4E-4FBD-8D5D-9C7C4DC28E02}" dt="2023-10-12T20:54:30.024" v="0" actId="47"/>
      <pc:docMkLst>
        <pc:docMk/>
      </pc:docMkLst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0" sldId="35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500246536" sldId="50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136953109" sldId="50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46708807" sldId="50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68938601" sldId="51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940557397" sldId="51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053413313" sldId="51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441802837" sldId="51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827191841" sldId="51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36639507" sldId="51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055392078" sldId="51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562869273" sldId="52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232762339" sldId="52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241429219" sldId="52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356463754" sldId="52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189217703" sldId="52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178143084" sldId="52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131848855" sldId="52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77652435" sldId="53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151769550" sldId="53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105245353" sldId="53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973594209" sldId="53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781496965" sldId="53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113298414" sldId="53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094408920" sldId="53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809031371" sldId="53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15782993" sldId="53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509248238" sldId="54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799815904" sldId="54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68912809" sldId="54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60946583" sldId="54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018865614" sldId="54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367290522" sldId="54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975128178" sldId="55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123444709" sldId="55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140247319" sldId="55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962879805" sldId="55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644913113" sldId="55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0" sldId="57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296346939" sldId="57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507173068" sldId="57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780348560" sldId="57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4491037" sldId="57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774267353" sldId="58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955944320" sldId="58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173620997" sldId="58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429081301" sldId="58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360118060" sldId="58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777763423" sldId="58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092295325" sldId="58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5541616" sldId="58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514372709" sldId="58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473694321" sldId="58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203767783" sldId="59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606207172" sldId="59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792542667" sldId="59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593213302" sldId="59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406510593" sldId="59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29246794" sldId="59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216857633" sldId="59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097369687" sldId="59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339558129" sldId="60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447690692" sldId="60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92922332" sldId="60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676382006" sldId="60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091970198" sldId="60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91356334" sldId="60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040762732" sldId="623"/>
        </pc:sldMkLst>
      </pc:sldChg>
      <pc:sldMasterChg chg="delSldLayout">
        <pc:chgData name="Sam Chung" userId="fd725179-d11a-41c7-81ca-2362c8f4271c" providerId="ADAL" clId="{0F565989-7A4E-4FBD-8D5D-9C7C4DC28E02}" dt="2023-10-12T20:54:30.024" v="0" actId="47"/>
        <pc:sldMasterMkLst>
          <pc:docMk/>
          <pc:sldMasterMk cId="0" sldId="2147483649"/>
        </pc:sldMasterMkLst>
        <pc:sldLayoutChg chg="del">
          <pc:chgData name="Sam Chung" userId="fd725179-d11a-41c7-81ca-2362c8f4271c" providerId="ADAL" clId="{0F565989-7A4E-4FBD-8D5D-9C7C4DC28E02}" dt="2023-10-12T20:54:30.024" v="0" actId="47"/>
          <pc:sldLayoutMkLst>
            <pc:docMk/>
            <pc:sldMasterMk cId="0" sldId="2147483649"/>
            <pc:sldLayoutMk cId="0" sldId="214748445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3785F-AC72-4B13-8B4B-292040EA2288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0DC97-8262-44E4-9FD0-30C092A5BD64}">
      <dgm:prSet/>
      <dgm:spPr/>
      <dgm:t>
        <a:bodyPr/>
        <a:lstStyle/>
        <a:p>
          <a:r>
            <a:rPr lang="en-US"/>
            <a:t>React Native is a framework for building mobile applications using JavaScript and React. </a:t>
          </a:r>
        </a:p>
      </dgm:t>
    </dgm:pt>
    <dgm:pt modelId="{917B4FD6-B639-4ADC-BE5C-CB77B9FF7D2E}" type="parTrans" cxnId="{28FE1A86-7D84-44A3-9630-5C2B2FE625DF}">
      <dgm:prSet/>
      <dgm:spPr/>
      <dgm:t>
        <a:bodyPr/>
        <a:lstStyle/>
        <a:p>
          <a:endParaRPr lang="en-US"/>
        </a:p>
      </dgm:t>
    </dgm:pt>
    <dgm:pt modelId="{EC51CE91-C590-4006-8F51-A1842B7025C5}" type="sibTrans" cxnId="{28FE1A86-7D84-44A3-9630-5C2B2FE625DF}">
      <dgm:prSet/>
      <dgm:spPr/>
      <dgm:t>
        <a:bodyPr/>
        <a:lstStyle/>
        <a:p>
          <a:endParaRPr lang="en-US"/>
        </a:p>
      </dgm:t>
    </dgm:pt>
    <dgm:pt modelId="{D6C49493-591B-4BE0-8F34-866EFD274B1D}">
      <dgm:prSet/>
      <dgm:spPr/>
      <dgm:t>
        <a:bodyPr/>
        <a:lstStyle/>
        <a:p>
          <a:r>
            <a:rPr lang="en-US"/>
            <a:t>Setting up a React Native development environment</a:t>
          </a:r>
        </a:p>
      </dgm:t>
    </dgm:pt>
    <dgm:pt modelId="{E47FC043-6D9F-4F57-B8BE-EFE4E556690F}" type="parTrans" cxnId="{2E921D0C-DF18-4B4D-A4E2-E15275E611EA}">
      <dgm:prSet/>
      <dgm:spPr/>
      <dgm:t>
        <a:bodyPr/>
        <a:lstStyle/>
        <a:p>
          <a:endParaRPr lang="en-US"/>
        </a:p>
      </dgm:t>
    </dgm:pt>
    <dgm:pt modelId="{983F3DAD-1EFD-4E90-95CA-CF8721958CBA}" type="sibTrans" cxnId="{2E921D0C-DF18-4B4D-A4E2-E15275E611EA}">
      <dgm:prSet/>
      <dgm:spPr/>
      <dgm:t>
        <a:bodyPr/>
        <a:lstStyle/>
        <a:p>
          <a:endParaRPr lang="en-US"/>
        </a:p>
      </dgm:t>
    </dgm:pt>
    <dgm:pt modelId="{221DFE0A-F6B3-4716-B734-57251C521E47}">
      <dgm:prSet/>
      <dgm:spPr/>
      <dgm:t>
        <a:bodyPr/>
        <a:lstStyle/>
        <a:p>
          <a:r>
            <a:rPr lang="en-US"/>
            <a:t>GitHub</a:t>
          </a:r>
        </a:p>
      </dgm:t>
    </dgm:pt>
    <dgm:pt modelId="{9CEFABB5-A16F-4455-85AF-3551057C29C9}" type="parTrans" cxnId="{D9E56A5F-E0D9-4BFA-B0C4-65D5E8FC4ACA}">
      <dgm:prSet/>
      <dgm:spPr/>
      <dgm:t>
        <a:bodyPr/>
        <a:lstStyle/>
        <a:p>
          <a:endParaRPr lang="en-US"/>
        </a:p>
      </dgm:t>
    </dgm:pt>
    <dgm:pt modelId="{9D07D6C8-58B4-4396-A9BD-E7ABF3D08FB0}" type="sibTrans" cxnId="{D9E56A5F-E0D9-4BFA-B0C4-65D5E8FC4ACA}">
      <dgm:prSet/>
      <dgm:spPr/>
      <dgm:t>
        <a:bodyPr/>
        <a:lstStyle/>
        <a:p>
          <a:endParaRPr lang="en-US"/>
        </a:p>
      </dgm:t>
    </dgm:pt>
    <dgm:pt modelId="{8D390319-3403-4CDF-9C46-724C63B895D3}">
      <dgm:prSet/>
      <dgm:spPr/>
      <dgm:t>
        <a:bodyPr/>
        <a:lstStyle/>
        <a:p>
          <a:r>
            <a:rPr lang="en-US"/>
            <a:t>GitHub Codespaces</a:t>
          </a:r>
        </a:p>
      </dgm:t>
    </dgm:pt>
    <dgm:pt modelId="{E2738C0A-50B7-462B-8F18-A3E947306E2E}" type="parTrans" cxnId="{B37E9C46-2F9D-48A9-BDF5-E7E936B3EA67}">
      <dgm:prSet/>
      <dgm:spPr/>
      <dgm:t>
        <a:bodyPr/>
        <a:lstStyle/>
        <a:p>
          <a:endParaRPr lang="en-US"/>
        </a:p>
      </dgm:t>
    </dgm:pt>
    <dgm:pt modelId="{96202B6B-50F8-4783-86BD-1B94472AC8D0}" type="sibTrans" cxnId="{B37E9C46-2F9D-48A9-BDF5-E7E936B3EA67}">
      <dgm:prSet/>
      <dgm:spPr/>
      <dgm:t>
        <a:bodyPr/>
        <a:lstStyle/>
        <a:p>
          <a:endParaRPr lang="en-US"/>
        </a:p>
      </dgm:t>
    </dgm:pt>
    <dgm:pt modelId="{026E1716-0B00-4BBD-A8B7-236A4D317699}">
      <dgm:prSet/>
      <dgm:spPr/>
      <dgm:t>
        <a:bodyPr/>
        <a:lstStyle/>
        <a:p>
          <a:r>
            <a:rPr lang="en-US" dirty="0"/>
            <a:t>Visual Studio Code for the web</a:t>
          </a:r>
        </a:p>
      </dgm:t>
    </dgm:pt>
    <dgm:pt modelId="{D6C5AB96-8FCC-4B07-BEA2-18F633E510FA}" type="parTrans" cxnId="{1C12CED0-917C-4F87-BFB2-6BB8F25FDE7B}">
      <dgm:prSet/>
      <dgm:spPr/>
      <dgm:t>
        <a:bodyPr/>
        <a:lstStyle/>
        <a:p>
          <a:endParaRPr lang="en-US"/>
        </a:p>
      </dgm:t>
    </dgm:pt>
    <dgm:pt modelId="{CF55B946-C4E0-4431-BDCA-FC675283A691}" type="sibTrans" cxnId="{1C12CED0-917C-4F87-BFB2-6BB8F25FDE7B}">
      <dgm:prSet/>
      <dgm:spPr/>
      <dgm:t>
        <a:bodyPr/>
        <a:lstStyle/>
        <a:p>
          <a:endParaRPr lang="en-US"/>
        </a:p>
      </dgm:t>
    </dgm:pt>
    <dgm:pt modelId="{EEE67EC8-303D-450F-B665-94B5AF4A795D}">
      <dgm:prSet/>
      <dgm:spPr/>
      <dgm:t>
        <a:bodyPr/>
        <a:lstStyle/>
        <a:p>
          <a:r>
            <a:rPr lang="en-US"/>
            <a:t>Expo</a:t>
          </a:r>
        </a:p>
      </dgm:t>
    </dgm:pt>
    <dgm:pt modelId="{04DFBBBB-4D4A-4ABF-BF56-7C4F53C1C06A}" type="parTrans" cxnId="{5D18FB01-7568-4465-8C68-14FC503FAC6A}">
      <dgm:prSet/>
      <dgm:spPr/>
      <dgm:t>
        <a:bodyPr/>
        <a:lstStyle/>
        <a:p>
          <a:endParaRPr lang="en-US"/>
        </a:p>
      </dgm:t>
    </dgm:pt>
    <dgm:pt modelId="{F84BAED9-D905-48F8-9338-8E7655CEA51D}" type="sibTrans" cxnId="{5D18FB01-7568-4465-8C68-14FC503FAC6A}">
      <dgm:prSet/>
      <dgm:spPr/>
      <dgm:t>
        <a:bodyPr/>
        <a:lstStyle/>
        <a:p>
          <a:endParaRPr lang="en-US"/>
        </a:p>
      </dgm:t>
    </dgm:pt>
    <dgm:pt modelId="{C0673EF8-4276-4494-8EDC-9CCBCB02630D}">
      <dgm:prSet/>
      <dgm:spPr/>
      <dgm:t>
        <a:bodyPr/>
        <a:lstStyle/>
        <a:p>
          <a:r>
            <a:rPr lang="en-US"/>
            <a:t>Expo Go. </a:t>
          </a:r>
        </a:p>
      </dgm:t>
    </dgm:pt>
    <dgm:pt modelId="{4AA2EC95-58DB-4432-B724-B713641561CA}" type="parTrans" cxnId="{73099CB1-0C75-4D23-8032-144A8A5B7AA5}">
      <dgm:prSet/>
      <dgm:spPr/>
      <dgm:t>
        <a:bodyPr/>
        <a:lstStyle/>
        <a:p>
          <a:endParaRPr lang="en-US"/>
        </a:p>
      </dgm:t>
    </dgm:pt>
    <dgm:pt modelId="{715B6344-F663-42C6-BF67-25C168B40BCE}" type="sibTrans" cxnId="{73099CB1-0C75-4D23-8032-144A8A5B7AA5}">
      <dgm:prSet/>
      <dgm:spPr/>
      <dgm:t>
        <a:bodyPr/>
        <a:lstStyle/>
        <a:p>
          <a:endParaRPr lang="en-US"/>
        </a:p>
      </dgm:t>
    </dgm:pt>
    <dgm:pt modelId="{C19D3611-E502-47A3-B3E5-2BC5E14584BE}" type="pres">
      <dgm:prSet presAssocID="{F3E3785F-AC72-4B13-8B4B-292040EA2288}" presName="Name0" presStyleCnt="0">
        <dgm:presLayoutVars>
          <dgm:dir/>
          <dgm:animLvl val="lvl"/>
          <dgm:resizeHandles val="exact"/>
        </dgm:presLayoutVars>
      </dgm:prSet>
      <dgm:spPr/>
    </dgm:pt>
    <dgm:pt modelId="{907C07C1-3183-4092-99E5-4A8C54F0BD4C}" type="pres">
      <dgm:prSet presAssocID="{D6C49493-591B-4BE0-8F34-866EFD274B1D}" presName="boxAndChildren" presStyleCnt="0"/>
      <dgm:spPr/>
    </dgm:pt>
    <dgm:pt modelId="{AFA5C66E-41E8-48CD-BE70-C76131297217}" type="pres">
      <dgm:prSet presAssocID="{D6C49493-591B-4BE0-8F34-866EFD274B1D}" presName="parentTextBox" presStyleLbl="node1" presStyleIdx="0" presStyleCnt="2"/>
      <dgm:spPr/>
    </dgm:pt>
    <dgm:pt modelId="{90DE9D2D-5520-43FE-8BBF-19C956513BB5}" type="pres">
      <dgm:prSet presAssocID="{D6C49493-591B-4BE0-8F34-866EFD274B1D}" presName="entireBox" presStyleLbl="node1" presStyleIdx="0" presStyleCnt="2"/>
      <dgm:spPr/>
    </dgm:pt>
    <dgm:pt modelId="{DEFC3592-20B0-4201-9CC3-BC1D7B655857}" type="pres">
      <dgm:prSet presAssocID="{D6C49493-591B-4BE0-8F34-866EFD274B1D}" presName="descendantBox" presStyleCnt="0"/>
      <dgm:spPr/>
    </dgm:pt>
    <dgm:pt modelId="{4B9140ED-5C0D-4DFC-87EB-0DA10F6D624A}" type="pres">
      <dgm:prSet presAssocID="{221DFE0A-F6B3-4716-B734-57251C521E47}" presName="childTextBox" presStyleLbl="fgAccFollowNode1" presStyleIdx="0" presStyleCnt="5">
        <dgm:presLayoutVars>
          <dgm:bulletEnabled val="1"/>
        </dgm:presLayoutVars>
      </dgm:prSet>
      <dgm:spPr/>
    </dgm:pt>
    <dgm:pt modelId="{C7106AC4-6DF2-413D-AAC9-92380D14CDE0}" type="pres">
      <dgm:prSet presAssocID="{8D390319-3403-4CDF-9C46-724C63B895D3}" presName="childTextBox" presStyleLbl="fgAccFollowNode1" presStyleIdx="1" presStyleCnt="5">
        <dgm:presLayoutVars>
          <dgm:bulletEnabled val="1"/>
        </dgm:presLayoutVars>
      </dgm:prSet>
      <dgm:spPr/>
    </dgm:pt>
    <dgm:pt modelId="{18E1F9DA-06AB-4388-93BB-FFE079D276C5}" type="pres">
      <dgm:prSet presAssocID="{026E1716-0B00-4BBD-A8B7-236A4D317699}" presName="childTextBox" presStyleLbl="fgAccFollowNode1" presStyleIdx="2" presStyleCnt="5">
        <dgm:presLayoutVars>
          <dgm:bulletEnabled val="1"/>
        </dgm:presLayoutVars>
      </dgm:prSet>
      <dgm:spPr/>
    </dgm:pt>
    <dgm:pt modelId="{691ED237-65E9-4763-8C04-D51B66005430}" type="pres">
      <dgm:prSet presAssocID="{EEE67EC8-303D-450F-B665-94B5AF4A795D}" presName="childTextBox" presStyleLbl="fgAccFollowNode1" presStyleIdx="3" presStyleCnt="5">
        <dgm:presLayoutVars>
          <dgm:bulletEnabled val="1"/>
        </dgm:presLayoutVars>
      </dgm:prSet>
      <dgm:spPr/>
    </dgm:pt>
    <dgm:pt modelId="{6C7C6868-A59B-41A6-9881-ED0C5E131129}" type="pres">
      <dgm:prSet presAssocID="{C0673EF8-4276-4494-8EDC-9CCBCB02630D}" presName="childTextBox" presStyleLbl="fgAccFollowNode1" presStyleIdx="4" presStyleCnt="5">
        <dgm:presLayoutVars>
          <dgm:bulletEnabled val="1"/>
        </dgm:presLayoutVars>
      </dgm:prSet>
      <dgm:spPr/>
    </dgm:pt>
    <dgm:pt modelId="{4BD053D8-9185-4DCA-AAF6-44E4A226C667}" type="pres">
      <dgm:prSet presAssocID="{EC51CE91-C590-4006-8F51-A1842B7025C5}" presName="sp" presStyleCnt="0"/>
      <dgm:spPr/>
    </dgm:pt>
    <dgm:pt modelId="{61F0EE1B-17F8-4A7E-AED8-81B5BB0A0D4A}" type="pres">
      <dgm:prSet presAssocID="{5A60DC97-8262-44E4-9FD0-30C092A5BD64}" presName="arrowAndChildren" presStyleCnt="0"/>
      <dgm:spPr/>
    </dgm:pt>
    <dgm:pt modelId="{185F8275-31F9-40DD-8027-4DC1C085EA8F}" type="pres">
      <dgm:prSet presAssocID="{5A60DC97-8262-44E4-9FD0-30C092A5BD64}" presName="parentTextArrow" presStyleLbl="node1" presStyleIdx="1" presStyleCnt="2"/>
      <dgm:spPr/>
    </dgm:pt>
  </dgm:ptLst>
  <dgm:cxnLst>
    <dgm:cxn modelId="{5D18FB01-7568-4465-8C68-14FC503FAC6A}" srcId="{D6C49493-591B-4BE0-8F34-866EFD274B1D}" destId="{EEE67EC8-303D-450F-B665-94B5AF4A795D}" srcOrd="3" destOrd="0" parTransId="{04DFBBBB-4D4A-4ABF-BF56-7C4F53C1C06A}" sibTransId="{F84BAED9-D905-48F8-9338-8E7655CEA51D}"/>
    <dgm:cxn modelId="{68E0160C-8589-4926-A2D8-B0C170805087}" type="presOf" srcId="{D6C49493-591B-4BE0-8F34-866EFD274B1D}" destId="{AFA5C66E-41E8-48CD-BE70-C76131297217}" srcOrd="0" destOrd="0" presId="urn:microsoft.com/office/officeart/2005/8/layout/process4"/>
    <dgm:cxn modelId="{2E921D0C-DF18-4B4D-A4E2-E15275E611EA}" srcId="{F3E3785F-AC72-4B13-8B4B-292040EA2288}" destId="{D6C49493-591B-4BE0-8F34-866EFD274B1D}" srcOrd="1" destOrd="0" parTransId="{E47FC043-6D9F-4F57-B8BE-EFE4E556690F}" sibTransId="{983F3DAD-1EFD-4E90-95CA-CF8721958CBA}"/>
    <dgm:cxn modelId="{8966313E-2F94-4994-97BE-BF195C8F576D}" type="presOf" srcId="{8D390319-3403-4CDF-9C46-724C63B895D3}" destId="{C7106AC4-6DF2-413D-AAC9-92380D14CDE0}" srcOrd="0" destOrd="0" presId="urn:microsoft.com/office/officeart/2005/8/layout/process4"/>
    <dgm:cxn modelId="{D9E56A5F-E0D9-4BFA-B0C4-65D5E8FC4ACA}" srcId="{D6C49493-591B-4BE0-8F34-866EFD274B1D}" destId="{221DFE0A-F6B3-4716-B734-57251C521E47}" srcOrd="0" destOrd="0" parTransId="{9CEFABB5-A16F-4455-85AF-3551057C29C9}" sibTransId="{9D07D6C8-58B4-4396-A9BD-E7ABF3D08FB0}"/>
    <dgm:cxn modelId="{99135B42-7D96-420C-BF02-786A6BA0AB35}" type="presOf" srcId="{D6C49493-591B-4BE0-8F34-866EFD274B1D}" destId="{90DE9D2D-5520-43FE-8BBF-19C956513BB5}" srcOrd="1" destOrd="0" presId="urn:microsoft.com/office/officeart/2005/8/layout/process4"/>
    <dgm:cxn modelId="{E78AE365-ADC0-466E-B6AF-65FD2A770A64}" type="presOf" srcId="{EEE67EC8-303D-450F-B665-94B5AF4A795D}" destId="{691ED237-65E9-4763-8C04-D51B66005430}" srcOrd="0" destOrd="0" presId="urn:microsoft.com/office/officeart/2005/8/layout/process4"/>
    <dgm:cxn modelId="{B37E9C46-2F9D-48A9-BDF5-E7E936B3EA67}" srcId="{D6C49493-591B-4BE0-8F34-866EFD274B1D}" destId="{8D390319-3403-4CDF-9C46-724C63B895D3}" srcOrd="1" destOrd="0" parTransId="{E2738C0A-50B7-462B-8F18-A3E947306E2E}" sibTransId="{96202B6B-50F8-4783-86BD-1B94472AC8D0}"/>
    <dgm:cxn modelId="{6EDE8874-2211-453F-BCDD-2991E98D6C32}" type="presOf" srcId="{F3E3785F-AC72-4B13-8B4B-292040EA2288}" destId="{C19D3611-E502-47A3-B3E5-2BC5E14584BE}" srcOrd="0" destOrd="0" presId="urn:microsoft.com/office/officeart/2005/8/layout/process4"/>
    <dgm:cxn modelId="{103FBD77-F5AB-4C3E-BAD2-DADC5A8B54B9}" type="presOf" srcId="{221DFE0A-F6B3-4716-B734-57251C521E47}" destId="{4B9140ED-5C0D-4DFC-87EB-0DA10F6D624A}" srcOrd="0" destOrd="0" presId="urn:microsoft.com/office/officeart/2005/8/layout/process4"/>
    <dgm:cxn modelId="{28FE1A86-7D84-44A3-9630-5C2B2FE625DF}" srcId="{F3E3785F-AC72-4B13-8B4B-292040EA2288}" destId="{5A60DC97-8262-44E4-9FD0-30C092A5BD64}" srcOrd="0" destOrd="0" parTransId="{917B4FD6-B639-4ADC-BE5C-CB77B9FF7D2E}" sibTransId="{EC51CE91-C590-4006-8F51-A1842B7025C5}"/>
    <dgm:cxn modelId="{73099CB1-0C75-4D23-8032-144A8A5B7AA5}" srcId="{D6C49493-591B-4BE0-8F34-866EFD274B1D}" destId="{C0673EF8-4276-4494-8EDC-9CCBCB02630D}" srcOrd="4" destOrd="0" parTransId="{4AA2EC95-58DB-4432-B724-B713641561CA}" sibTransId="{715B6344-F663-42C6-BF67-25C168B40BCE}"/>
    <dgm:cxn modelId="{03E8D9BF-6A6A-4448-B19E-63CA54BE1E5B}" type="presOf" srcId="{026E1716-0B00-4BBD-A8B7-236A4D317699}" destId="{18E1F9DA-06AB-4388-93BB-FFE079D276C5}" srcOrd="0" destOrd="0" presId="urn:microsoft.com/office/officeart/2005/8/layout/process4"/>
    <dgm:cxn modelId="{B5F1E0C7-7B44-4075-AEE0-245EC252FA6F}" type="presOf" srcId="{5A60DC97-8262-44E4-9FD0-30C092A5BD64}" destId="{185F8275-31F9-40DD-8027-4DC1C085EA8F}" srcOrd="0" destOrd="0" presId="urn:microsoft.com/office/officeart/2005/8/layout/process4"/>
    <dgm:cxn modelId="{1C12CED0-917C-4F87-BFB2-6BB8F25FDE7B}" srcId="{D6C49493-591B-4BE0-8F34-866EFD274B1D}" destId="{026E1716-0B00-4BBD-A8B7-236A4D317699}" srcOrd="2" destOrd="0" parTransId="{D6C5AB96-8FCC-4B07-BEA2-18F633E510FA}" sibTransId="{CF55B946-C4E0-4431-BDCA-FC675283A691}"/>
    <dgm:cxn modelId="{57A5CCF3-AA8B-49D8-A12C-1EA9E28B4F7F}" type="presOf" srcId="{C0673EF8-4276-4494-8EDC-9CCBCB02630D}" destId="{6C7C6868-A59B-41A6-9881-ED0C5E131129}" srcOrd="0" destOrd="0" presId="urn:microsoft.com/office/officeart/2005/8/layout/process4"/>
    <dgm:cxn modelId="{56F52DF3-BB5B-42F5-AEE6-3329595A2DDF}" type="presParOf" srcId="{C19D3611-E502-47A3-B3E5-2BC5E14584BE}" destId="{907C07C1-3183-4092-99E5-4A8C54F0BD4C}" srcOrd="0" destOrd="0" presId="urn:microsoft.com/office/officeart/2005/8/layout/process4"/>
    <dgm:cxn modelId="{1D9F0FD7-7DCE-429C-A6AA-B4E568E3E9AB}" type="presParOf" srcId="{907C07C1-3183-4092-99E5-4A8C54F0BD4C}" destId="{AFA5C66E-41E8-48CD-BE70-C76131297217}" srcOrd="0" destOrd="0" presId="urn:microsoft.com/office/officeart/2005/8/layout/process4"/>
    <dgm:cxn modelId="{F019AEEF-6A85-4394-B245-F6BE4CA2DD4C}" type="presParOf" srcId="{907C07C1-3183-4092-99E5-4A8C54F0BD4C}" destId="{90DE9D2D-5520-43FE-8BBF-19C956513BB5}" srcOrd="1" destOrd="0" presId="urn:microsoft.com/office/officeart/2005/8/layout/process4"/>
    <dgm:cxn modelId="{82EB6DA5-1F46-4049-AAC0-AD2D9A5281A0}" type="presParOf" srcId="{907C07C1-3183-4092-99E5-4A8C54F0BD4C}" destId="{DEFC3592-20B0-4201-9CC3-BC1D7B655857}" srcOrd="2" destOrd="0" presId="urn:microsoft.com/office/officeart/2005/8/layout/process4"/>
    <dgm:cxn modelId="{D243DFB8-47FA-413F-81B9-F4F87D4F2EFE}" type="presParOf" srcId="{DEFC3592-20B0-4201-9CC3-BC1D7B655857}" destId="{4B9140ED-5C0D-4DFC-87EB-0DA10F6D624A}" srcOrd="0" destOrd="0" presId="urn:microsoft.com/office/officeart/2005/8/layout/process4"/>
    <dgm:cxn modelId="{5635332B-25DA-4A99-B25E-BAFDB3ABA56B}" type="presParOf" srcId="{DEFC3592-20B0-4201-9CC3-BC1D7B655857}" destId="{C7106AC4-6DF2-413D-AAC9-92380D14CDE0}" srcOrd="1" destOrd="0" presId="urn:microsoft.com/office/officeart/2005/8/layout/process4"/>
    <dgm:cxn modelId="{2EFA11B1-DAB0-46D4-8AC5-7569BA752047}" type="presParOf" srcId="{DEFC3592-20B0-4201-9CC3-BC1D7B655857}" destId="{18E1F9DA-06AB-4388-93BB-FFE079D276C5}" srcOrd="2" destOrd="0" presId="urn:microsoft.com/office/officeart/2005/8/layout/process4"/>
    <dgm:cxn modelId="{5C43B6FB-7655-4A4A-915D-6502FE1D9871}" type="presParOf" srcId="{DEFC3592-20B0-4201-9CC3-BC1D7B655857}" destId="{691ED237-65E9-4763-8C04-D51B66005430}" srcOrd="3" destOrd="0" presId="urn:microsoft.com/office/officeart/2005/8/layout/process4"/>
    <dgm:cxn modelId="{3F6D44B5-B089-4B8F-A4D0-E200F7B53FAD}" type="presParOf" srcId="{DEFC3592-20B0-4201-9CC3-BC1D7B655857}" destId="{6C7C6868-A59B-41A6-9881-ED0C5E131129}" srcOrd="4" destOrd="0" presId="urn:microsoft.com/office/officeart/2005/8/layout/process4"/>
    <dgm:cxn modelId="{93EFFDA8-3757-41F9-8EF5-59603A5464B3}" type="presParOf" srcId="{C19D3611-E502-47A3-B3E5-2BC5E14584BE}" destId="{4BD053D8-9185-4DCA-AAF6-44E4A226C667}" srcOrd="1" destOrd="0" presId="urn:microsoft.com/office/officeart/2005/8/layout/process4"/>
    <dgm:cxn modelId="{C5230A3E-A35E-49AF-B4AC-814ADA60EF74}" type="presParOf" srcId="{C19D3611-E502-47A3-B3E5-2BC5E14584BE}" destId="{61F0EE1B-17F8-4A7E-AED8-81B5BB0A0D4A}" srcOrd="2" destOrd="0" presId="urn:microsoft.com/office/officeart/2005/8/layout/process4"/>
    <dgm:cxn modelId="{D302C10F-AF5F-4725-9973-C7117D9B5ECF}" type="presParOf" srcId="{61F0EE1B-17F8-4A7E-AED8-81B5BB0A0D4A}" destId="{185F8275-31F9-40DD-8027-4DC1C085EA8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59C68-B6A4-49C8-ABED-AAECBA74A7BD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67F9F3D-C67C-4833-8617-85219B9741C0}">
      <dgm:prSet/>
      <dgm:spPr/>
      <dgm:t>
        <a:bodyPr/>
        <a:lstStyle/>
        <a:p>
          <a:r>
            <a:rPr lang="en-US"/>
            <a:t>Section 1: Accessing GitHub Codespaces</a:t>
          </a:r>
        </a:p>
      </dgm:t>
    </dgm:pt>
    <dgm:pt modelId="{DA7DB06D-8DBC-4463-A3B6-81520AEC0683}" type="parTrans" cxnId="{2DE04D96-4C88-4995-A9D8-065CC7BD3E12}">
      <dgm:prSet/>
      <dgm:spPr/>
      <dgm:t>
        <a:bodyPr/>
        <a:lstStyle/>
        <a:p>
          <a:endParaRPr lang="en-US"/>
        </a:p>
      </dgm:t>
    </dgm:pt>
    <dgm:pt modelId="{74CFA3FD-1367-40BC-8523-A5E2413E0A30}" type="sibTrans" cxnId="{2DE04D96-4C88-4995-A9D8-065CC7BD3E12}">
      <dgm:prSet/>
      <dgm:spPr/>
      <dgm:t>
        <a:bodyPr/>
        <a:lstStyle/>
        <a:p>
          <a:endParaRPr lang="en-US"/>
        </a:p>
      </dgm:t>
    </dgm:pt>
    <dgm:pt modelId="{E99B6DFD-B3AD-4843-915E-0F75855F19C7}">
      <dgm:prSet/>
      <dgm:spPr/>
      <dgm:t>
        <a:bodyPr/>
        <a:lstStyle/>
        <a:p>
          <a:r>
            <a:rPr lang="en-US"/>
            <a:t>Section 2: Setting Up Expo account and Downloading Expo Go on my Smartphone</a:t>
          </a:r>
        </a:p>
      </dgm:t>
    </dgm:pt>
    <dgm:pt modelId="{3DE090F2-59E3-4813-AD99-82AE4A6BE5CF}" type="parTrans" cxnId="{D30A64AB-54FE-4289-8174-18EF5037E398}">
      <dgm:prSet/>
      <dgm:spPr/>
      <dgm:t>
        <a:bodyPr/>
        <a:lstStyle/>
        <a:p>
          <a:endParaRPr lang="en-US"/>
        </a:p>
      </dgm:t>
    </dgm:pt>
    <dgm:pt modelId="{EF61BB5E-0DE4-44DB-89B1-EDFD748991DE}" type="sibTrans" cxnId="{D30A64AB-54FE-4289-8174-18EF5037E398}">
      <dgm:prSet/>
      <dgm:spPr/>
      <dgm:t>
        <a:bodyPr/>
        <a:lstStyle/>
        <a:p>
          <a:endParaRPr lang="en-US"/>
        </a:p>
      </dgm:t>
    </dgm:pt>
    <dgm:pt modelId="{D20E21E0-8F5F-4AAD-BD76-B1664B1192D6}">
      <dgm:prSet/>
      <dgm:spPr/>
      <dgm:t>
        <a:bodyPr/>
        <a:lstStyle/>
        <a:p>
          <a:r>
            <a:rPr lang="en-US"/>
            <a:t>Section 3: Creating my first mobile app</a:t>
          </a:r>
        </a:p>
      </dgm:t>
    </dgm:pt>
    <dgm:pt modelId="{5D85CB19-3B23-4B32-A8A3-C358E49C712F}" type="parTrans" cxnId="{2DE11F89-3781-4066-9BA3-DF81D136A5D3}">
      <dgm:prSet/>
      <dgm:spPr/>
      <dgm:t>
        <a:bodyPr/>
        <a:lstStyle/>
        <a:p>
          <a:endParaRPr lang="en-US"/>
        </a:p>
      </dgm:t>
    </dgm:pt>
    <dgm:pt modelId="{1183A17B-80AE-41FA-91AC-B3630EC457A1}" type="sibTrans" cxnId="{2DE11F89-3781-4066-9BA3-DF81D136A5D3}">
      <dgm:prSet/>
      <dgm:spPr/>
      <dgm:t>
        <a:bodyPr/>
        <a:lstStyle/>
        <a:p>
          <a:endParaRPr lang="en-US"/>
        </a:p>
      </dgm:t>
    </dgm:pt>
    <dgm:pt modelId="{9A75B268-C383-4D92-B747-9D37CE7BF74C}">
      <dgm:prSet/>
      <dgm:spPr/>
      <dgm:t>
        <a:bodyPr/>
        <a:lstStyle/>
        <a:p>
          <a:r>
            <a:rPr lang="en-US" b="1"/>
            <a:t>Section 4: Updating my first mobile app</a:t>
          </a:r>
          <a:endParaRPr lang="en-US"/>
        </a:p>
      </dgm:t>
    </dgm:pt>
    <dgm:pt modelId="{E28164DD-9D42-4719-BC94-FDB003686F25}" type="parTrans" cxnId="{BDF0BE8A-39AD-4C0F-8BA2-5E54898F7B09}">
      <dgm:prSet/>
      <dgm:spPr/>
      <dgm:t>
        <a:bodyPr/>
        <a:lstStyle/>
        <a:p>
          <a:endParaRPr lang="en-US"/>
        </a:p>
      </dgm:t>
    </dgm:pt>
    <dgm:pt modelId="{F4E88C30-9600-41EA-8061-301F0C715E94}" type="sibTrans" cxnId="{BDF0BE8A-39AD-4C0F-8BA2-5E54898F7B09}">
      <dgm:prSet/>
      <dgm:spPr/>
      <dgm:t>
        <a:bodyPr/>
        <a:lstStyle/>
        <a:p>
          <a:endParaRPr lang="en-US"/>
        </a:p>
      </dgm:t>
    </dgm:pt>
    <dgm:pt modelId="{B4C29426-5532-4916-818C-7B15FC9FBF1F}">
      <dgm:prSet/>
      <dgm:spPr/>
      <dgm:t>
        <a:bodyPr/>
        <a:lstStyle/>
        <a:p>
          <a:r>
            <a:rPr lang="en-US" dirty="0"/>
            <a:t>Section 5: Pushing your work to GitHub </a:t>
          </a:r>
        </a:p>
      </dgm:t>
    </dgm:pt>
    <dgm:pt modelId="{8CE3C769-983B-4E7B-AEAA-1D6C1911C5FE}" type="parTrans" cxnId="{B40208B1-82A7-455E-8D9D-1C0E5EE4417A}">
      <dgm:prSet/>
      <dgm:spPr/>
      <dgm:t>
        <a:bodyPr/>
        <a:lstStyle/>
        <a:p>
          <a:endParaRPr lang="en-US"/>
        </a:p>
      </dgm:t>
    </dgm:pt>
    <dgm:pt modelId="{866B9DA4-DBAD-4390-9A04-DE839B655638}" type="sibTrans" cxnId="{B40208B1-82A7-455E-8D9D-1C0E5EE4417A}">
      <dgm:prSet/>
      <dgm:spPr/>
      <dgm:t>
        <a:bodyPr/>
        <a:lstStyle/>
        <a:p>
          <a:endParaRPr lang="en-US"/>
        </a:p>
      </dgm:t>
    </dgm:pt>
    <dgm:pt modelId="{B8916CB1-66E1-410B-A6EF-FB56F36DA133}">
      <dgm:prSet/>
      <dgm:spPr/>
      <dgm:t>
        <a:bodyPr/>
        <a:lstStyle/>
        <a:p>
          <a:r>
            <a:rPr lang="en-US" dirty="0"/>
            <a:t>Sections 6-9: More practices</a:t>
          </a:r>
        </a:p>
      </dgm:t>
    </dgm:pt>
    <dgm:pt modelId="{45D8DBA7-50BD-4E3E-8E62-D5EA4C8F37D4}" type="parTrans" cxnId="{5FFA1FCD-866F-4B6B-B9A5-FF2FB329E3E1}">
      <dgm:prSet/>
      <dgm:spPr/>
      <dgm:t>
        <a:bodyPr/>
        <a:lstStyle/>
        <a:p>
          <a:endParaRPr lang="en-US"/>
        </a:p>
      </dgm:t>
    </dgm:pt>
    <dgm:pt modelId="{6BF96991-B7BC-435D-AECF-F155541F9378}" type="sibTrans" cxnId="{5FFA1FCD-866F-4B6B-B9A5-FF2FB329E3E1}">
      <dgm:prSet/>
      <dgm:spPr/>
      <dgm:t>
        <a:bodyPr/>
        <a:lstStyle/>
        <a:p>
          <a:endParaRPr lang="en-US"/>
        </a:p>
      </dgm:t>
    </dgm:pt>
    <dgm:pt modelId="{2CFFAB2A-8967-4A29-B2AF-9866758E6505}" type="pres">
      <dgm:prSet presAssocID="{65859C68-B6A4-49C8-ABED-AAECBA74A7BD}" presName="diagram" presStyleCnt="0">
        <dgm:presLayoutVars>
          <dgm:dir/>
          <dgm:resizeHandles val="exact"/>
        </dgm:presLayoutVars>
      </dgm:prSet>
      <dgm:spPr/>
    </dgm:pt>
    <dgm:pt modelId="{503712D7-8488-49AA-8711-1F3B9C52850B}" type="pres">
      <dgm:prSet presAssocID="{767F9F3D-C67C-4833-8617-85219B9741C0}" presName="node" presStyleLbl="node1" presStyleIdx="0" presStyleCnt="6">
        <dgm:presLayoutVars>
          <dgm:bulletEnabled val="1"/>
        </dgm:presLayoutVars>
      </dgm:prSet>
      <dgm:spPr/>
    </dgm:pt>
    <dgm:pt modelId="{420482EB-E819-496F-85D8-321551EB92B0}" type="pres">
      <dgm:prSet presAssocID="{74CFA3FD-1367-40BC-8523-A5E2413E0A30}" presName="sibTrans" presStyleCnt="0"/>
      <dgm:spPr/>
    </dgm:pt>
    <dgm:pt modelId="{1860ACC3-7565-47FE-AAD8-D2A72844B5EC}" type="pres">
      <dgm:prSet presAssocID="{E99B6DFD-B3AD-4843-915E-0F75855F19C7}" presName="node" presStyleLbl="node1" presStyleIdx="1" presStyleCnt="6">
        <dgm:presLayoutVars>
          <dgm:bulletEnabled val="1"/>
        </dgm:presLayoutVars>
      </dgm:prSet>
      <dgm:spPr/>
    </dgm:pt>
    <dgm:pt modelId="{BD6A6258-FA95-4103-86F0-B133D8A2AAA1}" type="pres">
      <dgm:prSet presAssocID="{EF61BB5E-0DE4-44DB-89B1-EDFD748991DE}" presName="sibTrans" presStyleCnt="0"/>
      <dgm:spPr/>
    </dgm:pt>
    <dgm:pt modelId="{109E5813-2A7C-43DE-B4DD-B89D4663DFAB}" type="pres">
      <dgm:prSet presAssocID="{D20E21E0-8F5F-4AAD-BD76-B1664B1192D6}" presName="node" presStyleLbl="node1" presStyleIdx="2" presStyleCnt="6">
        <dgm:presLayoutVars>
          <dgm:bulletEnabled val="1"/>
        </dgm:presLayoutVars>
      </dgm:prSet>
      <dgm:spPr/>
    </dgm:pt>
    <dgm:pt modelId="{DE700A57-9D01-4336-857A-241DCE467159}" type="pres">
      <dgm:prSet presAssocID="{1183A17B-80AE-41FA-91AC-B3630EC457A1}" presName="sibTrans" presStyleCnt="0"/>
      <dgm:spPr/>
    </dgm:pt>
    <dgm:pt modelId="{C1E92A89-C5FC-4744-B68A-4A84DECE3F57}" type="pres">
      <dgm:prSet presAssocID="{9A75B268-C383-4D92-B747-9D37CE7BF74C}" presName="node" presStyleLbl="node1" presStyleIdx="3" presStyleCnt="6">
        <dgm:presLayoutVars>
          <dgm:bulletEnabled val="1"/>
        </dgm:presLayoutVars>
      </dgm:prSet>
      <dgm:spPr/>
    </dgm:pt>
    <dgm:pt modelId="{ECCA9870-1E7F-4AED-96C9-10EEE5483A59}" type="pres">
      <dgm:prSet presAssocID="{F4E88C30-9600-41EA-8061-301F0C715E94}" presName="sibTrans" presStyleCnt="0"/>
      <dgm:spPr/>
    </dgm:pt>
    <dgm:pt modelId="{87D8135B-B1E5-42B7-ABDB-2AC0E6EA504E}" type="pres">
      <dgm:prSet presAssocID="{B4C29426-5532-4916-818C-7B15FC9FBF1F}" presName="node" presStyleLbl="node1" presStyleIdx="4" presStyleCnt="6">
        <dgm:presLayoutVars>
          <dgm:bulletEnabled val="1"/>
        </dgm:presLayoutVars>
      </dgm:prSet>
      <dgm:spPr/>
    </dgm:pt>
    <dgm:pt modelId="{4C965F78-B8D9-495B-98D6-8B1372C88724}" type="pres">
      <dgm:prSet presAssocID="{866B9DA4-DBAD-4390-9A04-DE839B655638}" presName="sibTrans" presStyleCnt="0"/>
      <dgm:spPr/>
    </dgm:pt>
    <dgm:pt modelId="{998A657E-C36F-431C-BA02-3B4B1CEAD715}" type="pres">
      <dgm:prSet presAssocID="{B8916CB1-66E1-410B-A6EF-FB56F36DA133}" presName="node" presStyleLbl="node1" presStyleIdx="5" presStyleCnt="6">
        <dgm:presLayoutVars>
          <dgm:bulletEnabled val="1"/>
        </dgm:presLayoutVars>
      </dgm:prSet>
      <dgm:spPr/>
    </dgm:pt>
  </dgm:ptLst>
  <dgm:cxnLst>
    <dgm:cxn modelId="{B1D11A1D-AA85-4374-A09F-89FF185B5BF9}" type="presOf" srcId="{65859C68-B6A4-49C8-ABED-AAECBA74A7BD}" destId="{2CFFAB2A-8967-4A29-B2AF-9866758E6505}" srcOrd="0" destOrd="0" presId="urn:microsoft.com/office/officeart/2005/8/layout/default"/>
    <dgm:cxn modelId="{1C73F822-3359-4BC3-AD2E-21DC456DB14F}" type="presOf" srcId="{D20E21E0-8F5F-4AAD-BD76-B1664B1192D6}" destId="{109E5813-2A7C-43DE-B4DD-B89D4663DFAB}" srcOrd="0" destOrd="0" presId="urn:microsoft.com/office/officeart/2005/8/layout/default"/>
    <dgm:cxn modelId="{7BA5B244-725F-4EB2-8F8D-DCB0BE2A24DB}" type="presOf" srcId="{B4C29426-5532-4916-818C-7B15FC9FBF1F}" destId="{87D8135B-B1E5-42B7-ABDB-2AC0E6EA504E}" srcOrd="0" destOrd="0" presId="urn:microsoft.com/office/officeart/2005/8/layout/default"/>
    <dgm:cxn modelId="{FE39E968-7101-4EB6-8919-0822E504759B}" type="presOf" srcId="{767F9F3D-C67C-4833-8617-85219B9741C0}" destId="{503712D7-8488-49AA-8711-1F3B9C52850B}" srcOrd="0" destOrd="0" presId="urn:microsoft.com/office/officeart/2005/8/layout/default"/>
    <dgm:cxn modelId="{2DE11F89-3781-4066-9BA3-DF81D136A5D3}" srcId="{65859C68-B6A4-49C8-ABED-AAECBA74A7BD}" destId="{D20E21E0-8F5F-4AAD-BD76-B1664B1192D6}" srcOrd="2" destOrd="0" parTransId="{5D85CB19-3B23-4B32-A8A3-C358E49C712F}" sibTransId="{1183A17B-80AE-41FA-91AC-B3630EC457A1}"/>
    <dgm:cxn modelId="{BDF0BE8A-39AD-4C0F-8BA2-5E54898F7B09}" srcId="{65859C68-B6A4-49C8-ABED-AAECBA74A7BD}" destId="{9A75B268-C383-4D92-B747-9D37CE7BF74C}" srcOrd="3" destOrd="0" parTransId="{E28164DD-9D42-4719-BC94-FDB003686F25}" sibTransId="{F4E88C30-9600-41EA-8061-301F0C715E94}"/>
    <dgm:cxn modelId="{2DE04D96-4C88-4995-A9D8-065CC7BD3E12}" srcId="{65859C68-B6A4-49C8-ABED-AAECBA74A7BD}" destId="{767F9F3D-C67C-4833-8617-85219B9741C0}" srcOrd="0" destOrd="0" parTransId="{DA7DB06D-8DBC-4463-A3B6-81520AEC0683}" sibTransId="{74CFA3FD-1367-40BC-8523-A5E2413E0A30}"/>
    <dgm:cxn modelId="{7D8336A3-9FB6-4075-9FF1-9524B144506B}" type="presOf" srcId="{B8916CB1-66E1-410B-A6EF-FB56F36DA133}" destId="{998A657E-C36F-431C-BA02-3B4B1CEAD715}" srcOrd="0" destOrd="0" presId="urn:microsoft.com/office/officeart/2005/8/layout/default"/>
    <dgm:cxn modelId="{D30A64AB-54FE-4289-8174-18EF5037E398}" srcId="{65859C68-B6A4-49C8-ABED-AAECBA74A7BD}" destId="{E99B6DFD-B3AD-4843-915E-0F75855F19C7}" srcOrd="1" destOrd="0" parTransId="{3DE090F2-59E3-4813-AD99-82AE4A6BE5CF}" sibTransId="{EF61BB5E-0DE4-44DB-89B1-EDFD748991DE}"/>
    <dgm:cxn modelId="{B40208B1-82A7-455E-8D9D-1C0E5EE4417A}" srcId="{65859C68-B6A4-49C8-ABED-AAECBA74A7BD}" destId="{B4C29426-5532-4916-818C-7B15FC9FBF1F}" srcOrd="4" destOrd="0" parTransId="{8CE3C769-983B-4E7B-AEAA-1D6C1911C5FE}" sibTransId="{866B9DA4-DBAD-4390-9A04-DE839B655638}"/>
    <dgm:cxn modelId="{BDA4B6BB-D155-4578-9DF3-E691EB71C32E}" type="presOf" srcId="{9A75B268-C383-4D92-B747-9D37CE7BF74C}" destId="{C1E92A89-C5FC-4744-B68A-4A84DECE3F57}" srcOrd="0" destOrd="0" presId="urn:microsoft.com/office/officeart/2005/8/layout/default"/>
    <dgm:cxn modelId="{5FFA1FCD-866F-4B6B-B9A5-FF2FB329E3E1}" srcId="{65859C68-B6A4-49C8-ABED-AAECBA74A7BD}" destId="{B8916CB1-66E1-410B-A6EF-FB56F36DA133}" srcOrd="5" destOrd="0" parTransId="{45D8DBA7-50BD-4E3E-8E62-D5EA4C8F37D4}" sibTransId="{6BF96991-B7BC-435D-AECF-F155541F9378}"/>
    <dgm:cxn modelId="{C145B4E7-014C-4EB2-B589-CCC5318FEAA9}" type="presOf" srcId="{E99B6DFD-B3AD-4843-915E-0F75855F19C7}" destId="{1860ACC3-7565-47FE-AAD8-D2A72844B5EC}" srcOrd="0" destOrd="0" presId="urn:microsoft.com/office/officeart/2005/8/layout/default"/>
    <dgm:cxn modelId="{A23A9486-6D73-4E24-A9F5-DB642825F6E9}" type="presParOf" srcId="{2CFFAB2A-8967-4A29-B2AF-9866758E6505}" destId="{503712D7-8488-49AA-8711-1F3B9C52850B}" srcOrd="0" destOrd="0" presId="urn:microsoft.com/office/officeart/2005/8/layout/default"/>
    <dgm:cxn modelId="{9D513B33-3255-46C2-AA7B-AFAD4E7262FE}" type="presParOf" srcId="{2CFFAB2A-8967-4A29-B2AF-9866758E6505}" destId="{420482EB-E819-496F-85D8-321551EB92B0}" srcOrd="1" destOrd="0" presId="urn:microsoft.com/office/officeart/2005/8/layout/default"/>
    <dgm:cxn modelId="{864A1CC5-DA85-4026-A66B-4BDE62F6F7E7}" type="presParOf" srcId="{2CFFAB2A-8967-4A29-B2AF-9866758E6505}" destId="{1860ACC3-7565-47FE-AAD8-D2A72844B5EC}" srcOrd="2" destOrd="0" presId="urn:microsoft.com/office/officeart/2005/8/layout/default"/>
    <dgm:cxn modelId="{B2EFADB6-59CA-42AE-8A3D-EDBC86D98F30}" type="presParOf" srcId="{2CFFAB2A-8967-4A29-B2AF-9866758E6505}" destId="{BD6A6258-FA95-4103-86F0-B133D8A2AAA1}" srcOrd="3" destOrd="0" presId="urn:microsoft.com/office/officeart/2005/8/layout/default"/>
    <dgm:cxn modelId="{5B3E1C67-47D2-4444-97AF-D8DB27378F60}" type="presParOf" srcId="{2CFFAB2A-8967-4A29-B2AF-9866758E6505}" destId="{109E5813-2A7C-43DE-B4DD-B89D4663DFAB}" srcOrd="4" destOrd="0" presId="urn:microsoft.com/office/officeart/2005/8/layout/default"/>
    <dgm:cxn modelId="{A3C29B3E-D4F2-4828-8F22-77A16666DFCD}" type="presParOf" srcId="{2CFFAB2A-8967-4A29-B2AF-9866758E6505}" destId="{DE700A57-9D01-4336-857A-241DCE467159}" srcOrd="5" destOrd="0" presId="urn:microsoft.com/office/officeart/2005/8/layout/default"/>
    <dgm:cxn modelId="{63764E18-860B-4855-A479-C677CA24EB99}" type="presParOf" srcId="{2CFFAB2A-8967-4A29-B2AF-9866758E6505}" destId="{C1E92A89-C5FC-4744-B68A-4A84DECE3F57}" srcOrd="6" destOrd="0" presId="urn:microsoft.com/office/officeart/2005/8/layout/default"/>
    <dgm:cxn modelId="{8F8EF6F2-5CDF-4934-8D18-663C0C5E3326}" type="presParOf" srcId="{2CFFAB2A-8967-4A29-B2AF-9866758E6505}" destId="{ECCA9870-1E7F-4AED-96C9-10EEE5483A59}" srcOrd="7" destOrd="0" presId="urn:microsoft.com/office/officeart/2005/8/layout/default"/>
    <dgm:cxn modelId="{AA599EE9-EC50-45EB-B66F-A6B8033FE3FA}" type="presParOf" srcId="{2CFFAB2A-8967-4A29-B2AF-9866758E6505}" destId="{87D8135B-B1E5-42B7-ABDB-2AC0E6EA504E}" srcOrd="8" destOrd="0" presId="urn:microsoft.com/office/officeart/2005/8/layout/default"/>
    <dgm:cxn modelId="{D8701013-7CE7-4BE7-80AC-0129F2DEC63D}" type="presParOf" srcId="{2CFFAB2A-8967-4A29-B2AF-9866758E6505}" destId="{4C965F78-B8D9-495B-98D6-8B1372C88724}" srcOrd="9" destOrd="0" presId="urn:microsoft.com/office/officeart/2005/8/layout/default"/>
    <dgm:cxn modelId="{129C342B-2164-4255-B6E8-4AE0B5B601AB}" type="presParOf" srcId="{2CFFAB2A-8967-4A29-B2AF-9866758E6505}" destId="{998A657E-C36F-431C-BA02-3B4B1CEAD71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E9D2D-5520-43FE-8BBF-19C956513BB5}">
      <dsp:nvSpPr>
        <dsp:cNvPr id="0" name=""/>
        <dsp:cNvSpPr/>
      </dsp:nvSpPr>
      <dsp:spPr>
        <a:xfrm>
          <a:off x="0" y="2805434"/>
          <a:ext cx="8299450" cy="1840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Setting up a React Native development environment</a:t>
          </a:r>
        </a:p>
      </dsp:txBody>
      <dsp:txXfrm>
        <a:off x="0" y="2805434"/>
        <a:ext cx="8299450" cy="993961"/>
      </dsp:txXfrm>
    </dsp:sp>
    <dsp:sp modelId="{4B9140ED-5C0D-4DFC-87EB-0DA10F6D624A}">
      <dsp:nvSpPr>
        <dsp:cNvPr id="0" name=""/>
        <dsp:cNvSpPr/>
      </dsp:nvSpPr>
      <dsp:spPr>
        <a:xfrm>
          <a:off x="1013" y="3762582"/>
          <a:ext cx="1659484" cy="84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</a:t>
          </a:r>
        </a:p>
      </dsp:txBody>
      <dsp:txXfrm>
        <a:off x="1013" y="3762582"/>
        <a:ext cx="1659484" cy="846707"/>
      </dsp:txXfrm>
    </dsp:sp>
    <dsp:sp modelId="{C7106AC4-6DF2-413D-AAC9-92380D14CDE0}">
      <dsp:nvSpPr>
        <dsp:cNvPr id="0" name=""/>
        <dsp:cNvSpPr/>
      </dsp:nvSpPr>
      <dsp:spPr>
        <a:xfrm>
          <a:off x="1660497" y="3762582"/>
          <a:ext cx="1659484" cy="84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 Codespaces</a:t>
          </a:r>
        </a:p>
      </dsp:txBody>
      <dsp:txXfrm>
        <a:off x="1660497" y="3762582"/>
        <a:ext cx="1659484" cy="846707"/>
      </dsp:txXfrm>
    </dsp:sp>
    <dsp:sp modelId="{18E1F9DA-06AB-4388-93BB-FFE079D276C5}">
      <dsp:nvSpPr>
        <dsp:cNvPr id="0" name=""/>
        <dsp:cNvSpPr/>
      </dsp:nvSpPr>
      <dsp:spPr>
        <a:xfrm>
          <a:off x="3319982" y="3762582"/>
          <a:ext cx="1659484" cy="84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Studio Code for the web</a:t>
          </a:r>
        </a:p>
      </dsp:txBody>
      <dsp:txXfrm>
        <a:off x="3319982" y="3762582"/>
        <a:ext cx="1659484" cy="846707"/>
      </dsp:txXfrm>
    </dsp:sp>
    <dsp:sp modelId="{691ED237-65E9-4763-8C04-D51B66005430}">
      <dsp:nvSpPr>
        <dsp:cNvPr id="0" name=""/>
        <dsp:cNvSpPr/>
      </dsp:nvSpPr>
      <dsp:spPr>
        <a:xfrm>
          <a:off x="4979467" y="3762582"/>
          <a:ext cx="1659484" cy="84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Expo</a:t>
          </a:r>
        </a:p>
      </dsp:txBody>
      <dsp:txXfrm>
        <a:off x="4979467" y="3762582"/>
        <a:ext cx="1659484" cy="846707"/>
      </dsp:txXfrm>
    </dsp:sp>
    <dsp:sp modelId="{6C7C6868-A59B-41A6-9881-ED0C5E131129}">
      <dsp:nvSpPr>
        <dsp:cNvPr id="0" name=""/>
        <dsp:cNvSpPr/>
      </dsp:nvSpPr>
      <dsp:spPr>
        <a:xfrm>
          <a:off x="6638952" y="3762582"/>
          <a:ext cx="1659484" cy="84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Expo Go. </a:t>
          </a:r>
        </a:p>
      </dsp:txBody>
      <dsp:txXfrm>
        <a:off x="6638952" y="3762582"/>
        <a:ext cx="1659484" cy="846707"/>
      </dsp:txXfrm>
    </dsp:sp>
    <dsp:sp modelId="{185F8275-31F9-40DD-8027-4DC1C085EA8F}">
      <dsp:nvSpPr>
        <dsp:cNvPr id="0" name=""/>
        <dsp:cNvSpPr/>
      </dsp:nvSpPr>
      <dsp:spPr>
        <a:xfrm rot="10800000">
          <a:off x="0" y="2096"/>
          <a:ext cx="8299450" cy="28309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React Native is a framework for building mobile applications using JavaScript and React. </a:t>
          </a:r>
        </a:p>
      </dsp:txBody>
      <dsp:txXfrm rot="10800000">
        <a:off x="0" y="2096"/>
        <a:ext cx="8299450" cy="1839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712D7-8488-49AA-8711-1F3B9C52850B}">
      <dsp:nvSpPr>
        <dsp:cNvPr id="0" name=""/>
        <dsp:cNvSpPr/>
      </dsp:nvSpPr>
      <dsp:spPr>
        <a:xfrm>
          <a:off x="0" y="638274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Section 1: Accessing GitHub Codespaces</a:t>
          </a:r>
        </a:p>
      </dsp:txBody>
      <dsp:txXfrm>
        <a:off x="0" y="638274"/>
        <a:ext cx="2593578" cy="1556146"/>
      </dsp:txXfrm>
    </dsp:sp>
    <dsp:sp modelId="{1860ACC3-7565-47FE-AAD8-D2A72844B5EC}">
      <dsp:nvSpPr>
        <dsp:cNvPr id="0" name=""/>
        <dsp:cNvSpPr/>
      </dsp:nvSpPr>
      <dsp:spPr>
        <a:xfrm>
          <a:off x="2852935" y="638274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Section 2: Setting Up Expo account and Downloading Expo Go on my Smartphone</a:t>
          </a:r>
        </a:p>
      </dsp:txBody>
      <dsp:txXfrm>
        <a:off x="2852935" y="638274"/>
        <a:ext cx="2593578" cy="1556146"/>
      </dsp:txXfrm>
    </dsp:sp>
    <dsp:sp modelId="{109E5813-2A7C-43DE-B4DD-B89D4663DFAB}">
      <dsp:nvSpPr>
        <dsp:cNvPr id="0" name=""/>
        <dsp:cNvSpPr/>
      </dsp:nvSpPr>
      <dsp:spPr>
        <a:xfrm>
          <a:off x="5705871" y="638274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Section 3: Creating my first mobile app</a:t>
          </a:r>
        </a:p>
      </dsp:txBody>
      <dsp:txXfrm>
        <a:off x="5705871" y="638274"/>
        <a:ext cx="2593578" cy="1556146"/>
      </dsp:txXfrm>
    </dsp:sp>
    <dsp:sp modelId="{C1E92A89-C5FC-4744-B68A-4A84DECE3F57}">
      <dsp:nvSpPr>
        <dsp:cNvPr id="0" name=""/>
        <dsp:cNvSpPr/>
      </dsp:nvSpPr>
      <dsp:spPr>
        <a:xfrm>
          <a:off x="0" y="2453778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Section 4: Updating my first mobile app</a:t>
          </a:r>
          <a:endParaRPr lang="en-US" sz="2100" kern="1200"/>
        </a:p>
      </dsp:txBody>
      <dsp:txXfrm>
        <a:off x="0" y="2453778"/>
        <a:ext cx="2593578" cy="1556146"/>
      </dsp:txXfrm>
    </dsp:sp>
    <dsp:sp modelId="{87D8135B-B1E5-42B7-ABDB-2AC0E6EA504E}">
      <dsp:nvSpPr>
        <dsp:cNvPr id="0" name=""/>
        <dsp:cNvSpPr/>
      </dsp:nvSpPr>
      <dsp:spPr>
        <a:xfrm>
          <a:off x="2852935" y="2453778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Section 5: Pushing your work to GitHub </a:t>
          </a:r>
        </a:p>
      </dsp:txBody>
      <dsp:txXfrm>
        <a:off x="2852935" y="2453778"/>
        <a:ext cx="2593578" cy="1556146"/>
      </dsp:txXfrm>
    </dsp:sp>
    <dsp:sp modelId="{998A657E-C36F-431C-BA02-3B4B1CEAD715}">
      <dsp:nvSpPr>
        <dsp:cNvPr id="0" name=""/>
        <dsp:cNvSpPr/>
      </dsp:nvSpPr>
      <dsp:spPr>
        <a:xfrm>
          <a:off x="5705871" y="2453778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Sections 6-9: More practices</a:t>
          </a:r>
        </a:p>
      </dsp:txBody>
      <dsp:txXfrm>
        <a:off x="5705871" y="2453778"/>
        <a:ext cx="2593578" cy="1556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20661" y="0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r">
              <a:defRPr sz="1200"/>
            </a:lvl1pPr>
          </a:lstStyle>
          <a:p>
            <a:fld id="{EFA3BDC7-8A50-42C8-9302-6762F35E1C3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1993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20661" y="6721993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r">
              <a:defRPr sz="1200"/>
            </a:lvl1pPr>
          </a:lstStyle>
          <a:p>
            <a:fld id="{01C19D98-79E7-4C46-B693-5C594D72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170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0661" y="0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30225"/>
            <a:ext cx="3538538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324" y="3361611"/>
            <a:ext cx="7514590" cy="318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993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0661" y="6721993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24D85D-0234-4E0E-8CD2-74151B7F4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62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C0EB3-4014-4C37-92E8-3964A4450D46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9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7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https://www.codingninjas.com/codestudio/library/difference-between-npm-and-npx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6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8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04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31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37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07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QR (Quick Response)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16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4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React Native is a framework for building mobile applications using JavaScript and React. In this guide, we will walk through the process of setting up a React Native development environment with GitHub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Codespaces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Expo, and Expo Go. The guide includes step-by-step instructions on how to set up GitHub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Codespaces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install Expo Go, and create a basic React Native app. This guide is designed for students who are new to React Native development and want to learn how to use Expo Go and GitHub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Codespaces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create mobile applications.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81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“Source Control” menu from the Activity Bar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1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2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2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8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9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9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4800"/>
            <a:ext cx="2074862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607218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9750" y="304800"/>
            <a:ext cx="829945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13063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1323439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095569" y="6304002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pPr algn="ctr"/>
            <a:r>
              <a:rPr lang="en-US" sz="1000" b="0" dirty="0">
                <a:solidFill>
                  <a:schemeClr val="bg1"/>
                </a:solidFill>
              </a:rPr>
              <a:t>CS 24 Full-Stack Dev – Mobile App</a:t>
            </a:r>
          </a:p>
          <a:p>
            <a:pPr algn="ctr"/>
            <a:r>
              <a:rPr lang="en-US" sz="1000" b="0" dirty="0">
                <a:solidFill>
                  <a:schemeClr val="bg1"/>
                </a:solidFill>
              </a:rPr>
              <a:t>School of Technology &amp; Computing 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5341EA4-089E-E26E-DDEC-EDFC7BCCE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518400" cy="60960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55276138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g1.jp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57825" y="6477000"/>
            <a:ext cx="33432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800">
                <a:solidFill>
                  <a:schemeClr val="bg1"/>
                </a:solidFill>
              </a:rPr>
              <a:t>© ITT Educational Services, Inc. All rights reserved.</a:t>
            </a: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</p:sldLayoutIdLst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bg2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83025"/>
            <a:ext cx="5762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</a:rPr>
              <a:t>Page </a:t>
            </a:r>
            <a:fld id="{DEEF7EDB-1475-4749-AA87-2953B25835FE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9750" y="6467071"/>
            <a:ext cx="2971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ACM SIGITE 2023</a:t>
            </a:r>
          </a:p>
        </p:txBody>
      </p:sp>
      <p:sp>
        <p:nvSpPr>
          <p:cNvPr id="9" name="TextBox 4"/>
          <p:cNvSpPr txBox="1"/>
          <p:nvPr userDrawn="1"/>
        </p:nvSpPr>
        <p:spPr>
          <a:xfrm>
            <a:off x="4268109" y="6467071"/>
            <a:ext cx="2308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1000" b="0">
                <a:solidFill>
                  <a:schemeClr val="bg1"/>
                </a:solidFill>
              </a:rPr>
              <a:t>School of Technology and Computing</a:t>
            </a:r>
            <a:endParaRPr lang="en-US" sz="1000" b="0" i="0">
              <a:solidFill>
                <a:schemeClr val="bg1"/>
              </a:solidFill>
            </a:endParaRP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E1C72C84-DAE4-7391-C491-F439A217CB6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7612"/>
            <a:ext cx="476550" cy="560387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  <p:sldLayoutId id="2147484457" r:id="rId14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20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20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2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p7uw9c6QH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amchung0117/sigite2023-example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-138545" y="625542"/>
            <a:ext cx="9157853" cy="707886"/>
          </a:xfrm>
        </p:spPr>
        <p:txBody>
          <a:bodyPr/>
          <a:lstStyle/>
          <a:p>
            <a:pPr algn="ctr"/>
            <a:r>
              <a:rPr lang="en-US" b="1" dirty="0"/>
              <a:t>Hands-on Skill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CFF0A54-E9D9-EFBC-ED85-A29E92D6F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545" y="1639482"/>
            <a:ext cx="967765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None/>
              <a:defRPr sz="4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Cloud Development Environment</a:t>
            </a:r>
            <a:br>
              <a:rPr lang="en-US" kern="0" dirty="0"/>
            </a:br>
            <a:r>
              <a:rPr lang="en-US" kern="0" dirty="0"/>
              <a:t>(CDE)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EAFB30-69BF-B37A-69E1-652B529BA23E}"/>
              </a:ext>
            </a:extLst>
          </p:cNvPr>
          <p:cNvSpPr txBox="1">
            <a:spLocks/>
          </p:cNvSpPr>
          <p:nvPr/>
        </p:nvSpPr>
        <p:spPr bwMode="auto">
          <a:xfrm>
            <a:off x="315547" y="3079695"/>
            <a:ext cx="5625040" cy="281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None/>
              <a:defRPr sz="4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kern="0" dirty="0"/>
              <a:t>Where can you start?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kern="0" dirty="0"/>
              <a:t>Overview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kern="0" dirty="0"/>
              <a:t>Before You Start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kern="0" dirty="0"/>
              <a:t>Examples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kern="0" dirty="0"/>
              <a:t>Practices</a:t>
            </a:r>
          </a:p>
        </p:txBody>
      </p:sp>
      <p:pic>
        <p:nvPicPr>
          <p:cNvPr id="5" name="Picture 2" descr="flat vector business technology storage and cloud connect concept with administrator and developer team working This file EPS 10 format. This illustration&#10;contains a transparency . Cloud Computing stock illustrations">
            <a:extLst>
              <a:ext uri="{FF2B5EF4-FFF2-40B4-BE49-F238E27FC236}">
                <a16:creationId xmlns:a16="http://schemas.microsoft.com/office/drawing/2014/main" id="{D50C20E5-73DE-0FA6-5D58-A948EDD3B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75" y="2541915"/>
            <a:ext cx="2740878" cy="194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DC451-1ED4-DB8A-99D8-ED669D5C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61" y="4727129"/>
            <a:ext cx="1651521" cy="14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921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Section 1: </a:t>
            </a:r>
            <a:r>
              <a:rPr lang="en-US" u="none" strike="noStrike">
                <a:effectLst/>
              </a:rPr>
              <a:t>GitHub </a:t>
            </a:r>
            <a:r>
              <a:rPr lang="en-US" u="none" strike="noStrike" err="1">
                <a:effectLst/>
              </a:rPr>
              <a:t>Codespaces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B0A5B-8DEC-6DD7-1BA6-0E8D0F9C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27" y="1295400"/>
            <a:ext cx="7378095" cy="46482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4D68FDA-D6D4-CBCB-2379-384FA75A07DA}"/>
              </a:ext>
            </a:extLst>
          </p:cNvPr>
          <p:cNvSpPr/>
          <p:nvPr/>
        </p:nvSpPr>
        <p:spPr>
          <a:xfrm>
            <a:off x="3899337" y="4522181"/>
            <a:ext cx="409903" cy="51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87FBD7D6-419C-84BC-3011-2A2502EC53FB}"/>
              </a:ext>
            </a:extLst>
          </p:cNvPr>
          <p:cNvSpPr/>
          <p:nvPr/>
        </p:nvSpPr>
        <p:spPr>
          <a:xfrm>
            <a:off x="6231467" y="4052711"/>
            <a:ext cx="2788355" cy="1715911"/>
          </a:xfrm>
          <a:prstGeom prst="irregularSeal2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Always Free</a:t>
            </a:r>
          </a:p>
        </p:txBody>
      </p:sp>
    </p:spTree>
    <p:extLst>
      <p:ext uri="{BB962C8B-B14F-4D97-AF65-F5344CB8AC3E}">
        <p14:creationId xmlns:p14="http://schemas.microsoft.com/office/powerpoint/2010/main" val="241558174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Section 1: </a:t>
            </a:r>
            <a:r>
              <a:rPr lang="en-US" u="none" strike="noStrike">
                <a:effectLst/>
              </a:rPr>
              <a:t>GitHub </a:t>
            </a:r>
            <a:r>
              <a:rPr lang="en-US" u="none" strike="noStrike" err="1">
                <a:effectLst/>
              </a:rPr>
              <a:t>Codespaces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05CC5-6C6C-8EA9-EE55-E6BA97E2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78649"/>
            <a:ext cx="8299450" cy="448170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95748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Section 2.1: Create Your Expo Account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C80D10-A885-D674-9D8C-D5EB997ED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275" y="1693823"/>
            <a:ext cx="8299450" cy="44609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1DCE7F-1387-EF51-D63D-51EC50000BDA}"/>
              </a:ext>
            </a:extLst>
          </p:cNvPr>
          <p:cNvSpPr txBox="1">
            <a:spLocks/>
          </p:cNvSpPr>
          <p:nvPr/>
        </p:nvSpPr>
        <p:spPr bwMode="auto">
          <a:xfrm>
            <a:off x="422275" y="1065486"/>
            <a:ext cx="8299450" cy="4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ea typeface="Verdana" panose="020B0604030504040204" pitchFamily="34" charset="0"/>
                <a:cs typeface="Verdana" panose="020B0604030504040204" pitchFamily="34" charset="0"/>
              </a:rPr>
              <a:t>https://expo.dev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1873661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Section 2.2: Download Expo Go on your Smartphone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C1E6F-C1F3-06FA-99E6-B7FCADDA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89023"/>
            <a:ext cx="8299450" cy="44609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145441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Section 2.3: Open the terminal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5CCE76-0550-4863-A0C4-990D5C179F23}"/>
              </a:ext>
            </a:extLst>
          </p:cNvPr>
          <p:cNvSpPr txBox="1">
            <a:spLocks/>
          </p:cNvSpPr>
          <p:nvPr/>
        </p:nvSpPr>
        <p:spPr bwMode="auto">
          <a:xfrm>
            <a:off x="422275" y="1065486"/>
            <a:ext cx="8299450" cy="4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effectLst/>
                <a:ea typeface="Times New Roman" panose="02020603050405020304" pitchFamily="18" charset="0"/>
              </a:rPr>
              <a:t>“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ctl</a:t>
            </a:r>
            <a:r>
              <a:rPr lang="en-US" dirty="0">
                <a:effectLst/>
                <a:ea typeface="Times New Roman" panose="02020603050405020304" pitchFamily="18" charset="0"/>
              </a:rPr>
              <a:t>” + “~”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6F7439-6A4B-BB55-98C9-73EBD3608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654704"/>
            <a:ext cx="8229600" cy="44427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2511451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sz="3300" dirty="0"/>
              <a:t>Section 2.4: Check node, </a:t>
            </a:r>
            <a:r>
              <a:rPr lang="en-US" sz="3300" dirty="0" err="1"/>
              <a:t>npm</a:t>
            </a:r>
            <a:r>
              <a:rPr lang="en-US" sz="3300" dirty="0"/>
              <a:t>, and </a:t>
            </a:r>
            <a:r>
              <a:rPr lang="en-US" sz="3300" dirty="0" err="1"/>
              <a:t>npx</a:t>
            </a:r>
            <a:r>
              <a:rPr lang="en-US" sz="33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B4E49-A51D-4FC2-5E49-BD4DA853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78649"/>
            <a:ext cx="8299450" cy="448170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0598293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414"/>
            <a:ext cx="8299450" cy="990600"/>
          </a:xfrm>
        </p:spPr>
        <p:txBody>
          <a:bodyPr/>
          <a:lstStyle/>
          <a:p>
            <a:r>
              <a:rPr lang="en-US" sz="3200" dirty="0"/>
              <a:t>Section 3: Creating My First Mobile App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82BF1-3A5B-7DB6-91B2-49C5028E4CCE}"/>
              </a:ext>
            </a:extLst>
          </p:cNvPr>
          <p:cNvSpPr txBox="1">
            <a:spLocks/>
          </p:cNvSpPr>
          <p:nvPr/>
        </p:nvSpPr>
        <p:spPr bwMode="auto">
          <a:xfrm>
            <a:off x="644854" y="997946"/>
            <a:ext cx="7127546" cy="4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&gt;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create-expo-app my-mobile-app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7631-812D-965D-519D-4FC1B71A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1754732"/>
            <a:ext cx="8229600" cy="4337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8947998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sz="3300" dirty="0"/>
              <a:t>No Installation of a Global Expo CLI.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3C25E4-43D9-CB51-5C00-9E1F572EC58B}"/>
              </a:ext>
            </a:extLst>
          </p:cNvPr>
          <p:cNvSpPr txBox="1">
            <a:spLocks/>
          </p:cNvSpPr>
          <p:nvPr/>
        </p:nvSpPr>
        <p:spPr bwMode="auto">
          <a:xfrm>
            <a:off x="422275" y="1065486"/>
            <a:ext cx="8299450" cy="4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install -g expo-cli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FDE75-49FF-469D-CD94-9B252BF0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812914"/>
            <a:ext cx="8229600" cy="433765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8EF8FABB-10B0-EBED-AA4E-8955E5EB3655}"/>
              </a:ext>
            </a:extLst>
          </p:cNvPr>
          <p:cNvSpPr/>
          <p:nvPr/>
        </p:nvSpPr>
        <p:spPr>
          <a:xfrm>
            <a:off x="2432957" y="2922814"/>
            <a:ext cx="4588329" cy="2869700"/>
          </a:xfrm>
          <a:prstGeom prst="noSmoking">
            <a:avLst/>
          </a:prstGeom>
          <a:solidFill>
            <a:srgbClr val="CC3208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2508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Section 3: (Continues)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82BF1-3A5B-7DB6-91B2-49C5028E4CCE}"/>
              </a:ext>
            </a:extLst>
          </p:cNvPr>
          <p:cNvSpPr txBox="1">
            <a:spLocks/>
          </p:cNvSpPr>
          <p:nvPr/>
        </p:nvSpPr>
        <p:spPr bwMode="auto">
          <a:xfrm>
            <a:off x="693840" y="879973"/>
            <a:ext cx="4841547" cy="8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&gt;cd </a:t>
            </a:r>
            <a:r>
              <a:rPr lang="en-US" dirty="0">
                <a:solidFill>
                  <a:srgbClr val="000000"/>
                </a:solidFill>
              </a:rPr>
              <a:t>my-mobile-app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CB860B-1F1B-38A9-A875-06EA935BB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10827"/>
            <a:ext cx="8229600" cy="43542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22214F-3D5F-6029-7451-F179EC66C865}"/>
              </a:ext>
            </a:extLst>
          </p:cNvPr>
          <p:cNvSpPr/>
          <p:nvPr/>
        </p:nvSpPr>
        <p:spPr>
          <a:xfrm>
            <a:off x="693840" y="2764972"/>
            <a:ext cx="1902403" cy="13498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34265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Section 3: (Continues)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82BF1-3A5B-7DB6-91B2-49C5028E4CCE}"/>
              </a:ext>
            </a:extLst>
          </p:cNvPr>
          <p:cNvSpPr txBox="1">
            <a:spLocks/>
          </p:cNvSpPr>
          <p:nvPr/>
        </p:nvSpPr>
        <p:spPr bwMode="auto">
          <a:xfrm>
            <a:off x="693840" y="879973"/>
            <a:ext cx="4841547" cy="8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&gt;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npx</a:t>
            </a:r>
            <a:r>
              <a:rPr lang="en-US" dirty="0">
                <a:effectLst/>
                <a:ea typeface="Times New Roman" panose="02020603050405020304" pitchFamily="18" charset="0"/>
              </a:rPr>
              <a:t> expo login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5D2F2-AF22-B8B1-55DF-5BD85BB1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10827"/>
            <a:ext cx="8229600" cy="433765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874826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3D6-6F23-AC77-F613-82919AD5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Where Can You Start?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B8A0B-3006-E764-C5B3-314DF55B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229600" cy="4337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4214230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Section 3: (Continues)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82BF1-3A5B-7DB6-91B2-49C5028E4CCE}"/>
              </a:ext>
            </a:extLst>
          </p:cNvPr>
          <p:cNvSpPr txBox="1">
            <a:spLocks/>
          </p:cNvSpPr>
          <p:nvPr/>
        </p:nvSpPr>
        <p:spPr bwMode="auto">
          <a:xfrm>
            <a:off x="539750" y="954707"/>
            <a:ext cx="4841547" cy="8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&gt;</a:t>
            </a:r>
            <a:r>
              <a:rPr lang="en-US" dirty="0" err="1">
                <a:solidFill>
                  <a:srgbClr val="000000"/>
                </a:solidFill>
              </a:rPr>
              <a:t>npx</a:t>
            </a:r>
            <a:r>
              <a:rPr lang="en-US" dirty="0">
                <a:solidFill>
                  <a:srgbClr val="000000"/>
                </a:solidFill>
              </a:rPr>
              <a:t> expo start --tunnel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29B2D-52CF-1197-F9A5-343B6EEA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31053"/>
            <a:ext cx="8229600" cy="433765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6298111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Section 3: (Continues)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2BF26-67E8-05AD-0402-874F7C89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2" y="1840864"/>
            <a:ext cx="5733415" cy="317627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E8424-C9CB-8DD3-9CEC-A926A6CD3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95" y="1145221"/>
            <a:ext cx="2103120" cy="45675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6233248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Section 4: Updating the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548B8-DC77-F223-887D-DEFE3920A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1" y="1295400"/>
            <a:ext cx="2556509" cy="464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78159E-C528-8ADE-8E79-96C80F1EC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76" y="1904868"/>
            <a:ext cx="5761219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9614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u="none" strike="noStrike">
                <a:effectLst/>
              </a:rPr>
              <a:t>Section 5: Pushing your work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FF153E-944F-7557-ED99-00591D7E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3939349" cy="464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2381FD-300F-5639-986B-B9D90ADB4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793" y="2150276"/>
            <a:ext cx="4572000" cy="2212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763584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D23-7B72-3983-A7C8-0DB86899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ea typeface="Times New Roman" panose="02020603050405020304" pitchFamily="18" charset="0"/>
              </a:rPr>
              <a:t>Section 6: Using &lt;Text&gt; &amp; &lt;View&gt;</a:t>
            </a:r>
            <a:br>
              <a:rPr lang="en-US" sz="3600" dirty="0">
                <a:effectLst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B3DF7-7257-15FE-61CD-824FB3CBD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93240"/>
            <a:ext cx="5429885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3E99FFC-48FC-94C4-B854-A95C2734F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02" y="1023620"/>
            <a:ext cx="2061448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7709969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D23-7B72-3983-A7C8-0DB86899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" y="261620"/>
            <a:ext cx="8768443" cy="990600"/>
          </a:xfrm>
        </p:spPr>
        <p:txBody>
          <a:bodyPr/>
          <a:lstStyle/>
          <a:p>
            <a:r>
              <a:rPr lang="en-US" sz="3200" dirty="0">
                <a:effectLst/>
                <a:ea typeface="Times New Roman" panose="02020603050405020304" pitchFamily="18" charset="0"/>
              </a:rPr>
              <a:t>Section 7: Creating a functional component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br>
              <a:rPr lang="en-US" sz="3200" dirty="0">
                <a:effectLst/>
                <a:ea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A657C-CD9F-548E-23D8-0A1B342E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94192"/>
            <a:ext cx="4639310" cy="2924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3F16F5-F154-0C71-570A-C09F7362D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1" y="1071880"/>
            <a:ext cx="2061448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7472138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D23-7B72-3983-A7C8-0DB86899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04800"/>
            <a:ext cx="8605520" cy="990600"/>
          </a:xfrm>
        </p:spPr>
        <p:txBody>
          <a:bodyPr/>
          <a:lstStyle/>
          <a:p>
            <a:r>
              <a:rPr lang="en-US" sz="3200" dirty="0">
                <a:effectLst/>
                <a:ea typeface="Times New Roman" panose="02020603050405020304" pitchFamily="18" charset="0"/>
              </a:rPr>
              <a:t>Section 8: Creating a class component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br>
              <a:rPr lang="en-US" sz="3200" dirty="0">
                <a:effectLst/>
                <a:ea typeface="Times New Roman" panose="02020603050405020304" pitchFamily="18" charset="0"/>
              </a:rPr>
            </a:br>
            <a:br>
              <a:rPr lang="en-US" sz="3200" dirty="0">
                <a:effectLst/>
                <a:ea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B14CE-A74E-67A8-1903-548CC0B2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41" y="1602422"/>
            <a:ext cx="4452620" cy="35109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9D831EB-5E50-1C4F-1B26-F9D8CF0A0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22" y="1051559"/>
            <a:ext cx="2061448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0108341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D23-7B72-3983-A7C8-0DB86899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  <a:ea typeface="Times New Roman" panose="02020603050405020304" pitchFamily="18" charset="0"/>
              </a:rPr>
              <a:t>Section </a:t>
            </a:r>
            <a:r>
              <a:rPr lang="en-US" sz="3200" dirty="0">
                <a:ea typeface="Times New Roman" panose="02020603050405020304" pitchFamily="18" charset="0"/>
              </a:rPr>
              <a:t>9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: Using &lt;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ScrollView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&gt;, &lt;Image&gt; &amp; &lt;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TextInput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&gt;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br>
              <a:rPr lang="en-US" sz="3200" dirty="0">
                <a:effectLst/>
                <a:ea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69CE5-BB76-648F-2013-D4E5E0D4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670367"/>
            <a:ext cx="4572000" cy="40049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7D54717-E90C-DAA2-AA55-12F6394B6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1" y="1041400"/>
            <a:ext cx="2061448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9930761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Q&amp;A</a:t>
            </a:r>
            <a:br>
              <a:rPr lang="en-US" sz="3600" dirty="0"/>
            </a:br>
            <a:br>
              <a:rPr lang="en-US" dirty="0"/>
            </a:br>
            <a:endParaRPr lang="en-US" dirty="0">
              <a:cs typeface="Arial"/>
            </a:endParaRPr>
          </a:p>
        </p:txBody>
      </p:sp>
      <p:pic>
        <p:nvPicPr>
          <p:cNvPr id="1026" name="Picture 2" descr="Sponsored image">
            <a:extLst>
              <a:ext uri="{FF2B5EF4-FFF2-40B4-BE49-F238E27FC236}">
                <a16:creationId xmlns:a16="http://schemas.microsoft.com/office/drawing/2014/main" id="{0B20929E-B1E9-53BA-A8A4-44AB8F99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804988"/>
            <a:ext cx="48101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89122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3D6-6F23-AC77-F613-82919AD5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Where Can You Start? (Continues)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6B041-5461-FF8D-2507-053EA6E8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4103"/>
            <a:ext cx="8229600" cy="433765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897801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58AA-26DF-BF8B-8910-864BFC0B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15749A-6B93-1F6D-AF35-7E8DB20CD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134507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03F0-E3AD-0580-6068-6B721C21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EB4E-3E8D-79EF-0089-8C7002E83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659582"/>
            <a:ext cx="8299450" cy="464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SzPts val="900"/>
            </a:pPr>
            <a:endParaRPr lang="en-US" u="none" strike="noStrike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Arial" panose="020B0604020202020204" pitchFamily="34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7EBDCD-0148-897D-9A24-7C6214924F02}"/>
              </a:ext>
            </a:extLst>
          </p:cNvPr>
          <p:cNvSpPr txBox="1">
            <a:spLocks/>
          </p:cNvSpPr>
          <p:nvPr/>
        </p:nvSpPr>
        <p:spPr bwMode="auto">
          <a:xfrm>
            <a:off x="422275" y="1094509"/>
            <a:ext cx="82994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Screenshots</a:t>
            </a:r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may be different from your environment.</a:t>
            </a:r>
          </a:p>
          <a:p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directory path shown in screenshots may be different from yours. </a:t>
            </a:r>
          </a:p>
          <a:p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Version numbers may not match with the most current version at the time of writing. If given the option to choose between stable release (long-term support) or most recent, please select the </a:t>
            </a:r>
            <a:r>
              <a:rPr lang="en-US" b="1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stable release</a:t>
            </a:r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rather than the beta-testing version.</a:t>
            </a:r>
          </a:p>
        </p:txBody>
      </p:sp>
    </p:spTree>
    <p:extLst>
      <p:ext uri="{BB962C8B-B14F-4D97-AF65-F5344CB8AC3E}">
        <p14:creationId xmlns:p14="http://schemas.microsoft.com/office/powerpoint/2010/main" val="192465108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03F0-E3AD-0580-6068-6B721C21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 (Continues)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EB4E-3E8D-79EF-0089-8C7002E83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659582"/>
            <a:ext cx="8299450" cy="464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SzPts val="900"/>
            </a:pPr>
            <a:endParaRPr lang="en-US" u="none" strike="noStrike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Arial" panose="020B0604020202020204" pitchFamily="34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2010AF-A887-06D9-6BF9-242865ECD8AC}"/>
              </a:ext>
            </a:extLst>
          </p:cNvPr>
          <p:cNvSpPr txBox="1">
            <a:spLocks/>
          </p:cNvSpPr>
          <p:nvPr/>
        </p:nvSpPr>
        <p:spPr bwMode="auto">
          <a:xfrm>
            <a:off x="422275" y="1440873"/>
            <a:ext cx="8181975" cy="421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There might be subtle discrepancies along with the steps. Please </a:t>
            </a:r>
            <a:r>
              <a:rPr lang="en-US" b="1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 your best judgment</a:t>
            </a:r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while going through this cookbook-style tutorial to complete each step.</a:t>
            </a:r>
          </a:p>
          <a:p>
            <a:r>
              <a:rPr lang="en-US" u="none" strike="noStrike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If you are not familiar with terminal, command line, and bash scripts, check out this video: </a:t>
            </a:r>
            <a:r>
              <a:rPr lang="en-US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  <a:hlinkClick r:id="rId3"/>
              </a:rPr>
              <a:t>https://youtu.be/Dp7uw9c6QH8</a:t>
            </a:r>
            <a:r>
              <a:rPr lang="en-US" u="none" strike="noStrike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en-US" u="none" strike="noStrike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52060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03F0-E3AD-0580-6068-6B721C21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 (Continues)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EB4E-3E8D-79EF-0089-8C7002E83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659582"/>
            <a:ext cx="8299450" cy="464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SzPts val="900"/>
            </a:pPr>
            <a:endParaRPr lang="en-US" u="none" strike="noStrike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Arial" panose="020B0604020202020204" pitchFamily="34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2010AF-A887-06D9-6BF9-242865ECD8AC}"/>
              </a:ext>
            </a:extLst>
          </p:cNvPr>
          <p:cNvSpPr txBox="1">
            <a:spLocks/>
          </p:cNvSpPr>
          <p:nvPr/>
        </p:nvSpPr>
        <p:spPr bwMode="auto">
          <a:xfrm>
            <a:off x="304800" y="1295400"/>
            <a:ext cx="8299450" cy="453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u="none" strike="noStrike" dirty="0">
                <a:solidFill>
                  <a:srgbClr val="0E101A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Avoid copy-pasting code from the book or the GitHub repository</a:t>
            </a:r>
            <a:r>
              <a:rPr lang="en-US" u="none" strike="noStrike" dirty="0">
                <a:solidFill>
                  <a:srgbClr val="0E101A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 Instead, type out the code yourself. Resort to copy-pasting only when you are stuck and find that things are not working as expected.</a:t>
            </a:r>
            <a:endParaRPr lang="en-US" u="none" strike="noStrike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Some steps may not be explained in detail.  If you are not sure what to do: </a:t>
            </a:r>
          </a:p>
          <a:p>
            <a:pPr lvl="1"/>
            <a:r>
              <a:rPr lang="en-US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Consult the resources from the course.   </a:t>
            </a:r>
          </a:p>
          <a:p>
            <a:pPr lvl="1"/>
            <a:r>
              <a:rPr lang="en-US" b="1" u="none" strike="noStrike" dirty="0">
                <a:effectLst/>
                <a:highlight>
                  <a:srgbClr val="FF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If you cannot solve the problem after a few tries (15-30 minutes), ask a TA for help.</a:t>
            </a:r>
            <a:endParaRPr lang="en-US" b="1" kern="0" dirty="0">
              <a:solidFill>
                <a:srgbClr val="000000"/>
              </a:solidFill>
              <a:highlight>
                <a:srgbClr val="FFFF00"/>
              </a:highlight>
              <a:ea typeface="Times New Roman" panose="02020603050405020304" pitchFamily="18" charset="0"/>
            </a:endParaRPr>
          </a:p>
          <a:p>
            <a:endParaRPr lang="en-US" u="none" strike="noStrike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u="none" strike="noStrike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3302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5CCD-E5A9-072C-46DB-40DFB39A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Sections 6-9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974B-20AA-DCA8-4065-5497DAE85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9427"/>
            <a:ext cx="8839200" cy="671945"/>
          </a:xfrm>
        </p:spPr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Visit </a:t>
            </a:r>
            <a:r>
              <a:rPr lang="en-US" sz="2400" u="sng" dirty="0">
                <a:effectLst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https://github.com/samchung0117/sigite2023-example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F3BD7-809C-2ED1-9AB2-34881CFE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60863"/>
            <a:ext cx="8229600" cy="43377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254521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1D0663-7E50-0D54-4BA2-11F40143E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531859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5600500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Blank Presentation">
  <a:themeElements>
    <a:clrScheme name="1_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4AF10A37F87B43970F7CFB5E84EB76" ma:contentTypeVersion="16" ma:contentTypeDescription="Create a new document." ma:contentTypeScope="" ma:versionID="f738bd0c78eced92aa6d80954ff94582">
  <xsd:schema xmlns:xsd="http://www.w3.org/2001/XMLSchema" xmlns:xs="http://www.w3.org/2001/XMLSchema" xmlns:p="http://schemas.microsoft.com/office/2006/metadata/properties" xmlns:ns3="995b2506-1074-4ddc-af93-d4437205e205" xmlns:ns4="8b5094ac-e50c-4f5c-965f-37193990e5fe" targetNamespace="http://schemas.microsoft.com/office/2006/metadata/properties" ma:root="true" ma:fieldsID="42b0d22b1699a618d1f29a76b9faa558" ns3:_="" ns4:_="">
    <xsd:import namespace="995b2506-1074-4ddc-af93-d4437205e205"/>
    <xsd:import namespace="8b5094ac-e50c-4f5c-965f-37193990e5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b2506-1074-4ddc-af93-d4437205e2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5094ac-e50c-4f5c-965f-37193990e5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5b2506-1074-4ddc-af93-d4437205e20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01C0CB-168E-4C7D-A140-8D915C0221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5b2506-1074-4ddc-af93-d4437205e205"/>
    <ds:schemaRef ds:uri="8b5094ac-e50c-4f5c-965f-37193990e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2FEE91-4C0A-496F-8B44-A47FB8B7081B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b5094ac-e50c-4f5c-965f-37193990e5fe"/>
    <ds:schemaRef ds:uri="995b2506-1074-4ddc-af93-d4437205e205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AB377C4-EEF8-47E3-9318-52CD2DF062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1830</TotalTime>
  <Words>680</Words>
  <Application>Microsoft Office PowerPoint</Application>
  <PresentationFormat>On-screen Show (4:3)</PresentationFormat>
  <Paragraphs>96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Times</vt:lpstr>
      <vt:lpstr>Times New Roman</vt:lpstr>
      <vt:lpstr>Wingdings</vt:lpstr>
      <vt:lpstr>1_Blank Presentation</vt:lpstr>
      <vt:lpstr>Blank Presentation</vt:lpstr>
      <vt:lpstr>PowerPoint Presentation</vt:lpstr>
      <vt:lpstr>Where Can You Start?</vt:lpstr>
      <vt:lpstr>Where Can You Start? (Continues)</vt:lpstr>
      <vt:lpstr>Overview</vt:lpstr>
      <vt:lpstr>Before You Start</vt:lpstr>
      <vt:lpstr>Before You Start (Continues)</vt:lpstr>
      <vt:lpstr>Before You Start (Continues)</vt:lpstr>
      <vt:lpstr>Examples for Sections 6-9 </vt:lpstr>
      <vt:lpstr>Practices</vt:lpstr>
      <vt:lpstr>Section 1: GitHub Codespaces</vt:lpstr>
      <vt:lpstr>Section 1: GitHub Codespaces</vt:lpstr>
      <vt:lpstr>Section 2.1: Create Your Expo Account</vt:lpstr>
      <vt:lpstr>Section 2.2: Download Expo Go on your Smartphone</vt:lpstr>
      <vt:lpstr>Section 2.3: Open the terminal</vt:lpstr>
      <vt:lpstr>Section 2.4: Check node, npm, and npx.</vt:lpstr>
      <vt:lpstr>Section 3: Creating My First Mobile App</vt:lpstr>
      <vt:lpstr>No Installation of a Global Expo CLI.</vt:lpstr>
      <vt:lpstr>Section 3: (Continues)</vt:lpstr>
      <vt:lpstr>Section 3: (Continues)</vt:lpstr>
      <vt:lpstr>Section 3: (Continues)</vt:lpstr>
      <vt:lpstr>Section 3: (Continues)</vt:lpstr>
      <vt:lpstr>Section 4: Updating the App</vt:lpstr>
      <vt:lpstr>Section 5: Pushing your work</vt:lpstr>
      <vt:lpstr>Section 6: Using &lt;Text&gt; &amp; &lt;View&gt; </vt:lpstr>
      <vt:lpstr>Section 7: Creating a functional component  </vt:lpstr>
      <vt:lpstr>Section 8: Creating a class component   </vt:lpstr>
      <vt:lpstr>Section 9: Using &lt;ScrollView&gt;, &lt;Image&gt; &amp; &lt;TextInput&gt;  </vt:lpstr>
      <vt:lpstr>Q&amp;A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Para</dc:creator>
  <cp:lastModifiedBy>Sam Chung</cp:lastModifiedBy>
  <cp:revision>24</cp:revision>
  <cp:lastPrinted>2014-07-14T18:25:42Z</cp:lastPrinted>
  <dcterms:created xsi:type="dcterms:W3CDTF">2010-12-08T20:24:10Z</dcterms:created>
  <dcterms:modified xsi:type="dcterms:W3CDTF">2023-10-13T11:56:14Z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0x010100934AF10A37F87B43970F7CFB5E84EB76</vt:lpwstr>
  </property>
</Properties>
</file>