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650" r:id="rId5"/>
  </p:sldMasterIdLst>
  <p:notesMasterIdLst>
    <p:notesMasterId r:id="rId10"/>
  </p:notesMasterIdLst>
  <p:handoutMasterIdLst>
    <p:handoutMasterId r:id="rId11"/>
  </p:handoutMasterIdLst>
  <p:sldIdLst>
    <p:sldId id="507" r:id="rId6"/>
    <p:sldId id="509" r:id="rId7"/>
    <p:sldId id="511" r:id="rId8"/>
    <p:sldId id="513" r:id="rId9"/>
  </p:sldIdLst>
  <p:sldSz cx="9144000" cy="6858000" type="screen4x3"/>
  <p:notesSz cx="6858000" cy="22764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29">
          <p15:clr>
            <a:srgbClr val="A4A3A4"/>
          </p15:clr>
        </p15:guide>
        <p15:guide id="2" pos="29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66CC"/>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87B738-DCC3-47CA-9561-E88F590FE618}" v="5" dt="2023-10-12T18:35:45.9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44" autoAdjust="0"/>
  </p:normalViewPr>
  <p:slideViewPr>
    <p:cSldViewPr snapToGrid="0">
      <p:cViewPr>
        <p:scale>
          <a:sx n="100" d="100"/>
          <a:sy n="100" d="100"/>
        </p:scale>
        <p:origin x="432" y="-360"/>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notesViewPr>
    <p:cSldViewPr snapToGrid="0">
      <p:cViewPr>
        <p:scale>
          <a:sx n="1" d="2"/>
          <a:sy n="1" d="2"/>
        </p:scale>
        <p:origin x="0" y="0"/>
      </p:cViewPr>
      <p:guideLst>
        <p:guide orient="horz" pos="2229"/>
        <p:guide pos="295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Chung" userId="fd725179-d11a-41c7-81ca-2362c8f4271c" providerId="ADAL" clId="{3CEE81CF-0B5A-45B2-940B-D1AD4893FE2D}"/>
    <pc:docChg chg="delSld modSld">
      <pc:chgData name="Sam Chung" userId="fd725179-d11a-41c7-81ca-2362c8f4271c" providerId="ADAL" clId="{3CEE81CF-0B5A-45B2-940B-D1AD4893FE2D}" dt="2023-03-18T19:36:23.954" v="55" actId="20577"/>
      <pc:docMkLst>
        <pc:docMk/>
      </pc:docMkLst>
      <pc:sldChg chg="modSp mod">
        <pc:chgData name="Sam Chung" userId="fd725179-d11a-41c7-81ca-2362c8f4271c" providerId="ADAL" clId="{3CEE81CF-0B5A-45B2-940B-D1AD4893FE2D}" dt="2023-03-18T19:36:23.954" v="55" actId="20577"/>
        <pc:sldMkLst>
          <pc:docMk/>
          <pc:sldMk cId="0" sldId="353"/>
        </pc:sldMkLst>
        <pc:spChg chg="mod">
          <ac:chgData name="Sam Chung" userId="fd725179-d11a-41c7-81ca-2362c8f4271c" providerId="ADAL" clId="{3CEE81CF-0B5A-45B2-940B-D1AD4893FE2D}" dt="2023-03-18T19:36:23.954" v="55" actId="20577"/>
          <ac:spMkLst>
            <pc:docMk/>
            <pc:sldMk cId="0" sldId="353"/>
            <ac:spMk id="4098" creationId="{00000000-0000-0000-0000-000000000000}"/>
          </ac:spMkLst>
        </pc:spChg>
      </pc:sldChg>
      <pc:sldChg chg="del">
        <pc:chgData name="Sam Chung" userId="fd725179-d11a-41c7-81ca-2362c8f4271c" providerId="ADAL" clId="{3CEE81CF-0B5A-45B2-940B-D1AD4893FE2D}" dt="2023-03-18T19:19:46.417" v="3" actId="47"/>
        <pc:sldMkLst>
          <pc:docMk/>
          <pc:sldMk cId="1710305323" sldId="497"/>
        </pc:sldMkLst>
      </pc:sldChg>
      <pc:sldChg chg="modSp mod modNotesTx">
        <pc:chgData name="Sam Chung" userId="fd725179-d11a-41c7-81ca-2362c8f4271c" providerId="ADAL" clId="{3CEE81CF-0B5A-45B2-940B-D1AD4893FE2D}" dt="2023-03-18T19:21:55.530" v="46" actId="14100"/>
        <pc:sldMkLst>
          <pc:docMk/>
          <pc:sldMk cId="1500246536" sldId="507"/>
        </pc:sldMkLst>
        <pc:spChg chg="mod">
          <ac:chgData name="Sam Chung" userId="fd725179-d11a-41c7-81ca-2362c8f4271c" providerId="ADAL" clId="{3CEE81CF-0B5A-45B2-940B-D1AD4893FE2D}" dt="2023-03-18T19:20:27.579" v="22" actId="20577"/>
          <ac:spMkLst>
            <pc:docMk/>
            <pc:sldMk cId="1500246536" sldId="507"/>
            <ac:spMk id="2" creationId="{00000000-0000-0000-0000-000000000000}"/>
          </ac:spMkLst>
        </pc:spChg>
        <pc:spChg chg="mod">
          <ac:chgData name="Sam Chung" userId="fd725179-d11a-41c7-81ca-2362c8f4271c" providerId="ADAL" clId="{3CEE81CF-0B5A-45B2-940B-D1AD4893FE2D}" dt="2023-03-18T19:21:55.530" v="46" actId="14100"/>
          <ac:spMkLst>
            <pc:docMk/>
            <pc:sldMk cId="1500246536" sldId="507"/>
            <ac:spMk id="3" creationId="{00000000-0000-0000-0000-000000000000}"/>
          </ac:spMkLst>
        </pc:spChg>
      </pc:sldChg>
      <pc:sldChg chg="del">
        <pc:chgData name="Sam Chung" userId="fd725179-d11a-41c7-81ca-2362c8f4271c" providerId="ADAL" clId="{3CEE81CF-0B5A-45B2-940B-D1AD4893FE2D}" dt="2023-03-18T19:19:46.417" v="3" actId="47"/>
        <pc:sldMkLst>
          <pc:docMk/>
          <pc:sldMk cId="3774267353" sldId="509"/>
        </pc:sldMkLst>
      </pc:sldChg>
      <pc:sldChg chg="del">
        <pc:chgData name="Sam Chung" userId="fd725179-d11a-41c7-81ca-2362c8f4271c" providerId="ADAL" clId="{3CEE81CF-0B5A-45B2-940B-D1AD4893FE2D}" dt="2023-03-18T19:19:46.417" v="3" actId="47"/>
        <pc:sldMkLst>
          <pc:docMk/>
          <pc:sldMk cId="655564949" sldId="510"/>
        </pc:sldMkLst>
      </pc:sldChg>
      <pc:sldChg chg="del">
        <pc:chgData name="Sam Chung" userId="fd725179-d11a-41c7-81ca-2362c8f4271c" providerId="ADAL" clId="{3CEE81CF-0B5A-45B2-940B-D1AD4893FE2D}" dt="2023-03-18T19:19:46.417" v="3" actId="47"/>
        <pc:sldMkLst>
          <pc:docMk/>
          <pc:sldMk cId="965635496" sldId="511"/>
        </pc:sldMkLst>
      </pc:sldChg>
      <pc:sldChg chg="del">
        <pc:chgData name="Sam Chung" userId="fd725179-d11a-41c7-81ca-2362c8f4271c" providerId="ADAL" clId="{3CEE81CF-0B5A-45B2-940B-D1AD4893FE2D}" dt="2023-03-18T19:19:46.417" v="3" actId="47"/>
        <pc:sldMkLst>
          <pc:docMk/>
          <pc:sldMk cId="3012819482" sldId="512"/>
        </pc:sldMkLst>
      </pc:sldChg>
      <pc:sldChg chg="del">
        <pc:chgData name="Sam Chung" userId="fd725179-d11a-41c7-81ca-2362c8f4271c" providerId="ADAL" clId="{3CEE81CF-0B5A-45B2-940B-D1AD4893FE2D}" dt="2023-03-18T19:19:46.417" v="3" actId="47"/>
        <pc:sldMkLst>
          <pc:docMk/>
          <pc:sldMk cId="2439746078" sldId="513"/>
        </pc:sldMkLst>
      </pc:sldChg>
      <pc:sldChg chg="del">
        <pc:chgData name="Sam Chung" userId="fd725179-d11a-41c7-81ca-2362c8f4271c" providerId="ADAL" clId="{3CEE81CF-0B5A-45B2-940B-D1AD4893FE2D}" dt="2023-03-18T19:19:46.417" v="3" actId="47"/>
        <pc:sldMkLst>
          <pc:docMk/>
          <pc:sldMk cId="1441802837" sldId="515"/>
        </pc:sldMkLst>
      </pc:sldChg>
      <pc:sldChg chg="del">
        <pc:chgData name="Sam Chung" userId="fd725179-d11a-41c7-81ca-2362c8f4271c" providerId="ADAL" clId="{3CEE81CF-0B5A-45B2-940B-D1AD4893FE2D}" dt="2023-03-18T19:19:46.417" v="3" actId="47"/>
        <pc:sldMkLst>
          <pc:docMk/>
          <pc:sldMk cId="2780348560" sldId="519"/>
        </pc:sldMkLst>
      </pc:sldChg>
      <pc:sldChg chg="del">
        <pc:chgData name="Sam Chung" userId="fd725179-d11a-41c7-81ca-2362c8f4271c" providerId="ADAL" clId="{3CEE81CF-0B5A-45B2-940B-D1AD4893FE2D}" dt="2023-03-18T19:19:46.417" v="3" actId="47"/>
        <pc:sldMkLst>
          <pc:docMk/>
          <pc:sldMk cId="2507173068" sldId="520"/>
        </pc:sldMkLst>
      </pc:sldChg>
      <pc:sldChg chg="del">
        <pc:chgData name="Sam Chung" userId="fd725179-d11a-41c7-81ca-2362c8f4271c" providerId="ADAL" clId="{3CEE81CF-0B5A-45B2-940B-D1AD4893FE2D}" dt="2023-03-18T19:19:46.417" v="3" actId="47"/>
        <pc:sldMkLst>
          <pc:docMk/>
          <pc:sldMk cId="34491037" sldId="521"/>
        </pc:sldMkLst>
      </pc:sldChg>
      <pc:sldChg chg="del">
        <pc:chgData name="Sam Chung" userId="fd725179-d11a-41c7-81ca-2362c8f4271c" providerId="ADAL" clId="{3CEE81CF-0B5A-45B2-940B-D1AD4893FE2D}" dt="2023-03-18T19:19:46.417" v="3" actId="47"/>
        <pc:sldMkLst>
          <pc:docMk/>
          <pc:sldMk cId="3203767783" sldId="522"/>
        </pc:sldMkLst>
      </pc:sldChg>
      <pc:sldChg chg="del">
        <pc:chgData name="Sam Chung" userId="fd725179-d11a-41c7-81ca-2362c8f4271c" providerId="ADAL" clId="{3CEE81CF-0B5A-45B2-940B-D1AD4893FE2D}" dt="2023-03-18T19:19:46.417" v="3" actId="47"/>
        <pc:sldMkLst>
          <pc:docMk/>
          <pc:sldMk cId="4232762339" sldId="523"/>
        </pc:sldMkLst>
      </pc:sldChg>
      <pc:sldChg chg="del">
        <pc:chgData name="Sam Chung" userId="fd725179-d11a-41c7-81ca-2362c8f4271c" providerId="ADAL" clId="{3CEE81CF-0B5A-45B2-940B-D1AD4893FE2D}" dt="2023-03-18T19:19:46.417" v="3" actId="47"/>
        <pc:sldMkLst>
          <pc:docMk/>
          <pc:sldMk cId="3241429219" sldId="524"/>
        </pc:sldMkLst>
      </pc:sldChg>
      <pc:sldChg chg="del">
        <pc:chgData name="Sam Chung" userId="fd725179-d11a-41c7-81ca-2362c8f4271c" providerId="ADAL" clId="{3CEE81CF-0B5A-45B2-940B-D1AD4893FE2D}" dt="2023-03-18T19:19:46.417" v="3" actId="47"/>
        <pc:sldMkLst>
          <pc:docMk/>
          <pc:sldMk cId="1360118060" sldId="525"/>
        </pc:sldMkLst>
      </pc:sldChg>
      <pc:sldChg chg="del">
        <pc:chgData name="Sam Chung" userId="fd725179-d11a-41c7-81ca-2362c8f4271c" providerId="ADAL" clId="{3CEE81CF-0B5A-45B2-940B-D1AD4893FE2D}" dt="2023-03-18T19:19:46.417" v="3" actId="47"/>
        <pc:sldMkLst>
          <pc:docMk/>
          <pc:sldMk cId="2020739724" sldId="526"/>
        </pc:sldMkLst>
      </pc:sldChg>
    </pc:docChg>
  </pc:docChgLst>
  <pc:docChgLst>
    <pc:chgData name="Sam Chung" userId="fd725179-d11a-41c7-81ca-2362c8f4271c" providerId="ADAL" clId="{1887B738-DCC3-47CA-9561-E88F590FE618}"/>
    <pc:docChg chg="undo custSel addSld delSld modSld sldOrd">
      <pc:chgData name="Sam Chung" userId="fd725179-d11a-41c7-81ca-2362c8f4271c" providerId="ADAL" clId="{1887B738-DCC3-47CA-9561-E88F590FE618}" dt="2023-10-12T18:39:17.029" v="185" actId="14100"/>
      <pc:docMkLst>
        <pc:docMk/>
      </pc:docMkLst>
      <pc:sldChg chg="add del">
        <pc:chgData name="Sam Chung" userId="fd725179-d11a-41c7-81ca-2362c8f4271c" providerId="ADAL" clId="{1887B738-DCC3-47CA-9561-E88F590FE618}" dt="2023-10-12T18:12:03.358" v="19" actId="47"/>
        <pc:sldMkLst>
          <pc:docMk/>
          <pc:sldMk cId="0" sldId="353"/>
        </pc:sldMkLst>
      </pc:sldChg>
      <pc:sldChg chg="modSp mod">
        <pc:chgData name="Sam Chung" userId="fd725179-d11a-41c7-81ca-2362c8f4271c" providerId="ADAL" clId="{1887B738-DCC3-47CA-9561-E88F590FE618}" dt="2023-10-12T18:39:03.949" v="179" actId="14100"/>
        <pc:sldMkLst>
          <pc:docMk/>
          <pc:sldMk cId="1500246536" sldId="507"/>
        </pc:sldMkLst>
        <pc:spChg chg="mod">
          <ac:chgData name="Sam Chung" userId="fd725179-d11a-41c7-81ca-2362c8f4271c" providerId="ADAL" clId="{1887B738-DCC3-47CA-9561-E88F590FE618}" dt="2023-10-12T18:39:03.949" v="179" actId="14100"/>
          <ac:spMkLst>
            <pc:docMk/>
            <pc:sldMk cId="1500246536" sldId="507"/>
            <ac:spMk id="2" creationId="{00000000-0000-0000-0000-000000000000}"/>
          </ac:spMkLst>
        </pc:spChg>
        <pc:spChg chg="mod">
          <ac:chgData name="Sam Chung" userId="fd725179-d11a-41c7-81ca-2362c8f4271c" providerId="ADAL" clId="{1887B738-DCC3-47CA-9561-E88F590FE618}" dt="2023-10-12T18:33:11.547" v="142" actId="20577"/>
          <ac:spMkLst>
            <pc:docMk/>
            <pc:sldMk cId="1500246536" sldId="507"/>
            <ac:spMk id="3" creationId="{00000000-0000-0000-0000-000000000000}"/>
          </ac:spMkLst>
        </pc:spChg>
      </pc:sldChg>
      <pc:sldChg chg="add del">
        <pc:chgData name="Sam Chung" userId="fd725179-d11a-41c7-81ca-2362c8f4271c" providerId="ADAL" clId="{1887B738-DCC3-47CA-9561-E88F590FE618}" dt="2023-10-12T18:11:49.179" v="15" actId="47"/>
        <pc:sldMkLst>
          <pc:docMk/>
          <pc:sldMk cId="1055392078" sldId="508"/>
        </pc:sldMkLst>
      </pc:sldChg>
      <pc:sldChg chg="add del ord">
        <pc:chgData name="Sam Chung" userId="fd725179-d11a-41c7-81ca-2362c8f4271c" providerId="ADAL" clId="{1887B738-DCC3-47CA-9561-E88F590FE618}" dt="2023-10-12T18:07:40.709" v="3" actId="47"/>
        <pc:sldMkLst>
          <pc:docMk/>
          <pc:sldMk cId="0" sldId="509"/>
        </pc:sldMkLst>
      </pc:sldChg>
      <pc:sldChg chg="modSp add mod">
        <pc:chgData name="Sam Chung" userId="fd725179-d11a-41c7-81ca-2362c8f4271c" providerId="ADAL" clId="{1887B738-DCC3-47CA-9561-E88F590FE618}" dt="2023-10-12T18:39:10.416" v="182" actId="14100"/>
        <pc:sldMkLst>
          <pc:docMk/>
          <pc:sldMk cId="1187382138" sldId="509"/>
        </pc:sldMkLst>
        <pc:spChg chg="mod">
          <ac:chgData name="Sam Chung" userId="fd725179-d11a-41c7-81ca-2362c8f4271c" providerId="ADAL" clId="{1887B738-DCC3-47CA-9561-E88F590FE618}" dt="2023-10-12T18:39:10.416" v="182" actId="14100"/>
          <ac:spMkLst>
            <pc:docMk/>
            <pc:sldMk cId="1187382138" sldId="509"/>
            <ac:spMk id="2" creationId="{00000000-0000-0000-0000-000000000000}"/>
          </ac:spMkLst>
        </pc:spChg>
        <pc:spChg chg="mod">
          <ac:chgData name="Sam Chung" userId="fd725179-d11a-41c7-81ca-2362c8f4271c" providerId="ADAL" clId="{1887B738-DCC3-47CA-9561-E88F590FE618}" dt="2023-10-12T18:14:20.563" v="91" actId="20577"/>
          <ac:spMkLst>
            <pc:docMk/>
            <pc:sldMk cId="1187382138" sldId="509"/>
            <ac:spMk id="3" creationId="{00000000-0000-0000-0000-000000000000}"/>
          </ac:spMkLst>
        </pc:spChg>
      </pc:sldChg>
      <pc:sldChg chg="modSp add del mod ord">
        <pc:chgData name="Sam Chung" userId="fd725179-d11a-41c7-81ca-2362c8f4271c" providerId="ADAL" clId="{1887B738-DCC3-47CA-9561-E88F590FE618}" dt="2023-10-12T18:33:55.458" v="143" actId="47"/>
        <pc:sldMkLst>
          <pc:docMk/>
          <pc:sldMk cId="2315227144" sldId="510"/>
        </pc:sldMkLst>
        <pc:spChg chg="mod">
          <ac:chgData name="Sam Chung" userId="fd725179-d11a-41c7-81ca-2362c8f4271c" providerId="ADAL" clId="{1887B738-DCC3-47CA-9561-E88F590FE618}" dt="2023-10-12T18:07:57.860" v="12" actId="20577"/>
          <ac:spMkLst>
            <pc:docMk/>
            <pc:sldMk cId="2315227144" sldId="510"/>
            <ac:spMk id="2" creationId="{00000000-0000-0000-0000-000000000000}"/>
          </ac:spMkLst>
        </pc:spChg>
        <pc:spChg chg="mod">
          <ac:chgData name="Sam Chung" userId="fd725179-d11a-41c7-81ca-2362c8f4271c" providerId="ADAL" clId="{1887B738-DCC3-47CA-9561-E88F590FE618}" dt="2023-10-12T18:12:50.919" v="36" actId="20577"/>
          <ac:spMkLst>
            <pc:docMk/>
            <pc:sldMk cId="2315227144" sldId="510"/>
            <ac:spMk id="3" creationId="{00000000-0000-0000-0000-000000000000}"/>
          </ac:spMkLst>
        </pc:spChg>
      </pc:sldChg>
      <pc:sldChg chg="add del ord">
        <pc:chgData name="Sam Chung" userId="fd725179-d11a-41c7-81ca-2362c8f4271c" providerId="ADAL" clId="{1887B738-DCC3-47CA-9561-E88F590FE618}" dt="2023-10-12T18:07:45.602" v="5" actId="47"/>
        <pc:sldMkLst>
          <pc:docMk/>
          <pc:sldMk cId="1553572861" sldId="511"/>
        </pc:sldMkLst>
      </pc:sldChg>
      <pc:sldChg chg="modSp add mod">
        <pc:chgData name="Sam Chung" userId="fd725179-d11a-41c7-81ca-2362c8f4271c" providerId="ADAL" clId="{1887B738-DCC3-47CA-9561-E88F590FE618}" dt="2023-10-12T18:39:17.029" v="185" actId="14100"/>
        <pc:sldMkLst>
          <pc:docMk/>
          <pc:sldMk cId="2806750663" sldId="511"/>
        </pc:sldMkLst>
        <pc:spChg chg="mod">
          <ac:chgData name="Sam Chung" userId="fd725179-d11a-41c7-81ca-2362c8f4271c" providerId="ADAL" clId="{1887B738-DCC3-47CA-9561-E88F590FE618}" dt="2023-10-12T18:39:17.029" v="185" actId="14100"/>
          <ac:spMkLst>
            <pc:docMk/>
            <pc:sldMk cId="2806750663" sldId="511"/>
            <ac:spMk id="2" creationId="{00000000-0000-0000-0000-000000000000}"/>
          </ac:spMkLst>
        </pc:spChg>
      </pc:sldChg>
      <pc:sldChg chg="add del">
        <pc:chgData name="Sam Chung" userId="fd725179-d11a-41c7-81ca-2362c8f4271c" providerId="ADAL" clId="{1887B738-DCC3-47CA-9561-E88F590FE618}" dt="2023-10-12T18:11:50.438" v="16" actId="47"/>
        <pc:sldMkLst>
          <pc:docMk/>
          <pc:sldMk cId="0" sldId="512"/>
        </pc:sldMkLst>
      </pc:sldChg>
      <pc:sldChg chg="add del ord">
        <pc:chgData name="Sam Chung" userId="fd725179-d11a-41c7-81ca-2362c8f4271c" providerId="ADAL" clId="{1887B738-DCC3-47CA-9561-E88F590FE618}" dt="2023-10-12T18:34:22.501" v="144" actId="2696"/>
        <pc:sldMkLst>
          <pc:docMk/>
          <pc:sldMk cId="1353338724" sldId="513"/>
        </pc:sldMkLst>
      </pc:sldChg>
      <pc:sldChg chg="addSp delSp modSp add mod">
        <pc:chgData name="Sam Chung" userId="fd725179-d11a-41c7-81ca-2362c8f4271c" providerId="ADAL" clId="{1887B738-DCC3-47CA-9561-E88F590FE618}" dt="2023-10-12T18:38:20.283" v="176" actId="14100"/>
        <pc:sldMkLst>
          <pc:docMk/>
          <pc:sldMk cId="3789630899" sldId="513"/>
        </pc:sldMkLst>
        <pc:spChg chg="mod">
          <ac:chgData name="Sam Chung" userId="fd725179-d11a-41c7-81ca-2362c8f4271c" providerId="ADAL" clId="{1887B738-DCC3-47CA-9561-E88F590FE618}" dt="2023-10-12T18:37:12.216" v="163" actId="14100"/>
          <ac:spMkLst>
            <pc:docMk/>
            <pc:sldMk cId="3789630899" sldId="513"/>
            <ac:spMk id="2" creationId="{886EDF06-9934-29FD-A021-0CFB4FB3F6D5}"/>
          </ac:spMkLst>
        </pc:spChg>
        <pc:spChg chg="add del mod">
          <ac:chgData name="Sam Chung" userId="fd725179-d11a-41c7-81ca-2362c8f4271c" providerId="ADAL" clId="{1887B738-DCC3-47CA-9561-E88F590FE618}" dt="2023-10-12T18:38:20.283" v="176" actId="14100"/>
          <ac:spMkLst>
            <pc:docMk/>
            <pc:sldMk cId="3789630899" sldId="513"/>
            <ac:spMk id="3" creationId="{1FA5460F-71D0-56A4-64DF-E1DAFBC12021}"/>
          </ac:spMkLst>
        </pc:spChg>
        <pc:spChg chg="add del mod">
          <ac:chgData name="Sam Chung" userId="fd725179-d11a-41c7-81ca-2362c8f4271c" providerId="ADAL" clId="{1887B738-DCC3-47CA-9561-E88F590FE618}" dt="2023-10-12T18:37:26.504" v="167" actId="478"/>
          <ac:spMkLst>
            <pc:docMk/>
            <pc:sldMk cId="3789630899" sldId="513"/>
            <ac:spMk id="6" creationId="{E6BDCEAD-F9F1-E478-76AA-CDC014C0EE49}"/>
          </ac:spMkLst>
        </pc:spChg>
        <pc:picChg chg="mod">
          <ac:chgData name="Sam Chung" userId="fd725179-d11a-41c7-81ca-2362c8f4271c" providerId="ADAL" clId="{1887B738-DCC3-47CA-9561-E88F590FE618}" dt="2023-10-12T18:37:16.803" v="164" actId="1076"/>
          <ac:picMkLst>
            <pc:docMk/>
            <pc:sldMk cId="3789630899" sldId="513"/>
            <ac:picMk id="5" creationId="{4797C7C2-E812-B571-A386-524CDFB177DA}"/>
          </ac:picMkLst>
        </pc:picChg>
      </pc:sldChg>
      <pc:sldChg chg="modSp add del mod">
        <pc:chgData name="Sam Chung" userId="fd725179-d11a-41c7-81ca-2362c8f4271c" providerId="ADAL" clId="{1887B738-DCC3-47CA-9561-E88F590FE618}" dt="2023-10-12T18:38:39.370" v="177" actId="47"/>
        <pc:sldMkLst>
          <pc:docMk/>
          <pc:sldMk cId="4044008287" sldId="514"/>
        </pc:sldMkLst>
        <pc:spChg chg="mod">
          <ac:chgData name="Sam Chung" userId="fd725179-d11a-41c7-81ca-2362c8f4271c" providerId="ADAL" clId="{1887B738-DCC3-47CA-9561-E88F590FE618}" dt="2023-10-12T18:12:30.856" v="33" actId="20577"/>
          <ac:spMkLst>
            <pc:docMk/>
            <pc:sldMk cId="4044008287" sldId="514"/>
            <ac:spMk id="2" creationId="{00000000-0000-0000-0000-000000000000}"/>
          </ac:spMkLst>
        </pc:spChg>
      </pc:sldChg>
      <pc:sldChg chg="add del">
        <pc:chgData name="Sam Chung" userId="fd725179-d11a-41c7-81ca-2362c8f4271c" providerId="ADAL" clId="{1887B738-DCC3-47CA-9561-E88F590FE618}" dt="2023-10-12T18:11:54.947" v="17" actId="47"/>
        <pc:sldMkLst>
          <pc:docMk/>
          <pc:sldMk cId="1379787307" sldId="515"/>
        </pc:sldMkLst>
      </pc:sldChg>
      <pc:sldChg chg="add del">
        <pc:chgData name="Sam Chung" userId="fd725179-d11a-41c7-81ca-2362c8f4271c" providerId="ADAL" clId="{1887B738-DCC3-47CA-9561-E88F590FE618}" dt="2023-10-12T18:11:56.090" v="18" actId="47"/>
        <pc:sldMkLst>
          <pc:docMk/>
          <pc:sldMk cId="1870929648" sldId="516"/>
        </pc:sldMkLst>
      </pc:sldChg>
      <pc:sldMasterChg chg="delSldLayout">
        <pc:chgData name="Sam Chung" userId="fd725179-d11a-41c7-81ca-2362c8f4271c" providerId="ADAL" clId="{1887B738-DCC3-47CA-9561-E88F590FE618}" dt="2023-10-12T18:07:44.355" v="4" actId="47"/>
        <pc:sldMasterMkLst>
          <pc:docMk/>
          <pc:sldMasterMk cId="0" sldId="2147483649"/>
        </pc:sldMasterMkLst>
        <pc:sldLayoutChg chg="del">
          <pc:chgData name="Sam Chung" userId="fd725179-d11a-41c7-81ca-2362c8f4271c" providerId="ADAL" clId="{1887B738-DCC3-47CA-9561-E88F590FE618}" dt="2023-10-12T18:07:44.355" v="4" actId="47"/>
          <pc:sldLayoutMkLst>
            <pc:docMk/>
            <pc:sldMasterMk cId="0" sldId="2147483649"/>
            <pc:sldLayoutMk cId="0" sldId="2147484456"/>
          </pc:sldLayoutMkLst>
        </pc:sldLayoutChg>
      </pc:sldMasterChg>
      <pc:sldMasterChg chg="delSldLayout">
        <pc:chgData name="Sam Chung" userId="fd725179-d11a-41c7-81ca-2362c8f4271c" providerId="ADAL" clId="{1887B738-DCC3-47CA-9561-E88F590FE618}" dt="2023-10-12T18:12:03.358" v="19" actId="47"/>
        <pc:sldMasterMkLst>
          <pc:docMk/>
          <pc:sldMasterMk cId="0" sldId="2147483650"/>
        </pc:sldMasterMkLst>
        <pc:sldLayoutChg chg="del">
          <pc:chgData name="Sam Chung" userId="fd725179-d11a-41c7-81ca-2362c8f4271c" providerId="ADAL" clId="{1887B738-DCC3-47CA-9561-E88F590FE618}" dt="2023-10-12T18:12:03.358" v="19" actId="47"/>
          <pc:sldLayoutMkLst>
            <pc:docMk/>
            <pc:sldMasterMk cId="0" sldId="2147483650"/>
            <pc:sldLayoutMk cId="854605508" sldId="2147484456"/>
          </pc:sldLayoutMkLst>
        </pc:sldLayoutChg>
        <pc:sldLayoutChg chg="del">
          <pc:chgData name="Sam Chung" userId="fd725179-d11a-41c7-81ca-2362c8f4271c" providerId="ADAL" clId="{1887B738-DCC3-47CA-9561-E88F590FE618}" dt="2023-10-12T18:07:40.709" v="3" actId="47"/>
          <pc:sldLayoutMkLst>
            <pc:docMk/>
            <pc:sldMasterMk cId="0" sldId="2147483650"/>
            <pc:sldLayoutMk cId="2615984221" sldId="214748445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70403" cy="353854"/>
          </a:xfrm>
          <a:prstGeom prst="rect">
            <a:avLst/>
          </a:prstGeom>
        </p:spPr>
        <p:txBody>
          <a:bodyPr vert="horz" lIns="94110" tIns="47055" rIns="94110" bIns="47055" rtlCol="0"/>
          <a:lstStyle>
            <a:lvl1pPr algn="l">
              <a:defRPr sz="1200"/>
            </a:lvl1pPr>
          </a:lstStyle>
          <a:p>
            <a:endParaRPr lang="en-US"/>
          </a:p>
        </p:txBody>
      </p:sp>
      <p:sp>
        <p:nvSpPr>
          <p:cNvPr id="3" name="Date Placeholder 2"/>
          <p:cNvSpPr>
            <a:spLocks noGrp="1"/>
          </p:cNvSpPr>
          <p:nvPr>
            <p:ph type="dt" sz="quarter" idx="1"/>
          </p:nvPr>
        </p:nvSpPr>
        <p:spPr>
          <a:xfrm>
            <a:off x="5320661" y="0"/>
            <a:ext cx="4070403" cy="353854"/>
          </a:xfrm>
          <a:prstGeom prst="rect">
            <a:avLst/>
          </a:prstGeom>
        </p:spPr>
        <p:txBody>
          <a:bodyPr vert="horz" lIns="94110" tIns="47055" rIns="94110" bIns="47055" rtlCol="0"/>
          <a:lstStyle>
            <a:lvl1pPr algn="r">
              <a:defRPr sz="1200"/>
            </a:lvl1pPr>
          </a:lstStyle>
          <a:p>
            <a:fld id="{EFA3BDC7-8A50-42C8-9302-6762F35E1C3A}" type="datetimeFigureOut">
              <a:rPr lang="en-US" smtClean="0"/>
              <a:t>10/12/2023</a:t>
            </a:fld>
            <a:endParaRPr lang="en-US"/>
          </a:p>
        </p:txBody>
      </p:sp>
      <p:sp>
        <p:nvSpPr>
          <p:cNvPr id="4" name="Footer Placeholder 3"/>
          <p:cNvSpPr>
            <a:spLocks noGrp="1"/>
          </p:cNvSpPr>
          <p:nvPr>
            <p:ph type="ftr" sz="quarter" idx="2"/>
          </p:nvPr>
        </p:nvSpPr>
        <p:spPr>
          <a:xfrm>
            <a:off x="0" y="6721993"/>
            <a:ext cx="4070403" cy="353854"/>
          </a:xfrm>
          <a:prstGeom prst="rect">
            <a:avLst/>
          </a:prstGeom>
        </p:spPr>
        <p:txBody>
          <a:bodyPr vert="horz" lIns="94110" tIns="47055" rIns="94110" bIns="47055" rtlCol="0" anchor="b"/>
          <a:lstStyle>
            <a:lvl1pPr algn="l">
              <a:defRPr sz="1200"/>
            </a:lvl1pPr>
          </a:lstStyle>
          <a:p>
            <a:endParaRPr lang="en-US"/>
          </a:p>
        </p:txBody>
      </p:sp>
      <p:sp>
        <p:nvSpPr>
          <p:cNvPr id="5" name="Slide Number Placeholder 4"/>
          <p:cNvSpPr>
            <a:spLocks noGrp="1"/>
          </p:cNvSpPr>
          <p:nvPr>
            <p:ph type="sldNum" sz="quarter" idx="3"/>
          </p:nvPr>
        </p:nvSpPr>
        <p:spPr>
          <a:xfrm>
            <a:off x="5320661" y="6721993"/>
            <a:ext cx="4070403" cy="353854"/>
          </a:xfrm>
          <a:prstGeom prst="rect">
            <a:avLst/>
          </a:prstGeom>
        </p:spPr>
        <p:txBody>
          <a:bodyPr vert="horz" lIns="94110" tIns="47055" rIns="94110" bIns="47055" rtlCol="0" anchor="b"/>
          <a:lstStyle>
            <a:lvl1pPr algn="r">
              <a:defRPr sz="1200"/>
            </a:lvl1pPr>
          </a:lstStyle>
          <a:p>
            <a:fld id="{01C19D98-79E7-4C46-B693-5C594D725154}" type="slidenum">
              <a:rPr lang="en-US" smtClean="0"/>
              <a:t>‹#›</a:t>
            </a:fld>
            <a:endParaRPr lang="en-US"/>
          </a:p>
        </p:txBody>
      </p:sp>
    </p:spTree>
    <p:extLst>
      <p:ext uri="{BB962C8B-B14F-4D97-AF65-F5344CB8AC3E}">
        <p14:creationId xmlns:p14="http://schemas.microsoft.com/office/powerpoint/2010/main" val="219571701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4070403" cy="353854"/>
          </a:xfrm>
          <a:prstGeom prst="rect">
            <a:avLst/>
          </a:prstGeom>
          <a:noFill/>
          <a:ln w="9525">
            <a:noFill/>
            <a:miter lim="800000"/>
            <a:headEnd/>
            <a:tailEnd/>
          </a:ln>
          <a:effectLst/>
        </p:spPr>
        <p:txBody>
          <a:bodyPr vert="horz" wrap="square" lIns="94110" tIns="47055" rIns="94110" bIns="47055" numCol="1" anchor="t" anchorCtr="0" compatLnSpc="1">
            <a:prstTxWarp prst="textNoShape">
              <a:avLst/>
            </a:prstTxWarp>
          </a:bodyPr>
          <a:lstStyle>
            <a:lvl1pPr>
              <a:defRPr sz="1200">
                <a:latin typeface="Arial" pitchFamily="34" charset="0"/>
              </a:defRPr>
            </a:lvl1pPr>
          </a:lstStyle>
          <a:p>
            <a:pPr>
              <a:defRPr/>
            </a:pPr>
            <a:endParaRPr lang="en-US"/>
          </a:p>
        </p:txBody>
      </p:sp>
      <p:sp>
        <p:nvSpPr>
          <p:cNvPr id="40963" name="Rectangle 3"/>
          <p:cNvSpPr>
            <a:spLocks noGrp="1" noChangeArrowheads="1"/>
          </p:cNvSpPr>
          <p:nvPr>
            <p:ph type="dt" idx="1"/>
          </p:nvPr>
        </p:nvSpPr>
        <p:spPr bwMode="auto">
          <a:xfrm>
            <a:off x="5320661" y="0"/>
            <a:ext cx="4070403" cy="353854"/>
          </a:xfrm>
          <a:prstGeom prst="rect">
            <a:avLst/>
          </a:prstGeom>
          <a:noFill/>
          <a:ln w="9525">
            <a:noFill/>
            <a:miter lim="800000"/>
            <a:headEnd/>
            <a:tailEnd/>
          </a:ln>
          <a:effectLst/>
        </p:spPr>
        <p:txBody>
          <a:bodyPr vert="horz" wrap="square" lIns="94110" tIns="47055" rIns="94110" bIns="47055"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2927350" y="530225"/>
            <a:ext cx="3538538" cy="2654300"/>
          </a:xfrm>
          <a:prstGeom prst="rect">
            <a:avLst/>
          </a:prstGeom>
          <a:noFill/>
          <a:ln w="9525">
            <a:solidFill>
              <a:srgbClr val="000000"/>
            </a:solidFill>
            <a:miter lim="800000"/>
            <a:headEnd/>
            <a:tailEnd/>
          </a:ln>
        </p:spPr>
      </p:sp>
      <p:sp>
        <p:nvSpPr>
          <p:cNvPr id="40965" name="Rectangle 5"/>
          <p:cNvSpPr>
            <a:spLocks noGrp="1" noChangeArrowheads="1"/>
          </p:cNvSpPr>
          <p:nvPr>
            <p:ph type="body" sz="quarter" idx="3"/>
          </p:nvPr>
        </p:nvSpPr>
        <p:spPr bwMode="auto">
          <a:xfrm>
            <a:off x="939324" y="3361611"/>
            <a:ext cx="7514590" cy="3184684"/>
          </a:xfrm>
          <a:prstGeom prst="rect">
            <a:avLst/>
          </a:prstGeom>
          <a:noFill/>
          <a:ln w="9525">
            <a:noFill/>
            <a:miter lim="800000"/>
            <a:headEnd/>
            <a:tailEnd/>
          </a:ln>
          <a:effectLst/>
        </p:spPr>
        <p:txBody>
          <a:bodyPr vert="horz" wrap="square" lIns="94110" tIns="47055" rIns="94110" bIns="4705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966" name="Rectangle 6"/>
          <p:cNvSpPr>
            <a:spLocks noGrp="1" noChangeArrowheads="1"/>
          </p:cNvSpPr>
          <p:nvPr>
            <p:ph type="ftr" sz="quarter" idx="4"/>
          </p:nvPr>
        </p:nvSpPr>
        <p:spPr bwMode="auto">
          <a:xfrm>
            <a:off x="0" y="6721993"/>
            <a:ext cx="4070403" cy="353854"/>
          </a:xfrm>
          <a:prstGeom prst="rect">
            <a:avLst/>
          </a:prstGeom>
          <a:noFill/>
          <a:ln w="9525">
            <a:noFill/>
            <a:miter lim="800000"/>
            <a:headEnd/>
            <a:tailEnd/>
          </a:ln>
          <a:effectLst/>
        </p:spPr>
        <p:txBody>
          <a:bodyPr vert="horz" wrap="square" lIns="94110" tIns="47055" rIns="94110" bIns="47055" numCol="1" anchor="b" anchorCtr="0" compatLnSpc="1">
            <a:prstTxWarp prst="textNoShape">
              <a:avLst/>
            </a:prstTxWarp>
          </a:bodyPr>
          <a:lstStyle>
            <a:lvl1pPr>
              <a:defRPr sz="1200">
                <a:latin typeface="Arial" pitchFamily="34" charset="0"/>
              </a:defRPr>
            </a:lvl1pPr>
          </a:lstStyle>
          <a:p>
            <a:pPr>
              <a:defRPr/>
            </a:pPr>
            <a:endParaRPr lang="en-US"/>
          </a:p>
        </p:txBody>
      </p:sp>
      <p:sp>
        <p:nvSpPr>
          <p:cNvPr id="40967" name="Rectangle 7"/>
          <p:cNvSpPr>
            <a:spLocks noGrp="1" noChangeArrowheads="1"/>
          </p:cNvSpPr>
          <p:nvPr>
            <p:ph type="sldNum" sz="quarter" idx="5"/>
          </p:nvPr>
        </p:nvSpPr>
        <p:spPr bwMode="auto">
          <a:xfrm>
            <a:off x="5320661" y="6721993"/>
            <a:ext cx="4070403" cy="353854"/>
          </a:xfrm>
          <a:prstGeom prst="rect">
            <a:avLst/>
          </a:prstGeom>
          <a:noFill/>
          <a:ln w="9525">
            <a:noFill/>
            <a:miter lim="800000"/>
            <a:headEnd/>
            <a:tailEnd/>
          </a:ln>
          <a:effectLst/>
        </p:spPr>
        <p:txBody>
          <a:bodyPr vert="horz" wrap="square" lIns="94110" tIns="47055" rIns="94110" bIns="47055" numCol="1" anchor="b" anchorCtr="0" compatLnSpc="1">
            <a:prstTxWarp prst="textNoShape">
              <a:avLst/>
            </a:prstTxWarp>
          </a:bodyPr>
          <a:lstStyle>
            <a:lvl1pPr algn="r">
              <a:defRPr sz="1200">
                <a:latin typeface="Arial" pitchFamily="34" charset="0"/>
              </a:defRPr>
            </a:lvl1pPr>
          </a:lstStyle>
          <a:p>
            <a:pPr>
              <a:defRPr/>
            </a:pPr>
            <a:fld id="{2224D85D-0234-4E0E-8CD2-74151B7F4968}" type="slidenum">
              <a:rPr lang="en-US"/>
              <a:pPr>
                <a:defRPr/>
              </a:pPr>
              <a:t>‹#›</a:t>
            </a:fld>
            <a:endParaRPr lang="en-US"/>
          </a:p>
        </p:txBody>
      </p:sp>
    </p:spTree>
    <p:extLst>
      <p:ext uri="{BB962C8B-B14F-4D97-AF65-F5344CB8AC3E}">
        <p14:creationId xmlns:p14="http://schemas.microsoft.com/office/powerpoint/2010/main" val="177249620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200" dirty="0">
                <a:effectLst/>
                <a:latin typeface="Calibri" panose="020F0502020204030204" pitchFamily="34" charset="0"/>
                <a:ea typeface="Malgun Gothic" panose="020B0503020000020004" pitchFamily="34" charset="-127"/>
                <a:cs typeface="Calibri" panose="020F0502020204030204" pitchFamily="34" charset="0"/>
              </a:rPr>
              <a:t>Answer: D </a:t>
            </a:r>
            <a:br>
              <a:rPr lang="en-US" sz="1200" dirty="0">
                <a:effectLst/>
                <a:latin typeface="Calibri" panose="020F0502020204030204" pitchFamily="34" charset="0"/>
                <a:ea typeface="Malgun Gothic" panose="020B0503020000020004" pitchFamily="34" charset="-127"/>
                <a:cs typeface="Calibri" panose="020F0502020204030204" pitchFamily="34" charset="0"/>
              </a:rPr>
            </a:br>
            <a:r>
              <a:rPr lang="en-US" sz="1200" dirty="0">
                <a:effectLst/>
                <a:latin typeface="Calibri" panose="020F0502020204030204" pitchFamily="34" charset="0"/>
                <a:ea typeface="Malgun Gothic" panose="020B0503020000020004" pitchFamily="34" charset="-127"/>
                <a:cs typeface="Calibri" panose="020F0502020204030204" pitchFamily="34" charset="0"/>
              </a:rPr>
              <a:t>Whenever you change some codes in ”App.js,” it will automatically reload the app in the browser or on the device. So, you do not have to shut down the Expo server and execute it again.</a:t>
            </a:r>
            <a:endParaRPr lang="en-US" sz="1200"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r>
              <a:rPr lang="en-US" sz="1200" dirty="0">
                <a:effectLst/>
                <a:latin typeface="Calibri" panose="020F0502020204030204" pitchFamily="34" charset="0"/>
                <a:ea typeface="Malgun Gothic" panose="020B0503020000020004" pitchFamily="34" charset="-127"/>
                <a:cs typeface="Calibri" panose="020F0502020204030204" pitchFamily="34" charset="0"/>
              </a:rPr>
              <a:t>A – GitHub </a:t>
            </a:r>
            <a:r>
              <a:rPr lang="en-US" sz="1200" dirty="0" err="1">
                <a:effectLst/>
                <a:latin typeface="Calibri" panose="020F0502020204030204" pitchFamily="34" charset="0"/>
                <a:ea typeface="Malgun Gothic" panose="020B0503020000020004" pitchFamily="34" charset="-127"/>
                <a:cs typeface="Calibri" panose="020F0502020204030204" pitchFamily="34" charset="0"/>
              </a:rPr>
              <a:t>Codespaces</a:t>
            </a:r>
            <a:endParaRPr lang="en-US" sz="1200"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r>
              <a:rPr lang="en-US" sz="1200" dirty="0">
                <a:effectLst/>
                <a:latin typeface="Calibri" panose="020F0502020204030204" pitchFamily="34" charset="0"/>
                <a:ea typeface="Malgun Gothic" panose="020B0503020000020004" pitchFamily="34" charset="-127"/>
                <a:cs typeface="Calibri" panose="020F0502020204030204" pitchFamily="34" charset="0"/>
              </a:rPr>
              <a:t>B – Expo</a:t>
            </a:r>
            <a:endParaRPr lang="en-US" sz="1200" dirty="0">
              <a:effectLst/>
              <a:latin typeface="Calibri" panose="020F0502020204030204" pitchFamily="34" charset="0"/>
              <a:ea typeface="Calibri" panose="020F0502020204030204" pitchFamily="34" charset="0"/>
            </a:endParaRPr>
          </a:p>
          <a:p>
            <a:pPr marL="228600" marR="0">
              <a:lnSpc>
                <a:spcPct val="107000"/>
              </a:lnSpc>
              <a:spcBef>
                <a:spcPts val="0"/>
              </a:spcBef>
              <a:spcAft>
                <a:spcPts val="0"/>
              </a:spcAft>
            </a:pPr>
            <a:r>
              <a:rPr lang="en-US" sz="1200" dirty="0">
                <a:effectLst/>
                <a:latin typeface="Calibri" panose="020F0502020204030204" pitchFamily="34" charset="0"/>
                <a:ea typeface="Malgun Gothic" panose="020B0503020000020004" pitchFamily="34" charset="-127"/>
                <a:cs typeface="Calibri" panose="020F0502020204030204" pitchFamily="34" charset="0"/>
              </a:rPr>
              <a:t>C – Expo Go</a:t>
            </a:r>
          </a:p>
          <a:p>
            <a:pPr marL="228600" marR="0">
              <a:lnSpc>
                <a:spcPct val="107000"/>
              </a:lnSpc>
              <a:spcBef>
                <a:spcPts val="0"/>
              </a:spcBef>
              <a:spcAft>
                <a:spcPts val="0"/>
              </a:spcAft>
            </a:pPr>
            <a:r>
              <a:rPr lang="en-US" sz="1200" dirty="0">
                <a:effectLst/>
                <a:latin typeface="Calibri" panose="020F0502020204030204" pitchFamily="34" charset="0"/>
                <a:ea typeface="Malgun Gothic" panose="020B0503020000020004" pitchFamily="34" charset="-127"/>
              </a:rPr>
              <a:t>D- Expo</a:t>
            </a: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2224D85D-0234-4E0E-8CD2-74151B7F4968}" type="slidenum">
              <a:rPr lang="en-US" smtClean="0"/>
              <a:pPr>
                <a:defRPr/>
              </a:pPr>
              <a:t>1</a:t>
            </a:fld>
            <a:endParaRPr lang="en-US"/>
          </a:p>
        </p:txBody>
      </p:sp>
    </p:spTree>
    <p:extLst>
      <p:ext uri="{BB962C8B-B14F-4D97-AF65-F5344CB8AC3E}">
        <p14:creationId xmlns:p14="http://schemas.microsoft.com/office/powerpoint/2010/main" val="2501411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Calibri" panose="020F0502020204030204" pitchFamily="34" charset="0"/>
              </a:rPr>
              <a:t>Answer: B</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AutoNum type="alphaUcPeriod"/>
            </a:pPr>
            <a:r>
              <a:rPr lang="en-US" sz="1200" dirty="0">
                <a:effectLst/>
                <a:latin typeface="Calibri" panose="020F0502020204030204" pitchFamily="34" charset="0"/>
                <a:ea typeface="Calibri" panose="020F0502020204030204" pitchFamily="34" charset="0"/>
                <a:cs typeface="Calibri" panose="020F0502020204030204" pitchFamily="34" charset="0"/>
              </a:rPr>
              <a:t>expo int to create an Expo React native mobile app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AutoNum type="alphaUcPeriod"/>
            </a:pPr>
            <a:r>
              <a:rPr lang="en-US" sz="1200" dirty="0">
                <a:effectLst/>
                <a:latin typeface="Calibri" panose="020F0502020204030204" pitchFamily="34" charset="0"/>
                <a:ea typeface="Calibri" panose="020F0502020204030204" pitchFamily="34" charset="0"/>
                <a:cs typeface="Calibri" panose="020F0502020204030204" pitchFamily="34" charset="0"/>
              </a:rPr>
              <a:t>expo start --tunnel to execute your mobile app using expo framework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AutoNum type="alphaUcPeriod"/>
            </a:pPr>
            <a:r>
              <a:rPr lang="en-US" sz="1200" dirty="0">
                <a:effectLst/>
                <a:latin typeface="Calibri" panose="020F0502020204030204" pitchFamily="34" charset="0"/>
                <a:ea typeface="Calibri" panose="020F0502020204030204" pitchFamily="34" charset="0"/>
                <a:cs typeface="Calibri" panose="020F0502020204030204" pitchFamily="34" charset="0"/>
              </a:rPr>
              <a:t>expo login to login the Expo  for Expo Go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AutoNum type="alphaUcPeriod"/>
            </a:pPr>
            <a:r>
              <a:rPr lang="en-US" sz="1200" dirty="0">
                <a:effectLst/>
                <a:latin typeface="Calibri" panose="020F0502020204030204" pitchFamily="34" charset="0"/>
                <a:ea typeface="Calibri" panose="020F0502020204030204" pitchFamily="34" charset="0"/>
                <a:cs typeface="Calibri" panose="020F0502020204030204" pitchFamily="34" charset="0"/>
              </a:rPr>
              <a:t>expo snack to execute an Expo mobile app in a browser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Calibri" panose="020F0502020204030204" pitchFamily="34"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2224D85D-0234-4E0E-8CD2-74151B7F4968}" type="slidenum">
              <a:rPr lang="en-US" smtClean="0"/>
              <a:pPr>
                <a:defRPr/>
              </a:pPr>
              <a:t>2</a:t>
            </a:fld>
            <a:endParaRPr lang="en-US"/>
          </a:p>
        </p:txBody>
      </p:sp>
    </p:spTree>
    <p:extLst>
      <p:ext uri="{BB962C8B-B14F-4D97-AF65-F5344CB8AC3E}">
        <p14:creationId xmlns:p14="http://schemas.microsoft.com/office/powerpoint/2010/main" val="1641697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Calibri" panose="020F0502020204030204" pitchFamily="34" charset="0"/>
              </a:rPr>
              <a:t>Answer: 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AutoNum type="alphaUcPeriod"/>
            </a:pPr>
            <a:r>
              <a:rPr lang="en-US" sz="1200" dirty="0">
                <a:effectLst/>
                <a:latin typeface="Calibri" panose="020F0502020204030204" pitchFamily="34" charset="0"/>
                <a:ea typeface="Calibri" panose="020F0502020204030204" pitchFamily="34" charset="0"/>
                <a:cs typeface="Calibri" panose="020F0502020204030204" pitchFamily="34" charset="0"/>
              </a:rPr>
              <a:t>.</a:t>
            </a:r>
            <a:r>
              <a:rPr lang="en-US" sz="1200" dirty="0" err="1">
                <a:effectLst/>
                <a:latin typeface="Calibri" panose="020F0502020204030204" pitchFamily="34" charset="0"/>
                <a:ea typeface="Calibri" panose="020F0502020204030204" pitchFamily="34" charset="0"/>
                <a:cs typeface="Calibri" panose="020F0502020204030204" pitchFamily="34" charset="0"/>
              </a:rPr>
              <a:t>gitignore</a:t>
            </a:r>
            <a:r>
              <a:rPr lang="en-US" sz="1200" dirty="0">
                <a:effectLst/>
                <a:latin typeface="Calibri" panose="020F0502020204030204" pitchFamily="34" charset="0"/>
                <a:ea typeface="Calibri" panose="020F0502020204030204" pitchFamily="34" charset="0"/>
                <a:cs typeface="Calibri" panose="020F0502020204030204" pitchFamily="34" charset="0"/>
              </a:rPr>
              <a:t> to keep the list of not to be pushed to the GitHub</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AutoNum type="alphaUcPeriod"/>
            </a:pPr>
            <a:r>
              <a:rPr lang="en-US" sz="1200" dirty="0">
                <a:effectLst/>
                <a:latin typeface="Calibri" panose="020F0502020204030204" pitchFamily="34" charset="0"/>
                <a:ea typeface="Calibri" panose="020F0502020204030204" pitchFamily="34" charset="0"/>
                <a:cs typeface="Calibri" panose="020F0502020204030204" pitchFamily="34" charset="0"/>
              </a:rPr>
              <a:t>App.js to keep the top level mobile app source code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AutoNum type="alphaUcPeriod"/>
            </a:pPr>
            <a:r>
              <a:rPr lang="en-US" sz="1200" dirty="0" err="1">
                <a:effectLst/>
                <a:latin typeface="Calibri" panose="020F0502020204030204" pitchFamily="34" charset="0"/>
                <a:ea typeface="Calibri" panose="020F0502020204030204" pitchFamily="34" charset="0"/>
                <a:cs typeface="Calibri" panose="020F0502020204030204" pitchFamily="34" charset="0"/>
              </a:rPr>
              <a:t>package.json</a:t>
            </a:r>
            <a:r>
              <a:rPr lang="en-US" sz="1200" dirty="0">
                <a:effectLst/>
                <a:latin typeface="Calibri" panose="020F0502020204030204" pitchFamily="34" charset="0"/>
                <a:ea typeface="Calibri" panose="020F0502020204030204" pitchFamily="34" charset="0"/>
                <a:cs typeface="Calibri" panose="020F0502020204030204" pitchFamily="34" charset="0"/>
              </a:rPr>
              <a:t> to keep the node package dependencies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AutoNum type="alphaUcPeriod"/>
            </a:pPr>
            <a:r>
              <a:rPr lang="en-US" sz="1200" dirty="0">
                <a:effectLst/>
                <a:latin typeface="Calibri" panose="020F0502020204030204" pitchFamily="34" charset="0"/>
                <a:ea typeface="Calibri" panose="020F0502020204030204" pitchFamily="34" charset="0"/>
                <a:cs typeface="Calibri" panose="020F0502020204030204" pitchFamily="34" charset="0"/>
              </a:rPr>
              <a:t>README.md to mark up documents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2224D85D-0234-4E0E-8CD2-74151B7F4968}" type="slidenum">
              <a:rPr lang="en-US" smtClean="0"/>
              <a:pPr>
                <a:defRPr/>
              </a:pPr>
              <a:t>3</a:t>
            </a:fld>
            <a:endParaRPr lang="en-US"/>
          </a:p>
        </p:txBody>
      </p:sp>
    </p:spTree>
    <p:extLst>
      <p:ext uri="{BB962C8B-B14F-4D97-AF65-F5344CB8AC3E}">
        <p14:creationId xmlns:p14="http://schemas.microsoft.com/office/powerpoint/2010/main" val="858712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spd="med">
    <p:wipe dir="r"/>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spd="med">
    <p:wipe dir="r"/>
  </p:transition>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wipe dir="r"/>
  </p:transition>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9750"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med">
    <p:wipe dir="r"/>
  </p:transition>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wipe dir="r"/>
  </p:transition>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4338" y="304800"/>
            <a:ext cx="2074862"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9750" y="304800"/>
            <a:ext cx="607218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a:lstStyle/>
          <a:p>
            <a:r>
              <a:rPr lang="en-US"/>
              <a:t>Click to edit Master title style</a:t>
            </a:r>
          </a:p>
        </p:txBody>
      </p:sp>
      <p:sp>
        <p:nvSpPr>
          <p:cNvPr id="3" name="Text Placeholder 2"/>
          <p:cNvSpPr>
            <a:spLocks noGrp="1"/>
          </p:cNvSpPr>
          <p:nvPr>
            <p:ph type="body" sz="half" idx="1"/>
          </p:nvPr>
        </p:nvSpPr>
        <p:spPr>
          <a:xfrm>
            <a:off x="539750" y="1295400"/>
            <a:ext cx="4073525"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39750" y="304800"/>
            <a:ext cx="829945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wipe dir="r"/>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9750"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med">
    <p:wipe dir="r"/>
  </p:transition>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wipe dir="r"/>
  </p:transition>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6" Type="http://schemas.openxmlformats.org/officeDocument/2006/relationships/image" Target="../media/image3.jpe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2.jpe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g1.jpg"/>
          <p:cNvPicPr>
            <a:picLocks noChangeAspect="1"/>
          </p:cNvPicPr>
          <p:nvPr/>
        </p:nvPicPr>
        <p:blipFill>
          <a:blip r:embed="rId12" cstate="print"/>
          <a:srcRect/>
          <a:stretch>
            <a:fillRect/>
          </a:stretch>
        </p:blipFill>
        <p:spPr bwMode="auto">
          <a:xfrm>
            <a:off x="3175" y="0"/>
            <a:ext cx="9137650" cy="6858000"/>
          </a:xfrm>
          <a:prstGeom prst="rect">
            <a:avLst/>
          </a:prstGeom>
          <a:noFill/>
          <a:ln w="9525">
            <a:noFill/>
            <a:miter lim="800000"/>
            <a:headEnd/>
            <a:tailEnd/>
          </a:ln>
        </p:spPr>
      </p:pic>
      <p:sp>
        <p:nvSpPr>
          <p:cNvPr id="9" name="Text Box 5"/>
          <p:cNvSpPr txBox="1">
            <a:spLocks noChangeArrowheads="1"/>
          </p:cNvSpPr>
          <p:nvPr/>
        </p:nvSpPr>
        <p:spPr bwMode="auto">
          <a:xfrm>
            <a:off x="5457825" y="6477000"/>
            <a:ext cx="3343275" cy="215900"/>
          </a:xfrm>
          <a:prstGeom prst="rect">
            <a:avLst/>
          </a:prstGeom>
          <a:noFill/>
          <a:ln w="9525">
            <a:noFill/>
            <a:miter lim="800000"/>
            <a:headEnd/>
            <a:tailEnd/>
          </a:ln>
          <a:effectLst/>
        </p:spPr>
        <p:txBody>
          <a:bodyPr>
            <a:spAutoFit/>
          </a:bodyPr>
          <a:lstStyle/>
          <a:p>
            <a:pPr algn="r" eaLnBrk="0" hangingPunct="0">
              <a:spcBef>
                <a:spcPct val="50000"/>
              </a:spcBef>
              <a:defRPr/>
            </a:pPr>
            <a:r>
              <a:rPr lang="en-US" sz="800">
                <a:solidFill>
                  <a:schemeClr val="bg1"/>
                </a:solidFill>
              </a:rPr>
              <a:t>© ITT Educational Services, Inc. All rights reserved.</a:t>
            </a:r>
          </a:p>
        </p:txBody>
      </p:sp>
      <p:sp>
        <p:nvSpPr>
          <p:cNvPr id="86020"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9"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Lst>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fade">
                                      <p:cBhvr>
                                        <p:cTn id="7" dur="20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Lst>
  </p:timing>
  <p:hf sldNum="0" hdr="0" dt="0"/>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pitchFamily="34" charset="0"/>
        </a:defRPr>
      </a:lvl2pPr>
      <a:lvl3pPr algn="l" rtl="0" eaLnBrk="0" fontAlgn="base" hangingPunct="0">
        <a:spcBef>
          <a:spcPct val="0"/>
        </a:spcBef>
        <a:spcAft>
          <a:spcPct val="0"/>
        </a:spcAft>
        <a:defRPr sz="2400" b="1">
          <a:solidFill>
            <a:srgbClr val="00407A"/>
          </a:solidFill>
          <a:latin typeface="Arial" pitchFamily="34" charset="0"/>
        </a:defRPr>
      </a:lvl3pPr>
      <a:lvl4pPr algn="l" rtl="0" eaLnBrk="0" fontAlgn="base" hangingPunct="0">
        <a:spcBef>
          <a:spcPct val="0"/>
        </a:spcBef>
        <a:spcAft>
          <a:spcPct val="0"/>
        </a:spcAft>
        <a:defRPr sz="2400" b="1">
          <a:solidFill>
            <a:srgbClr val="00407A"/>
          </a:solidFill>
          <a:latin typeface="Arial" pitchFamily="34" charset="0"/>
        </a:defRPr>
      </a:lvl4pPr>
      <a:lvl5pPr algn="l" rtl="0" eaLnBrk="0" fontAlgn="base" hangingPunct="0">
        <a:spcBef>
          <a:spcPct val="0"/>
        </a:spcBef>
        <a:spcAft>
          <a:spcPct val="0"/>
        </a:spcAft>
        <a:defRPr sz="2400" b="1">
          <a:solidFill>
            <a:srgbClr val="00407A"/>
          </a:solidFill>
          <a:latin typeface="Arial" pitchFamily="34" charset="0"/>
        </a:defRPr>
      </a:lvl5pPr>
      <a:lvl6pPr marL="457200" algn="l" rtl="0" eaLnBrk="0" fontAlgn="base" hangingPunct="0">
        <a:spcBef>
          <a:spcPct val="0"/>
        </a:spcBef>
        <a:spcAft>
          <a:spcPct val="0"/>
        </a:spcAft>
        <a:defRPr sz="2400" b="1">
          <a:solidFill>
            <a:srgbClr val="00407A"/>
          </a:solidFill>
          <a:latin typeface="Arial" pitchFamily="34" charset="0"/>
        </a:defRPr>
      </a:lvl6pPr>
      <a:lvl7pPr marL="914400" algn="l" rtl="0" eaLnBrk="0" fontAlgn="base" hangingPunct="0">
        <a:spcBef>
          <a:spcPct val="0"/>
        </a:spcBef>
        <a:spcAft>
          <a:spcPct val="0"/>
        </a:spcAft>
        <a:defRPr sz="2400" b="1">
          <a:solidFill>
            <a:srgbClr val="00407A"/>
          </a:solidFill>
          <a:latin typeface="Arial" pitchFamily="34" charset="0"/>
        </a:defRPr>
      </a:lvl7pPr>
      <a:lvl8pPr marL="1371600" algn="l" rtl="0" eaLnBrk="0" fontAlgn="base" hangingPunct="0">
        <a:spcBef>
          <a:spcPct val="0"/>
        </a:spcBef>
        <a:spcAft>
          <a:spcPct val="0"/>
        </a:spcAft>
        <a:defRPr sz="2400" b="1">
          <a:solidFill>
            <a:srgbClr val="00407A"/>
          </a:solidFill>
          <a:latin typeface="Arial" pitchFamily="34" charset="0"/>
        </a:defRPr>
      </a:lvl8pPr>
      <a:lvl9pPr marL="1828800" algn="l" rtl="0" eaLnBrk="0" fontAlgn="base" hangingPunct="0">
        <a:spcBef>
          <a:spcPct val="0"/>
        </a:spcBef>
        <a:spcAft>
          <a:spcPct val="0"/>
        </a:spcAft>
        <a:defRPr sz="2400" b="1">
          <a:solidFill>
            <a:srgbClr val="00407A"/>
          </a:solidFill>
          <a:latin typeface="Arial" pitchFamily="34"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 descr="bg2.jpg"/>
          <p:cNvPicPr>
            <a:picLocks noChangeAspect="1"/>
          </p:cNvPicPr>
          <p:nvPr/>
        </p:nvPicPr>
        <p:blipFill>
          <a:blip r:embed="rId15" cstate="print"/>
          <a:srcRect/>
          <a:stretch>
            <a:fillRect/>
          </a:stretch>
        </p:blipFill>
        <p:spPr bwMode="auto">
          <a:xfrm>
            <a:off x="0" y="6297613"/>
            <a:ext cx="9144000" cy="560387"/>
          </a:xfrm>
          <a:prstGeom prst="rect">
            <a:avLst/>
          </a:prstGeom>
          <a:noFill/>
          <a:ln w="9525">
            <a:noFill/>
            <a:miter lim="800000"/>
            <a:headEnd/>
            <a:tailEnd/>
          </a:ln>
        </p:spPr>
      </p:pic>
      <p:sp>
        <p:nvSpPr>
          <p:cNvPr id="2051"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052"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83025"/>
            <a:ext cx="576263" cy="214313"/>
          </a:xfrm>
          <a:prstGeom prst="rect">
            <a:avLst/>
          </a:prstGeom>
          <a:noFill/>
          <a:ln w="9525">
            <a:noFill/>
            <a:miter lim="800000"/>
            <a:headEnd/>
            <a:tailEnd/>
          </a:ln>
          <a:effectLst/>
        </p:spPr>
        <p:txBody>
          <a:bodyPr wrap="none">
            <a:spAutoFit/>
          </a:bodyPr>
          <a:lstStyle/>
          <a:p>
            <a:pPr eaLnBrk="0" hangingPunct="0">
              <a:defRPr/>
            </a:pPr>
            <a:r>
              <a:rPr lang="en-US" sz="800">
                <a:solidFill>
                  <a:schemeClr val="bg1"/>
                </a:solidFill>
              </a:rPr>
              <a:t>Page </a:t>
            </a:r>
            <a:fld id="{DEEF7EDB-1475-4749-AA87-2953B25835FE}" type="slidenum">
              <a:rPr lang="en-US" sz="800">
                <a:solidFill>
                  <a:schemeClr val="bg1"/>
                </a:solidFill>
              </a:rPr>
              <a:pPr eaLnBrk="0" hangingPunct="0">
                <a:defRPr/>
              </a:pPr>
              <a:t>‹#›</a:t>
            </a:fld>
            <a:endParaRPr lang="en-US" sz="800">
              <a:solidFill>
                <a:schemeClr val="bg1"/>
              </a:solidFill>
            </a:endParaRPr>
          </a:p>
        </p:txBody>
      </p:sp>
      <p:sp>
        <p:nvSpPr>
          <p:cNvPr id="7" name="Text Box 5"/>
          <p:cNvSpPr txBox="1">
            <a:spLocks noChangeArrowheads="1"/>
          </p:cNvSpPr>
          <p:nvPr/>
        </p:nvSpPr>
        <p:spPr bwMode="auto">
          <a:xfrm>
            <a:off x="539750" y="6467071"/>
            <a:ext cx="2971800" cy="246221"/>
          </a:xfrm>
          <a:prstGeom prst="rect">
            <a:avLst/>
          </a:prstGeom>
          <a:noFill/>
          <a:ln w="9525">
            <a:noFill/>
            <a:miter lim="800000"/>
            <a:headEnd/>
            <a:tailEnd/>
          </a:ln>
          <a:effectLst/>
        </p:spPr>
        <p:txBody>
          <a:bodyPr wrap="square">
            <a:spAutoFit/>
          </a:bodyPr>
          <a:lstStyle/>
          <a:p>
            <a:pPr eaLnBrk="0" hangingPunct="0">
              <a:spcBef>
                <a:spcPct val="50000"/>
              </a:spcBef>
              <a:defRPr/>
            </a:pPr>
            <a:r>
              <a:rPr lang="en-US" sz="1000">
                <a:solidFill>
                  <a:schemeClr val="bg1"/>
                </a:solidFill>
                <a:latin typeface="Arial" pitchFamily="34" charset="0"/>
              </a:rPr>
              <a:t>CS624 Full-Stack Dev – Mobile App</a:t>
            </a:r>
          </a:p>
        </p:txBody>
      </p:sp>
      <p:sp>
        <p:nvSpPr>
          <p:cNvPr id="9" name="TextBox 4"/>
          <p:cNvSpPr txBox="1"/>
          <p:nvPr userDrawn="1"/>
        </p:nvSpPr>
        <p:spPr>
          <a:xfrm>
            <a:off x="4268109" y="6467071"/>
            <a:ext cx="2308645" cy="24622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r>
              <a:rPr lang="en-US" sz="1000" b="0">
                <a:solidFill>
                  <a:schemeClr val="bg1"/>
                </a:solidFill>
              </a:rPr>
              <a:t>School of Technology and Computing</a:t>
            </a:r>
            <a:endParaRPr lang="en-US" sz="1000" b="0" i="0">
              <a:solidFill>
                <a:schemeClr val="bg1"/>
              </a:solidFill>
            </a:endParaRPr>
          </a:p>
        </p:txBody>
      </p:sp>
      <p:pic>
        <p:nvPicPr>
          <p:cNvPr id="2" name="Picture 1" descr="A picture containing text&#10;&#10;Description automatically generated">
            <a:extLst>
              <a:ext uri="{FF2B5EF4-FFF2-40B4-BE49-F238E27FC236}">
                <a16:creationId xmlns:a16="http://schemas.microsoft.com/office/drawing/2014/main" id="{E1C72C84-DAE4-7391-C491-F439A217CB62}"/>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6297612"/>
            <a:ext cx="476550" cy="560387"/>
          </a:xfrm>
          <a:prstGeom prst="rect">
            <a:avLst/>
          </a:prstGeom>
          <a:ln>
            <a:solidFill>
              <a:srgbClr val="FFFF00"/>
            </a:solidFill>
          </a:ln>
        </p:spPr>
      </p:pic>
    </p:spTree>
  </p:cSld>
  <p:clrMap bg1="lt1" tx1="dk1" bg2="lt2" tx2="dk2" accent1="accent1" accent2="accent2" accent3="accent3" accent4="accent4" accent5="accent5" accent6="accent6" hlink="hlink" folHlink="folHlink"/>
  <p:sldLayoutIdLst>
    <p:sldLayoutId id="2147484443" r:id="rId1"/>
    <p:sldLayoutId id="2147484444" r:id="rId2"/>
    <p:sldLayoutId id="2147484445" r:id="rId3"/>
    <p:sldLayoutId id="2147484446" r:id="rId4"/>
    <p:sldLayoutId id="2147484447" r:id="rId5"/>
    <p:sldLayoutId id="2147484448" r:id="rId6"/>
    <p:sldLayoutId id="2147484449" r:id="rId7"/>
    <p:sldLayoutId id="2147484450" r:id="rId8"/>
    <p:sldLayoutId id="2147484451" r:id="rId9"/>
    <p:sldLayoutId id="2147484452" r:id="rId10"/>
    <p:sldLayoutId id="2147484453" r:id="rId11"/>
    <p:sldLayoutId id="2147484454" r:id="rId12"/>
    <p:sldLayoutId id="2147484455" r:id="rId13"/>
  </p:sldLayoutIdLst>
  <p:transition spd="med">
    <p:wipe dir="r"/>
  </p:transition>
  <p:hf sldNum="0" hdr="0" dt="0"/>
  <p:txStyles>
    <p:titleStyle>
      <a:lvl1pPr algn="l" rtl="0" eaLnBrk="0" fontAlgn="base" hangingPunct="0">
        <a:spcBef>
          <a:spcPct val="0"/>
        </a:spcBef>
        <a:spcAft>
          <a:spcPct val="0"/>
        </a:spcAft>
        <a:defRPr sz="36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pitchFamily="34" charset="0"/>
        </a:defRPr>
      </a:lvl2pPr>
      <a:lvl3pPr algn="l" rtl="0" eaLnBrk="0" fontAlgn="base" hangingPunct="0">
        <a:spcBef>
          <a:spcPct val="0"/>
        </a:spcBef>
        <a:spcAft>
          <a:spcPct val="0"/>
        </a:spcAft>
        <a:defRPr sz="2400" b="1">
          <a:solidFill>
            <a:srgbClr val="00407A"/>
          </a:solidFill>
          <a:latin typeface="Arial" pitchFamily="34" charset="0"/>
        </a:defRPr>
      </a:lvl3pPr>
      <a:lvl4pPr algn="l" rtl="0" eaLnBrk="0" fontAlgn="base" hangingPunct="0">
        <a:spcBef>
          <a:spcPct val="0"/>
        </a:spcBef>
        <a:spcAft>
          <a:spcPct val="0"/>
        </a:spcAft>
        <a:defRPr sz="2400" b="1">
          <a:solidFill>
            <a:srgbClr val="00407A"/>
          </a:solidFill>
          <a:latin typeface="Arial" pitchFamily="34" charset="0"/>
        </a:defRPr>
      </a:lvl4pPr>
      <a:lvl5pPr algn="l" rtl="0" eaLnBrk="0" fontAlgn="base" hangingPunct="0">
        <a:spcBef>
          <a:spcPct val="0"/>
        </a:spcBef>
        <a:spcAft>
          <a:spcPct val="0"/>
        </a:spcAft>
        <a:defRPr sz="2400" b="1">
          <a:solidFill>
            <a:srgbClr val="00407A"/>
          </a:solidFill>
          <a:latin typeface="Arial" pitchFamily="34" charset="0"/>
        </a:defRPr>
      </a:lvl5pPr>
      <a:lvl6pPr marL="457200" algn="l" rtl="0" eaLnBrk="0" fontAlgn="base" hangingPunct="0">
        <a:spcBef>
          <a:spcPct val="0"/>
        </a:spcBef>
        <a:spcAft>
          <a:spcPct val="0"/>
        </a:spcAft>
        <a:defRPr sz="2400" b="1">
          <a:solidFill>
            <a:srgbClr val="00407A"/>
          </a:solidFill>
          <a:latin typeface="Arial" pitchFamily="34" charset="0"/>
        </a:defRPr>
      </a:lvl6pPr>
      <a:lvl7pPr marL="914400" algn="l" rtl="0" eaLnBrk="0" fontAlgn="base" hangingPunct="0">
        <a:spcBef>
          <a:spcPct val="0"/>
        </a:spcBef>
        <a:spcAft>
          <a:spcPct val="0"/>
        </a:spcAft>
        <a:defRPr sz="2400" b="1">
          <a:solidFill>
            <a:srgbClr val="00407A"/>
          </a:solidFill>
          <a:latin typeface="Arial" pitchFamily="34" charset="0"/>
        </a:defRPr>
      </a:lvl7pPr>
      <a:lvl8pPr marL="1371600" algn="l" rtl="0" eaLnBrk="0" fontAlgn="base" hangingPunct="0">
        <a:spcBef>
          <a:spcPct val="0"/>
        </a:spcBef>
        <a:spcAft>
          <a:spcPct val="0"/>
        </a:spcAft>
        <a:defRPr sz="2400" b="1">
          <a:solidFill>
            <a:srgbClr val="00407A"/>
          </a:solidFill>
          <a:latin typeface="Arial" pitchFamily="34" charset="0"/>
        </a:defRPr>
      </a:lvl8pPr>
      <a:lvl9pPr marL="1828800" algn="l" rtl="0" eaLnBrk="0" fontAlgn="base" hangingPunct="0">
        <a:spcBef>
          <a:spcPct val="0"/>
        </a:spcBef>
        <a:spcAft>
          <a:spcPct val="0"/>
        </a:spcAft>
        <a:defRPr sz="2400" b="1">
          <a:solidFill>
            <a:srgbClr val="00407A"/>
          </a:solidFill>
          <a:latin typeface="Arial" pitchFamily="34"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sz="28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2400">
          <a:solidFill>
            <a:schemeClr val="tx1"/>
          </a:solidFill>
          <a:latin typeface="+mn-lt"/>
        </a:defRPr>
      </a:lvl2pPr>
      <a:lvl3pPr marL="1143000" indent="-228600" algn="l" rtl="0" eaLnBrk="0" fontAlgn="base" hangingPunct="0">
        <a:spcBef>
          <a:spcPct val="20000"/>
        </a:spcBef>
        <a:spcAft>
          <a:spcPct val="0"/>
        </a:spcAft>
        <a:buClr>
          <a:srgbClr val="ED6E2E"/>
        </a:buClr>
        <a:buChar char="-"/>
        <a:defRPr sz="20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2000">
          <a:solidFill>
            <a:schemeClr val="tx1"/>
          </a:solidFill>
          <a:latin typeface="+mn-lt"/>
        </a:defRPr>
      </a:lvl4pPr>
      <a:lvl5pPr marL="2052638" indent="-222250" algn="l" rtl="0" eaLnBrk="0" fontAlgn="base" hangingPunct="0">
        <a:spcBef>
          <a:spcPct val="20000"/>
        </a:spcBef>
        <a:spcAft>
          <a:spcPct val="0"/>
        </a:spcAft>
        <a:buClr>
          <a:srgbClr val="ED6E2E"/>
        </a:buClr>
        <a:buChar char="-"/>
        <a:defRPr sz="2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628650"/>
          </a:xfrm>
        </p:spPr>
        <p:txBody>
          <a:bodyPr/>
          <a:lstStyle/>
          <a:p>
            <a:r>
              <a:rPr lang="en-US" sz="3600" dirty="0"/>
              <a:t>HOS Q1</a:t>
            </a:r>
            <a:br>
              <a:rPr lang="en-US" sz="3600" dirty="0">
                <a:latin typeface="+mn-lt"/>
              </a:rPr>
            </a:br>
            <a:br>
              <a:rPr lang="en-US" dirty="0">
                <a:latin typeface="+mn-lt"/>
              </a:rPr>
            </a:br>
            <a:endParaRPr lang="en-US" dirty="0">
              <a:latin typeface="+mn-lt"/>
              <a:cs typeface="Arial"/>
            </a:endParaRPr>
          </a:p>
        </p:txBody>
      </p:sp>
      <p:sp>
        <p:nvSpPr>
          <p:cNvPr id="3" name="Content Placeholder 2"/>
          <p:cNvSpPr>
            <a:spLocks noGrp="1"/>
          </p:cNvSpPr>
          <p:nvPr>
            <p:ph idx="1"/>
          </p:nvPr>
        </p:nvSpPr>
        <p:spPr>
          <a:xfrm>
            <a:off x="304800" y="1069848"/>
            <a:ext cx="8534400" cy="4937760"/>
          </a:xfrm>
        </p:spPr>
        <p:txBody>
          <a:bodyPr/>
          <a:lstStyle/>
          <a:p>
            <a:pPr marL="0" indent="0">
              <a:buNone/>
            </a:pPr>
            <a:r>
              <a:rPr lang="en-US" sz="2000" dirty="0">
                <a:solidFill>
                  <a:srgbClr val="000000"/>
                </a:solidFill>
                <a:effectLst/>
                <a:ea typeface="Malgun Gothic" panose="020B0503020000020004" pitchFamily="34" charset="-127"/>
                <a:cs typeface="Calibri" panose="020F0502020204030204" pitchFamily="34" charset="0"/>
              </a:rPr>
              <a:t>Which statement is not true? Why is it not true?</a:t>
            </a:r>
            <a:br>
              <a:rPr lang="en-US" sz="2000" dirty="0">
                <a:solidFill>
                  <a:srgbClr val="000000"/>
                </a:solidFill>
                <a:effectLst/>
                <a:ea typeface="Malgun Gothic" panose="020B0503020000020004" pitchFamily="34" charset="-127"/>
                <a:cs typeface="Calibri" panose="020F0502020204030204" pitchFamily="34" charset="0"/>
              </a:rPr>
            </a:br>
            <a:endParaRPr lang="en-US" sz="2000" dirty="0">
              <a:effectLst/>
              <a:ea typeface="Calibri" panose="020F0502020204030204" pitchFamily="34" charset="0"/>
            </a:endParaRPr>
          </a:p>
          <a:p>
            <a:pPr marL="342900" marR="0" lvl="0" indent="-342900">
              <a:lnSpc>
                <a:spcPct val="107000"/>
              </a:lnSpc>
              <a:spcBef>
                <a:spcPts val="0"/>
              </a:spcBef>
              <a:spcAft>
                <a:spcPts val="0"/>
              </a:spcAft>
              <a:buFont typeface="+mj-lt"/>
              <a:buAutoNum type="alphaUcPeriod"/>
              <a:tabLst>
                <a:tab pos="2307590" algn="r"/>
                <a:tab pos="2459990" algn="l"/>
              </a:tabLst>
            </a:pPr>
            <a:r>
              <a:rPr lang="en-US" sz="2000" dirty="0">
                <a:solidFill>
                  <a:srgbClr val="000000"/>
                </a:solidFill>
                <a:effectLst/>
                <a:ea typeface="Malgun Gothic" panose="020B0503020000020004" pitchFamily="34" charset="-127"/>
                <a:cs typeface="Calibri" panose="020F0502020204030204" pitchFamily="34" charset="0"/>
              </a:rPr>
              <a:t>GitHub </a:t>
            </a:r>
            <a:r>
              <a:rPr lang="en-US" sz="2000" dirty="0" err="1">
                <a:solidFill>
                  <a:srgbClr val="000000"/>
                </a:solidFill>
                <a:effectLst/>
                <a:ea typeface="Malgun Gothic" panose="020B0503020000020004" pitchFamily="34" charset="-127"/>
                <a:cs typeface="Calibri" panose="020F0502020204030204" pitchFamily="34" charset="0"/>
              </a:rPr>
              <a:t>Codespace</a:t>
            </a:r>
            <a:r>
              <a:rPr lang="en-US" sz="2000" dirty="0">
                <a:solidFill>
                  <a:srgbClr val="000000"/>
                </a:solidFill>
                <a:effectLst/>
                <a:ea typeface="Malgun Gothic" panose="020B0503020000020004" pitchFamily="34" charset="-127"/>
                <a:cs typeface="Calibri" panose="020F0502020204030204" pitchFamily="34" charset="0"/>
              </a:rPr>
              <a:t> is created using a dev container hosted on a virtual machine. Therefore, you do not have to set up any dev environment on your local machine.</a:t>
            </a:r>
            <a:endParaRPr lang="en-US" sz="2000" dirty="0">
              <a:effectLst/>
              <a:ea typeface="Calibri" panose="020F0502020204030204" pitchFamily="34" charset="0"/>
            </a:endParaRPr>
          </a:p>
          <a:p>
            <a:pPr marL="342900" marR="0" lvl="0" indent="-342900">
              <a:lnSpc>
                <a:spcPct val="107000"/>
              </a:lnSpc>
              <a:spcBef>
                <a:spcPts val="0"/>
              </a:spcBef>
              <a:spcAft>
                <a:spcPts val="0"/>
              </a:spcAft>
              <a:buFont typeface="+mj-lt"/>
              <a:buAutoNum type="alphaUcPeriod"/>
              <a:tabLst>
                <a:tab pos="2307590" algn="r"/>
                <a:tab pos="2459990" algn="l"/>
              </a:tabLst>
            </a:pPr>
            <a:r>
              <a:rPr lang="en-US" sz="2000" dirty="0">
                <a:solidFill>
                  <a:srgbClr val="000000"/>
                </a:solidFill>
                <a:effectLst/>
                <a:ea typeface="Malgun Gothic" panose="020B0503020000020004" pitchFamily="34" charset="-127"/>
                <a:cs typeface="Calibri" panose="020F0502020204030204" pitchFamily="34" charset="0"/>
              </a:rPr>
              <a:t>Since Expo is an open-source platform for making universal native apps for Android, iOS, and the web with JavaScript and React, we do not have to use special IDEs for Android or iPhone.</a:t>
            </a:r>
            <a:endParaRPr lang="en-US" sz="2000" dirty="0">
              <a:effectLst/>
              <a:ea typeface="Calibri" panose="020F0502020204030204" pitchFamily="34" charset="0"/>
            </a:endParaRPr>
          </a:p>
          <a:p>
            <a:pPr marL="342900" marR="0" lvl="0" indent="-342900">
              <a:lnSpc>
                <a:spcPct val="107000"/>
              </a:lnSpc>
              <a:spcBef>
                <a:spcPts val="0"/>
              </a:spcBef>
              <a:spcAft>
                <a:spcPts val="0"/>
              </a:spcAft>
              <a:buFont typeface="+mj-lt"/>
              <a:buAutoNum type="alphaUcPeriod"/>
              <a:tabLst>
                <a:tab pos="2307590" algn="r"/>
                <a:tab pos="2459990" algn="l"/>
              </a:tabLst>
            </a:pPr>
            <a:r>
              <a:rPr lang="en-US" sz="2000" dirty="0">
                <a:solidFill>
                  <a:srgbClr val="000000"/>
                </a:solidFill>
                <a:effectLst/>
                <a:ea typeface="Malgun Gothic" panose="020B0503020000020004" pitchFamily="34" charset="-127"/>
                <a:cs typeface="Calibri" panose="020F0502020204030204" pitchFamily="34" charset="0"/>
              </a:rPr>
              <a:t>Since </a:t>
            </a:r>
            <a:r>
              <a:rPr lang="en-US" sz="2000" dirty="0">
                <a:solidFill>
                  <a:srgbClr val="000000"/>
                </a:solidFill>
                <a:ea typeface="Malgun Gothic" panose="020B0503020000020004" pitchFamily="34" charset="-127"/>
                <a:cs typeface="Calibri" panose="020F0502020204030204" pitchFamily="34" charset="0"/>
              </a:rPr>
              <a:t>Expo Go</a:t>
            </a:r>
            <a:r>
              <a:rPr lang="en-US" sz="2000" dirty="0">
                <a:solidFill>
                  <a:srgbClr val="000000"/>
                </a:solidFill>
                <a:effectLst/>
                <a:ea typeface="Malgun Gothic" panose="020B0503020000020004" pitchFamily="34" charset="-127"/>
                <a:cs typeface="Calibri" panose="020F0502020204030204" pitchFamily="34" charset="0"/>
              </a:rPr>
              <a:t> is a free, open-source client for testing React Native apps on Android and iOS, we do not have to configure anything on Android or iPhone.</a:t>
            </a:r>
            <a:endParaRPr lang="en-US" sz="2000" dirty="0">
              <a:effectLst/>
              <a:ea typeface="Calibri" panose="020F0502020204030204" pitchFamily="34" charset="0"/>
            </a:endParaRPr>
          </a:p>
          <a:p>
            <a:pPr marL="342900" marR="0" lvl="0" indent="-342900">
              <a:lnSpc>
                <a:spcPct val="107000"/>
              </a:lnSpc>
              <a:spcBef>
                <a:spcPts val="0"/>
              </a:spcBef>
              <a:spcAft>
                <a:spcPts val="0"/>
              </a:spcAft>
              <a:buFont typeface="+mj-lt"/>
              <a:buAutoNum type="alphaUcPeriod"/>
              <a:tabLst>
                <a:tab pos="2307590" algn="r"/>
                <a:tab pos="2459990" algn="l"/>
              </a:tabLst>
            </a:pPr>
            <a:r>
              <a:rPr lang="en-US" sz="2000" dirty="0">
                <a:effectLst/>
                <a:ea typeface="Malgun Gothic" panose="020B0503020000020004" pitchFamily="34" charset="-127"/>
                <a:cs typeface="Calibri" panose="020F0502020204030204" pitchFamily="34" charset="0"/>
              </a:rPr>
              <a:t>Whenever you change some codes in ”App.js,” </a:t>
            </a:r>
            <a:r>
              <a:rPr lang="en-US" sz="2000" dirty="0">
                <a:ea typeface="Malgun Gothic" panose="020B0503020000020004" pitchFamily="34" charset="-127"/>
                <a:cs typeface="Calibri" panose="020F0502020204030204" pitchFamily="34" charset="0"/>
              </a:rPr>
              <a:t>Expo</a:t>
            </a:r>
            <a:r>
              <a:rPr lang="en-US" sz="2000" dirty="0">
                <a:effectLst/>
                <a:ea typeface="Malgun Gothic" panose="020B0503020000020004" pitchFamily="34" charset="-127"/>
                <a:cs typeface="Calibri" panose="020F0502020204030204" pitchFamily="34" charset="0"/>
              </a:rPr>
              <a:t> will not automatically reload the app in the browser or on the device. So, you have to shut down the Expo server and execute it again.</a:t>
            </a:r>
            <a:endParaRPr lang="en-US" sz="2000" dirty="0"/>
          </a:p>
        </p:txBody>
      </p:sp>
    </p:spTree>
    <p:extLst>
      <p:ext uri="{BB962C8B-B14F-4D97-AF65-F5344CB8AC3E}">
        <p14:creationId xmlns:p14="http://schemas.microsoft.com/office/powerpoint/2010/main" val="1500246536"/>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620752"/>
          </a:xfrm>
        </p:spPr>
        <p:txBody>
          <a:bodyPr/>
          <a:lstStyle/>
          <a:p>
            <a:r>
              <a:rPr lang="en-US" sz="3600" dirty="0"/>
              <a:t>HOS Q2</a:t>
            </a:r>
            <a:br>
              <a:rPr lang="en-US" sz="3600" dirty="0"/>
            </a:br>
            <a:br>
              <a:rPr lang="en-US" dirty="0"/>
            </a:br>
            <a:endParaRPr lang="en-US" dirty="0">
              <a:cs typeface="Arial"/>
            </a:endParaRPr>
          </a:p>
        </p:txBody>
      </p:sp>
      <p:sp>
        <p:nvSpPr>
          <p:cNvPr id="3" name="Content Placeholder 2"/>
          <p:cNvSpPr>
            <a:spLocks noGrp="1"/>
          </p:cNvSpPr>
          <p:nvPr>
            <p:ph idx="1"/>
          </p:nvPr>
        </p:nvSpPr>
        <p:spPr>
          <a:xfrm>
            <a:off x="457200" y="925552"/>
            <a:ext cx="8299450" cy="4941848"/>
          </a:xfrm>
        </p:spPr>
        <p:txBody>
          <a:bodyPr/>
          <a:lstStyle/>
          <a:p>
            <a:pPr marL="0" indent="0">
              <a:buNone/>
            </a:pPr>
            <a:r>
              <a:rPr lang="en-US" dirty="0">
                <a:effectLst/>
                <a:latin typeface="Arial" panose="020B0604020202020204" pitchFamily="34" charset="0"/>
                <a:ea typeface="Calibri" panose="020F0502020204030204" pitchFamily="34" charset="0"/>
                <a:cs typeface="Arial" panose="020B0604020202020204" pitchFamily="34" charset="0"/>
              </a:rPr>
              <a:t>Which command is needed to execute your mobile app using expo framework? Assume that you need to test your app on a device connected to a different network than your development machine.</a:t>
            </a:r>
            <a:br>
              <a:rPr lang="en-US" dirty="0">
                <a:effectLst/>
                <a:latin typeface="Arial" panose="020B0604020202020204" pitchFamily="34" charset="0"/>
                <a:ea typeface="Calibri" panose="020F0502020204030204" pitchFamily="34" charset="0"/>
                <a:cs typeface="Arial" panose="020B0604020202020204" pitchFamily="34" charset="0"/>
              </a:rPr>
            </a:br>
            <a:endParaRPr lang="en-US" dirty="0">
              <a:effectLst/>
              <a:latin typeface="Arial" panose="020B0604020202020204" pitchFamily="34" charset="0"/>
              <a:ea typeface="Calibri" panose="020F0502020204030204" pitchFamily="34" charset="0"/>
              <a:cs typeface="Arial" panose="020B0604020202020204" pitchFamily="34" charset="0"/>
            </a:endParaRPr>
          </a:p>
          <a:p>
            <a:pPr marL="457200" marR="0" lvl="0" indent="-457200">
              <a:lnSpc>
                <a:spcPct val="107000"/>
              </a:lnSpc>
              <a:spcBef>
                <a:spcPts val="0"/>
              </a:spcBef>
              <a:spcAft>
                <a:spcPts val="0"/>
              </a:spcAft>
              <a:buFont typeface="Calibri" panose="020F0502020204030204" pitchFamily="34" charset="0"/>
              <a:buAutoNum type="alphaUcPeriod"/>
            </a:pPr>
            <a:r>
              <a:rPr lang="en-US" dirty="0" err="1">
                <a:latin typeface="Arial" panose="020B0604020202020204" pitchFamily="34" charset="0"/>
                <a:ea typeface="Calibri" panose="020F0502020204030204" pitchFamily="34" charset="0"/>
                <a:cs typeface="Arial" panose="020B0604020202020204" pitchFamily="34" charset="0"/>
              </a:rPr>
              <a:t>n</a:t>
            </a:r>
            <a:r>
              <a:rPr lang="en-US" dirty="0" err="1">
                <a:effectLst/>
                <a:latin typeface="Arial" panose="020B0604020202020204" pitchFamily="34" charset="0"/>
                <a:ea typeface="Calibri" panose="020F0502020204030204" pitchFamily="34" charset="0"/>
                <a:cs typeface="Arial" panose="020B0604020202020204" pitchFamily="34" charset="0"/>
              </a:rPr>
              <a:t>px</a:t>
            </a:r>
            <a:r>
              <a:rPr lang="en-US" dirty="0">
                <a:effectLst/>
                <a:latin typeface="Arial" panose="020B0604020202020204" pitchFamily="34" charset="0"/>
                <a:ea typeface="Calibri" panose="020F0502020204030204" pitchFamily="34" charset="0"/>
                <a:cs typeface="Arial" panose="020B0604020202020204" pitchFamily="34" charset="0"/>
              </a:rPr>
              <a:t> expo create-mobile-app my-app </a:t>
            </a:r>
          </a:p>
          <a:p>
            <a:pPr marL="457200" marR="0" lvl="0" indent="-457200">
              <a:lnSpc>
                <a:spcPct val="107000"/>
              </a:lnSpc>
              <a:spcBef>
                <a:spcPts val="0"/>
              </a:spcBef>
              <a:spcAft>
                <a:spcPts val="0"/>
              </a:spcAft>
              <a:buFont typeface="Calibri" panose="020F0502020204030204" pitchFamily="34" charset="0"/>
              <a:buAutoNum type="alphaUcPeriod"/>
            </a:pPr>
            <a:r>
              <a:rPr lang="en-US" dirty="0" err="1">
                <a:latin typeface="Arial" panose="020B0604020202020204" pitchFamily="34" charset="0"/>
                <a:ea typeface="Calibri" panose="020F0502020204030204" pitchFamily="34" charset="0"/>
                <a:cs typeface="Arial" panose="020B0604020202020204" pitchFamily="34" charset="0"/>
              </a:rPr>
              <a:t>n</a:t>
            </a:r>
            <a:r>
              <a:rPr lang="en-US" dirty="0" err="1">
                <a:effectLst/>
                <a:latin typeface="Arial" panose="020B0604020202020204" pitchFamily="34" charset="0"/>
                <a:ea typeface="Calibri" panose="020F0502020204030204" pitchFamily="34" charset="0"/>
                <a:cs typeface="Arial" panose="020B0604020202020204" pitchFamily="34" charset="0"/>
              </a:rPr>
              <a:t>px</a:t>
            </a:r>
            <a:r>
              <a:rPr lang="en-US" dirty="0">
                <a:effectLst/>
                <a:latin typeface="Arial" panose="020B0604020202020204" pitchFamily="34" charset="0"/>
                <a:ea typeface="Calibri" panose="020F0502020204030204" pitchFamily="34" charset="0"/>
                <a:cs typeface="Arial" panose="020B0604020202020204" pitchFamily="34" charset="0"/>
              </a:rPr>
              <a:t> expo start --tunnel</a:t>
            </a:r>
          </a:p>
          <a:p>
            <a:pPr marL="457200" marR="0" lvl="0" indent="-457200">
              <a:lnSpc>
                <a:spcPct val="107000"/>
              </a:lnSpc>
              <a:spcBef>
                <a:spcPts val="0"/>
              </a:spcBef>
              <a:spcAft>
                <a:spcPts val="0"/>
              </a:spcAft>
              <a:buFont typeface="Calibri" panose="020F0502020204030204" pitchFamily="34" charset="0"/>
              <a:buAutoNum type="alphaUcPeriod"/>
            </a:pPr>
            <a:r>
              <a:rPr lang="en-US" dirty="0" err="1">
                <a:effectLst/>
                <a:latin typeface="Arial" panose="020B0604020202020204" pitchFamily="34" charset="0"/>
                <a:ea typeface="Calibri" panose="020F0502020204030204" pitchFamily="34" charset="0"/>
                <a:cs typeface="Arial" panose="020B0604020202020204" pitchFamily="34" charset="0"/>
              </a:rPr>
              <a:t>npx</a:t>
            </a:r>
            <a:r>
              <a:rPr lang="en-US" dirty="0">
                <a:effectLst/>
                <a:latin typeface="Arial" panose="020B0604020202020204" pitchFamily="34" charset="0"/>
                <a:ea typeface="Calibri" panose="020F0502020204030204" pitchFamily="34" charset="0"/>
                <a:cs typeface="Arial" panose="020B0604020202020204" pitchFamily="34" charset="0"/>
              </a:rPr>
              <a:t> expo login</a:t>
            </a:r>
          </a:p>
          <a:p>
            <a:pPr marL="457200" marR="0" lvl="0" indent="-457200">
              <a:lnSpc>
                <a:spcPct val="107000"/>
              </a:lnSpc>
              <a:spcBef>
                <a:spcPts val="0"/>
              </a:spcBef>
              <a:spcAft>
                <a:spcPts val="800"/>
              </a:spcAft>
              <a:buFont typeface="Calibri" panose="020F0502020204030204" pitchFamily="34" charset="0"/>
              <a:buAutoNum type="alphaUcPeriod"/>
            </a:pPr>
            <a:r>
              <a:rPr lang="en-US" dirty="0" err="1">
                <a:latin typeface="Arial" panose="020B0604020202020204" pitchFamily="34" charset="0"/>
                <a:ea typeface="Calibri" panose="020F0502020204030204" pitchFamily="34" charset="0"/>
                <a:cs typeface="Arial" panose="020B0604020202020204" pitchFamily="34" charset="0"/>
              </a:rPr>
              <a:t>n</a:t>
            </a:r>
            <a:r>
              <a:rPr lang="en-US" dirty="0" err="1">
                <a:effectLst/>
                <a:latin typeface="Arial" panose="020B0604020202020204" pitchFamily="34" charset="0"/>
                <a:ea typeface="Calibri" panose="020F0502020204030204" pitchFamily="34" charset="0"/>
                <a:cs typeface="Arial" panose="020B0604020202020204" pitchFamily="34" charset="0"/>
              </a:rPr>
              <a:t>px</a:t>
            </a:r>
            <a:r>
              <a:rPr lang="en-US" dirty="0">
                <a:effectLst/>
                <a:latin typeface="Arial" panose="020B0604020202020204" pitchFamily="34" charset="0"/>
                <a:ea typeface="Calibri" panose="020F0502020204030204" pitchFamily="34" charset="0"/>
                <a:cs typeface="Arial" panose="020B0604020202020204" pitchFamily="34" charset="0"/>
              </a:rPr>
              <a:t> expo snack</a:t>
            </a:r>
          </a:p>
          <a:p>
            <a:pPr marL="0" marR="0" indent="0">
              <a:lnSpc>
                <a:spcPct val="107000"/>
              </a:lnSpc>
              <a:spcBef>
                <a:spcPts val="0"/>
              </a:spcBef>
              <a:spcAft>
                <a:spcPts val="800"/>
              </a:spcAft>
              <a:buNone/>
            </a:pPr>
            <a:endParaRPr lang="en-US"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87382138"/>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685801"/>
          </a:xfrm>
        </p:spPr>
        <p:txBody>
          <a:bodyPr/>
          <a:lstStyle/>
          <a:p>
            <a:r>
              <a:rPr lang="en-US" sz="3600" dirty="0"/>
              <a:t>HOS Q3</a:t>
            </a:r>
            <a:br>
              <a:rPr lang="en-US" sz="3600" dirty="0"/>
            </a:br>
            <a:br>
              <a:rPr lang="en-US" dirty="0"/>
            </a:br>
            <a:endParaRPr lang="en-US" dirty="0">
              <a:cs typeface="Arial"/>
            </a:endParaRPr>
          </a:p>
        </p:txBody>
      </p:sp>
      <p:sp>
        <p:nvSpPr>
          <p:cNvPr id="3" name="Content Placeholder 2"/>
          <p:cNvSpPr>
            <a:spLocks noGrp="1"/>
          </p:cNvSpPr>
          <p:nvPr>
            <p:ph idx="1"/>
          </p:nvPr>
        </p:nvSpPr>
        <p:spPr>
          <a:xfrm>
            <a:off x="457200" y="1295400"/>
            <a:ext cx="8299450" cy="4571999"/>
          </a:xfrm>
        </p:spPr>
        <p:txBody>
          <a:bodyPr/>
          <a:lstStyle/>
          <a:p>
            <a:pPr marL="0" indent="0">
              <a:buNone/>
            </a:pPr>
            <a:r>
              <a:rPr lang="en-US" sz="2400" dirty="0">
                <a:effectLst/>
                <a:ea typeface="Calibri" panose="020F0502020204030204" pitchFamily="34" charset="0"/>
                <a:cs typeface="Calibri" panose="020F0502020204030204" pitchFamily="34" charset="0"/>
              </a:rPr>
              <a:t>Which file is needed for the </a:t>
            </a:r>
            <a:r>
              <a:rPr lang="en-US" sz="2400" dirty="0" err="1">
                <a:effectLst/>
                <a:ea typeface="Calibri" panose="020F0502020204030204" pitchFamily="34" charset="0"/>
                <a:cs typeface="Calibri" panose="020F0502020204030204" pitchFamily="34" charset="0"/>
              </a:rPr>
              <a:t>npm</a:t>
            </a:r>
            <a:r>
              <a:rPr lang="en-US" sz="2400" dirty="0">
                <a:effectLst/>
                <a:ea typeface="Calibri" panose="020F0502020204030204" pitchFamily="34" charset="0"/>
                <a:cs typeface="Calibri" panose="020F0502020204030204" pitchFamily="34" charset="0"/>
              </a:rPr>
              <a:t> to install dependencies?</a:t>
            </a:r>
            <a:br>
              <a:rPr lang="en-US" sz="2400" dirty="0">
                <a:effectLst/>
                <a:ea typeface="Calibri" panose="020F0502020204030204" pitchFamily="34" charset="0"/>
                <a:cs typeface="Times New Roman" panose="02020603050405020304" pitchFamily="18" charset="0"/>
              </a:rPr>
            </a:br>
            <a:endParaRPr lang="en-US" sz="2400" dirty="0">
              <a:effectLst/>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0"/>
              </a:spcAft>
              <a:buFont typeface="Calibri" panose="020F0502020204030204" pitchFamily="34" charset="0"/>
              <a:buAutoNum type="alphaUcPeriod"/>
            </a:pPr>
            <a:r>
              <a:rPr lang="en-US" sz="2400" dirty="0">
                <a:effectLst/>
                <a:ea typeface="Calibri" panose="020F0502020204030204" pitchFamily="34" charset="0"/>
                <a:cs typeface="Calibri" panose="020F0502020204030204" pitchFamily="34" charset="0"/>
              </a:rPr>
              <a:t>.</a:t>
            </a:r>
            <a:r>
              <a:rPr lang="en-US" sz="2400" dirty="0" err="1">
                <a:effectLst/>
                <a:ea typeface="Calibri" panose="020F0502020204030204" pitchFamily="34" charset="0"/>
                <a:cs typeface="Calibri" panose="020F0502020204030204" pitchFamily="34" charset="0"/>
              </a:rPr>
              <a:t>gitignore</a:t>
            </a:r>
            <a:endParaRPr lang="en-US" sz="2400" dirty="0">
              <a:effectLst/>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0"/>
              </a:spcAft>
              <a:buFont typeface="Calibri" panose="020F0502020204030204" pitchFamily="34" charset="0"/>
              <a:buAutoNum type="alphaUcPeriod"/>
            </a:pPr>
            <a:r>
              <a:rPr lang="en-US" sz="2400" dirty="0">
                <a:effectLst/>
                <a:ea typeface="Calibri" panose="020F0502020204030204" pitchFamily="34" charset="0"/>
                <a:cs typeface="Calibri" panose="020F0502020204030204" pitchFamily="34" charset="0"/>
              </a:rPr>
              <a:t>App.js</a:t>
            </a:r>
            <a:endParaRPr lang="en-US" sz="2400" dirty="0">
              <a:effectLst/>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0"/>
              </a:spcAft>
              <a:buFont typeface="Calibri" panose="020F0502020204030204" pitchFamily="34" charset="0"/>
              <a:buAutoNum type="alphaUcPeriod"/>
            </a:pPr>
            <a:r>
              <a:rPr lang="en-US" sz="2400" dirty="0" err="1">
                <a:effectLst/>
                <a:ea typeface="Calibri" panose="020F0502020204030204" pitchFamily="34" charset="0"/>
                <a:cs typeface="Calibri" panose="020F0502020204030204" pitchFamily="34" charset="0"/>
              </a:rPr>
              <a:t>package.json</a:t>
            </a:r>
            <a:endParaRPr lang="en-US" sz="2400" dirty="0">
              <a:effectLst/>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Calibri" panose="020F0502020204030204" pitchFamily="34" charset="0"/>
              <a:buAutoNum type="alphaUcPeriod"/>
            </a:pPr>
            <a:r>
              <a:rPr lang="en-US" sz="2400" dirty="0">
                <a:effectLst/>
                <a:ea typeface="Calibri" panose="020F0502020204030204" pitchFamily="34" charset="0"/>
                <a:cs typeface="Calibri" panose="020F0502020204030204" pitchFamily="34" charset="0"/>
              </a:rPr>
              <a:t>README.md</a:t>
            </a:r>
            <a:endParaRPr lang="en-US" sz="2400" dirty="0">
              <a:effectLst/>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80675066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DF06-9934-29FD-A021-0CFB4FB3F6D5}"/>
              </a:ext>
            </a:extLst>
          </p:cNvPr>
          <p:cNvSpPr>
            <a:spLocks noGrp="1"/>
          </p:cNvSpPr>
          <p:nvPr>
            <p:ph type="title"/>
          </p:nvPr>
        </p:nvSpPr>
        <p:spPr>
          <a:xfrm>
            <a:off x="304800" y="27066"/>
            <a:ext cx="8839200" cy="990600"/>
          </a:xfrm>
        </p:spPr>
        <p:txBody>
          <a:bodyPr/>
          <a:lstStyle/>
          <a:p>
            <a:r>
              <a:rPr lang="en-US" sz="2400" dirty="0">
                <a:effectLst/>
                <a:latin typeface="+mn-lt"/>
                <a:ea typeface="Calibri" panose="020F0502020204030204" pitchFamily="34" charset="0"/>
                <a:cs typeface="Calibri" panose="020F0502020204030204" pitchFamily="34" charset="0"/>
              </a:rPr>
              <a:t>Even if you delete a statement, this program works producing the same output. Which line statement can you delete? </a:t>
            </a:r>
            <a:endParaRPr lang="en-US" sz="2400" dirty="0">
              <a:latin typeface="+mn-lt"/>
            </a:endParaRPr>
          </a:p>
        </p:txBody>
      </p:sp>
      <p:pic>
        <p:nvPicPr>
          <p:cNvPr id="5" name="Picture 4">
            <a:extLst>
              <a:ext uri="{FF2B5EF4-FFF2-40B4-BE49-F238E27FC236}">
                <a16:creationId xmlns:a16="http://schemas.microsoft.com/office/drawing/2014/main" id="{4797C7C2-E812-B571-A386-524CDFB17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98641"/>
            <a:ext cx="5752830" cy="5036710"/>
          </a:xfrm>
          <a:prstGeom prst="rect">
            <a:avLst/>
          </a:prstGeom>
          <a:ln>
            <a:solidFill>
              <a:schemeClr val="accent1"/>
            </a:solidFill>
          </a:ln>
        </p:spPr>
      </p:pic>
      <p:sp>
        <p:nvSpPr>
          <p:cNvPr id="3" name="Content Placeholder 2">
            <a:extLst>
              <a:ext uri="{FF2B5EF4-FFF2-40B4-BE49-F238E27FC236}">
                <a16:creationId xmlns:a16="http://schemas.microsoft.com/office/drawing/2014/main" id="{1FA5460F-71D0-56A4-64DF-E1DAFBC12021}"/>
              </a:ext>
            </a:extLst>
          </p:cNvPr>
          <p:cNvSpPr>
            <a:spLocks noGrp="1"/>
          </p:cNvSpPr>
          <p:nvPr>
            <p:ph idx="1"/>
          </p:nvPr>
        </p:nvSpPr>
        <p:spPr>
          <a:xfrm>
            <a:off x="6372225" y="3362325"/>
            <a:ext cx="2466975" cy="2019299"/>
          </a:xfrm>
          <a:solidFill>
            <a:schemeClr val="bg1"/>
          </a:solidFill>
          <a:ln>
            <a:solidFill>
              <a:schemeClr val="accent1"/>
            </a:solidFill>
          </a:ln>
        </p:spPr>
        <p:txBody>
          <a:bodyPr/>
          <a:lstStyle/>
          <a:p>
            <a:pPr marL="514350" marR="0" indent="-514350">
              <a:lnSpc>
                <a:spcPct val="107000"/>
              </a:lnSpc>
              <a:spcBef>
                <a:spcPts val="0"/>
              </a:spcBef>
              <a:spcAft>
                <a:spcPts val="800"/>
              </a:spcAft>
              <a:buFont typeface="+mj-lt"/>
              <a:buAutoNum type="alphaUcPeriod"/>
              <a:tabLst>
                <a:tab pos="228600" algn="l"/>
              </a:tabLst>
            </a:pPr>
            <a:r>
              <a:rPr lang="en-US" dirty="0">
                <a:effectLst/>
                <a:ea typeface="Calibri" panose="020F0502020204030204" pitchFamily="34" charset="0"/>
                <a:cs typeface="Calibri" panose="020F0502020204030204" pitchFamily="34" charset="0"/>
              </a:rPr>
              <a:t>Line 1</a:t>
            </a:r>
            <a:endParaRPr lang="en-US" dirty="0">
              <a:effectLst/>
              <a:ea typeface="Calibri" panose="020F0502020204030204" pitchFamily="34" charset="0"/>
              <a:cs typeface="Times New Roman" panose="02020603050405020304" pitchFamily="18" charset="0"/>
            </a:endParaRPr>
          </a:p>
          <a:p>
            <a:pPr marL="568325" marR="0" lvl="0" indent="-568325">
              <a:lnSpc>
                <a:spcPct val="107000"/>
              </a:lnSpc>
              <a:spcBef>
                <a:spcPts val="0"/>
              </a:spcBef>
              <a:spcAft>
                <a:spcPts val="0"/>
              </a:spcAft>
              <a:buFont typeface="Calibri" panose="020F0502020204030204" pitchFamily="34" charset="0"/>
              <a:buAutoNum type="alphaUcPeriod"/>
            </a:pPr>
            <a:r>
              <a:rPr lang="en-US" dirty="0">
                <a:effectLst/>
                <a:ea typeface="Calibri" panose="020F0502020204030204" pitchFamily="34" charset="0"/>
                <a:cs typeface="Calibri" panose="020F0502020204030204" pitchFamily="34" charset="0"/>
              </a:rPr>
              <a:t>Line 2</a:t>
            </a:r>
            <a:endParaRPr lang="en-US" dirty="0">
              <a:effectLst/>
              <a:ea typeface="Calibri" panose="020F0502020204030204" pitchFamily="34" charset="0"/>
              <a:cs typeface="Times New Roman" panose="02020603050405020304" pitchFamily="18" charset="0"/>
            </a:endParaRPr>
          </a:p>
          <a:p>
            <a:pPr marL="568325" marR="0" lvl="0" indent="-568325">
              <a:lnSpc>
                <a:spcPct val="107000"/>
              </a:lnSpc>
              <a:spcBef>
                <a:spcPts val="0"/>
              </a:spcBef>
              <a:spcAft>
                <a:spcPts val="0"/>
              </a:spcAft>
              <a:buFont typeface="Calibri" panose="020F0502020204030204" pitchFamily="34" charset="0"/>
              <a:buAutoNum type="alphaUcPeriod"/>
            </a:pPr>
            <a:r>
              <a:rPr lang="en-US" dirty="0">
                <a:effectLst/>
                <a:ea typeface="Calibri" panose="020F0502020204030204" pitchFamily="34" charset="0"/>
                <a:cs typeface="Calibri" panose="020F0502020204030204" pitchFamily="34" charset="0"/>
              </a:rPr>
              <a:t>Line 4</a:t>
            </a:r>
            <a:endParaRPr lang="en-US" dirty="0">
              <a:effectLst/>
              <a:ea typeface="Calibri" panose="020F0502020204030204" pitchFamily="34" charset="0"/>
              <a:cs typeface="Times New Roman" panose="02020603050405020304" pitchFamily="18" charset="0"/>
            </a:endParaRPr>
          </a:p>
          <a:p>
            <a:pPr marL="568325" marR="0" lvl="0" indent="-568325">
              <a:lnSpc>
                <a:spcPct val="107000"/>
              </a:lnSpc>
              <a:spcBef>
                <a:spcPts val="0"/>
              </a:spcBef>
              <a:spcAft>
                <a:spcPts val="800"/>
              </a:spcAft>
              <a:buFont typeface="Calibri" panose="020F0502020204030204" pitchFamily="34" charset="0"/>
              <a:buAutoNum type="alphaUcPeriod"/>
            </a:pPr>
            <a:r>
              <a:rPr lang="en-US" dirty="0">
                <a:effectLst/>
                <a:ea typeface="Calibri" panose="020F0502020204030204" pitchFamily="34" charset="0"/>
                <a:cs typeface="Calibri" panose="020F0502020204030204" pitchFamily="34" charset="0"/>
              </a:rPr>
              <a:t>Line 29</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9630899"/>
      </p:ext>
    </p:extLst>
  </p:cSld>
  <p:clrMapOvr>
    <a:masterClrMapping/>
  </p:clrMapOvr>
  <p:transition spd="med">
    <p:wipe dir="r"/>
  </p:transition>
</p:sld>
</file>

<file path=ppt/theme/theme1.xml><?xml version="1.0" encoding="utf-8"?>
<a:theme xmlns:a="http://schemas.openxmlformats.org/drawingml/2006/main" name="1_Blank Presentation">
  <a:themeElements>
    <a:clrScheme name="1_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1_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1_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1_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4AF10A37F87B43970F7CFB5E84EB76" ma:contentTypeVersion="15" ma:contentTypeDescription="Create a new document." ma:contentTypeScope="" ma:versionID="de0c09acbd4723203e58c67f74b932f3">
  <xsd:schema xmlns:xsd="http://www.w3.org/2001/XMLSchema" xmlns:xs="http://www.w3.org/2001/XMLSchema" xmlns:p="http://schemas.microsoft.com/office/2006/metadata/properties" xmlns:ns3="995b2506-1074-4ddc-af93-d4437205e205" xmlns:ns4="8b5094ac-e50c-4f5c-965f-37193990e5fe" targetNamespace="http://schemas.microsoft.com/office/2006/metadata/properties" ma:root="true" ma:fieldsID="2d80d4ba4165d76ac7d1710f7a3ae6c4" ns3:_="" ns4:_="">
    <xsd:import namespace="995b2506-1074-4ddc-af93-d4437205e205"/>
    <xsd:import namespace="8b5094ac-e50c-4f5c-965f-37193990e5f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5b2506-1074-4ddc-af93-d4437205e2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5094ac-e50c-4f5c-965f-37193990e5f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95b2506-1074-4ddc-af93-d4437205e205" xsi:nil="true"/>
  </documentManagement>
</p:properties>
</file>

<file path=customXml/itemProps1.xml><?xml version="1.0" encoding="utf-8"?>
<ds:datastoreItem xmlns:ds="http://schemas.openxmlformats.org/officeDocument/2006/customXml" ds:itemID="{E1B24746-37DF-41C0-8BD2-85C32EFF78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5b2506-1074-4ddc-af93-d4437205e205"/>
    <ds:schemaRef ds:uri="8b5094ac-e50c-4f5c-965f-37193990e5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2FF0C9-F6D0-4B53-BA3D-4F85536FB08D}">
  <ds:schemaRefs>
    <ds:schemaRef ds:uri="http://schemas.microsoft.com/sharepoint/v3/contenttype/forms"/>
  </ds:schemaRefs>
</ds:datastoreItem>
</file>

<file path=customXml/itemProps3.xml><?xml version="1.0" encoding="utf-8"?>
<ds:datastoreItem xmlns:ds="http://schemas.openxmlformats.org/officeDocument/2006/customXml" ds:itemID="{18C4A621-22D6-4D0A-ABB4-84966AD7EBD4}">
  <ds:schemaRefs>
    <ds:schemaRef ds:uri="http://www.w3.org/XML/1998/namespace"/>
    <ds:schemaRef ds:uri="http://schemas.microsoft.com/office/2006/documentManagement/types"/>
    <ds:schemaRef ds:uri="http://purl.org/dc/elements/1.1/"/>
    <ds:schemaRef ds:uri="http://schemas.microsoft.com/office/2006/metadata/properties"/>
    <ds:schemaRef ds:uri="http://purl.org/dc/terms/"/>
    <ds:schemaRef ds:uri="995b2506-1074-4ddc-af93-d4437205e205"/>
    <ds:schemaRef ds:uri="http://purl.org/dc/dcmitype/"/>
    <ds:schemaRef ds:uri="http://schemas.microsoft.com/office/infopath/2007/PartnerControls"/>
    <ds:schemaRef ds:uri="http://schemas.openxmlformats.org/package/2006/metadata/core-properties"/>
    <ds:schemaRef ds:uri="8b5094ac-e50c-4f5c-965f-37193990e5fe"/>
  </ds:schemaRefs>
</ds:datastoreItem>
</file>

<file path=docProps/app.xml><?xml version="1.0" encoding="utf-8"?>
<Properties xmlns="http://schemas.openxmlformats.org/officeDocument/2006/extended-properties" xmlns:vt="http://schemas.openxmlformats.org/officeDocument/2006/docPropsVTypes">
  <Template>ppt_template</Template>
  <TotalTime>124</TotalTime>
  <Words>421</Words>
  <Application>Microsoft Office PowerPoint</Application>
  <PresentationFormat>On-screen Show (4:3)</PresentationFormat>
  <Paragraphs>42</Paragraphs>
  <Slides>4</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Arial</vt:lpstr>
      <vt:lpstr>Calibri</vt:lpstr>
      <vt:lpstr>Times</vt:lpstr>
      <vt:lpstr>Wingdings</vt:lpstr>
      <vt:lpstr>1_Blank Presentation</vt:lpstr>
      <vt:lpstr>Blank Presentation</vt:lpstr>
      <vt:lpstr>HOS Q1  </vt:lpstr>
      <vt:lpstr>HOS Q2  </vt:lpstr>
      <vt:lpstr>HOS Q3  </vt:lpstr>
      <vt:lpstr>Even if you delete a statement, this program works producing the same output. Which line statement can you delete?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Logan Para</dc:creator>
  <cp:lastModifiedBy>Sam Chung</cp:lastModifiedBy>
  <cp:revision>2</cp:revision>
  <cp:lastPrinted>2014-07-14T18:25:42Z</cp:lastPrinted>
  <dcterms:created xsi:type="dcterms:W3CDTF">2010-12-08T20:24:10Z</dcterms:created>
  <dcterms:modified xsi:type="dcterms:W3CDTF">2023-10-12T18:39:19Z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0x010100934AF10A37F87B43970F7CFB5E84EB76</vt:lpwstr>
  </property>
</Properties>
</file>