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0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65D1A9E-A4EC-49BD-9281-339B00FCD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3C94F-B7CC-4582-84CC-95324CB8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IN" sz="3200" dirty="0"/>
              <a:t>INFOPEDIA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65B8-C8AA-4802-A82D-06A893DB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1600" dirty="0"/>
              <a:t>GET INFO ON ANY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91528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Garamond</vt:lpstr>
      <vt:lpstr>SavonVTI</vt:lpstr>
      <vt:lpstr>INFOPEDIA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SmartSam</dc:creator>
  <cp:lastModifiedBy>SmartSam</cp:lastModifiedBy>
  <cp:revision>3</cp:revision>
  <dcterms:created xsi:type="dcterms:W3CDTF">2020-04-27T10:31:25Z</dcterms:created>
  <dcterms:modified xsi:type="dcterms:W3CDTF">2020-04-27T11:28:11Z</dcterms:modified>
</cp:coreProperties>
</file>