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1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0671C-597F-4D85-BE1D-76B929671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IN"/>
              <a:t>INFOPEDIA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83F8F-F27D-4A11-BFD2-F50F76EA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lnSpcReduction="10000"/>
          </a:bodyPr>
          <a:lstStyle/>
          <a:p>
            <a:r>
              <a:rPr lang="en-IN"/>
              <a:t>GET INFO ON ANY PROGRAMMING LANGUAGE.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4C38F-255B-444C-8833-DCD381850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8" r="22955" b="-1"/>
          <a:stretch/>
        </p:blipFill>
        <p:spPr>
          <a:xfrm>
            <a:off x="6314940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974338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413824"/>
      </a:dk2>
      <a:lt2>
        <a:srgbClr val="E6E8EB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4B52EB"/>
      </a:accent5>
      <a:accent6>
        <a:srgbClr val="7B41DC"/>
      </a:accent6>
      <a:hlink>
        <a:srgbClr val="6180CA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Elephant</vt:lpstr>
      <vt:lpstr>BrushVTI</vt:lpstr>
      <vt:lpstr>INFOPEDIA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INFOPEDIA</dc:title>
  <dc:creator>SmartSam</dc:creator>
  <cp:lastModifiedBy>SmartSam</cp:lastModifiedBy>
  <cp:revision>2</cp:revision>
  <dcterms:created xsi:type="dcterms:W3CDTF">2020-04-27T11:16:34Z</dcterms:created>
  <dcterms:modified xsi:type="dcterms:W3CDTF">2020-04-27T11:28:31Z</dcterms:modified>
</cp:coreProperties>
</file>