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061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4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1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0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7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60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0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6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25" r:id="rId6"/>
    <p:sldLayoutId id="2147483721" r:id="rId7"/>
    <p:sldLayoutId id="2147483722" r:id="rId8"/>
    <p:sldLayoutId id="2147483723" r:id="rId9"/>
    <p:sldLayoutId id="2147483724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155D7866-985D-4D23-BF0E-72CA30F5C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8262FC21-CD6E-4D1B-9D64-E205223CD2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884" b="1486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731" y="4716089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68EC6-8BAC-40D9-A187-C62264F56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9388" y="4907629"/>
            <a:ext cx="3212386" cy="1185353"/>
          </a:xfrm>
        </p:spPr>
        <p:txBody>
          <a:bodyPr anchor="ctr">
            <a:normAutofit/>
          </a:bodyPr>
          <a:lstStyle/>
          <a:p>
            <a:r>
              <a:rPr lang="en-IN" sz="2600" dirty="0">
                <a:solidFill>
                  <a:schemeClr val="bg1"/>
                </a:solidFill>
              </a:rPr>
              <a:t>	INFOPEDIA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872E3F-09AE-44D0-B8E9-E5EAD4418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3912" y="4907629"/>
            <a:ext cx="2228641" cy="1185353"/>
          </a:xfrm>
        </p:spPr>
        <p:txBody>
          <a:bodyPr anchor="ctr">
            <a:normAutofit/>
          </a:bodyPr>
          <a:lstStyle/>
          <a:p>
            <a:r>
              <a:rPr lang="en-IN" sz="1700" dirty="0">
                <a:solidFill>
                  <a:schemeClr val="bg1"/>
                </a:solidFill>
              </a:rPr>
              <a:t>GET INFO ON ANY PROGRAMMING LANGUAGE.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7962" y="5175711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722114" y="549573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8667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73A21"/>
      </a:dk2>
      <a:lt2>
        <a:srgbClr val="E8E2E3"/>
      </a:lt2>
      <a:accent1>
        <a:srgbClr val="30B49A"/>
      </a:accent1>
      <a:accent2>
        <a:srgbClr val="25B65D"/>
      </a:accent2>
      <a:accent3>
        <a:srgbClr val="36B932"/>
      </a:accent3>
      <a:accent4>
        <a:srgbClr val="64B425"/>
      </a:accent4>
      <a:accent5>
        <a:srgbClr val="99AA2E"/>
      </a:accent5>
      <a:accent6>
        <a:srgbClr val="C49928"/>
      </a:accent6>
      <a:hlink>
        <a:srgbClr val="6F8C2E"/>
      </a:hlink>
      <a:folHlink>
        <a:srgbClr val="82828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Calibri</vt:lpstr>
      <vt:lpstr>AccentBoxVTI</vt:lpstr>
      <vt:lpstr> INFOPEDIA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INFOPEDIA</dc:title>
  <dc:creator>SmartSam</dc:creator>
  <cp:lastModifiedBy>SmartSam</cp:lastModifiedBy>
  <cp:revision>2</cp:revision>
  <dcterms:created xsi:type="dcterms:W3CDTF">2020-04-27T11:18:48Z</dcterms:created>
  <dcterms:modified xsi:type="dcterms:W3CDTF">2020-04-27T11:28:49Z</dcterms:modified>
</cp:coreProperties>
</file>