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93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1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8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C6C59BFF-6C40-497A-A4DB-591E003F5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3509A-8624-4789-9DCD-AC6139FEC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/>
              <a:t>INFOPEDIA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C9231-E2C7-4898-8B9A-4ED25598A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IN" sz="2000" dirty="0"/>
              <a:t>GET INFO ON ANY PROGRAMMING LANGUAGE.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196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2E3E8"/>
      </a:lt2>
      <a:accent1>
        <a:srgbClr val="B4A047"/>
      </a:accent1>
      <a:accent2>
        <a:srgbClr val="B16A3B"/>
      </a:accent2>
      <a:accent3>
        <a:srgbClr val="C34D4F"/>
      </a:accent3>
      <a:accent4>
        <a:srgbClr val="B13B6F"/>
      </a:accent4>
      <a:accent5>
        <a:srgbClr val="C34DB2"/>
      </a:accent5>
      <a:accent6>
        <a:srgbClr val="913BB1"/>
      </a:accent6>
      <a:hlink>
        <a:srgbClr val="C551A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INFOPEDIA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SmartSam</dc:creator>
  <cp:lastModifiedBy>SmartSam</cp:lastModifiedBy>
  <cp:revision>3</cp:revision>
  <dcterms:created xsi:type="dcterms:W3CDTF">2020-04-27T10:41:11Z</dcterms:created>
  <dcterms:modified xsi:type="dcterms:W3CDTF">2020-04-27T11:29:09Z</dcterms:modified>
</cp:coreProperties>
</file>