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BB02557A-7053-4340-A874-8AB926A8EDA1}" type="datetimeFigureOut">
              <a:rPr lang="en-US" dirty="0"/>
              <a:t>5/29/2020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5/29/2020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BB02557A-7053-4340-A874-8AB926A8EDA1}" type="datetimeFigureOut">
              <a:rPr lang="en-US" dirty="0"/>
              <a:t>5/29/2020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5/29/2020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B02557A-7053-4340-A874-8AB926A8EDA1}" type="datetimeFigureOut">
              <a:rPr lang="en-US" dirty="0"/>
              <a:pPr/>
              <a:t>5/29/2020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5/29/2020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5/29/2020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5/29/2020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5/29/2020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BB02557A-7053-4340-A874-8AB926A8EDA1}" type="datetimeFigureOut">
              <a:rPr lang="en-US" dirty="0"/>
              <a:pPr/>
              <a:t>5/29/2020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BB02557A-7053-4340-A874-8AB926A8EDA1}" type="datetimeFigureOut">
              <a:rPr lang="en-US" dirty="0"/>
              <a:pPr/>
              <a:t>5/29/2020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BB02557A-7053-4340-A874-8AB926A8EDA1}" type="datetimeFigureOut">
              <a:rPr lang="en-US" dirty="0"/>
              <a:pPr/>
              <a:t>5/29/2020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CA2BC-3750-4C76-94C7-EE2457CADA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 err="1">
                <a:solidFill>
                  <a:schemeClr val="bg1"/>
                </a:solidFill>
              </a:rPr>
              <a:t>Tugas</a:t>
            </a:r>
            <a:r>
              <a:rPr lang="en-US" sz="4000" dirty="0">
                <a:solidFill>
                  <a:schemeClr val="bg1"/>
                </a:solidFill>
              </a:rPr>
              <a:t> final</a:t>
            </a:r>
            <a:br>
              <a:rPr lang="en-US" sz="4000" dirty="0">
                <a:solidFill>
                  <a:schemeClr val="bg1"/>
                </a:solidFill>
              </a:rPr>
            </a:br>
            <a:r>
              <a:rPr lang="en-US" sz="4000" dirty="0" err="1">
                <a:solidFill>
                  <a:schemeClr val="bg1"/>
                </a:solidFill>
              </a:rPr>
              <a:t>praktikum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br>
              <a:rPr lang="en-US" sz="4000" dirty="0">
                <a:solidFill>
                  <a:schemeClr val="bg1"/>
                </a:solidFill>
              </a:rPr>
            </a:br>
            <a:r>
              <a:rPr lang="en-US" sz="4000" dirty="0" err="1">
                <a:solidFill>
                  <a:schemeClr val="bg1"/>
                </a:solidFill>
              </a:rPr>
              <a:t>pemrograman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berbasis</a:t>
            </a:r>
            <a:r>
              <a:rPr lang="en-US" sz="4000" dirty="0">
                <a:solidFill>
                  <a:schemeClr val="bg1"/>
                </a:solidFill>
              </a:rPr>
              <a:t> web</a:t>
            </a:r>
            <a:endParaRPr lang="en-ID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9B851F-FF2F-412A-91AD-D8950F0ADB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Samson Cornelius </a:t>
            </a:r>
            <a:r>
              <a:rPr lang="en-US" dirty="0" err="1">
                <a:solidFill>
                  <a:schemeClr val="bg1"/>
                </a:solidFill>
              </a:rPr>
              <a:t>Gele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Yowe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1708561050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998752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AB68A9B-F3F3-4FDB-9AE0-78C8163ADB3E}"/>
              </a:ext>
            </a:extLst>
          </p:cNvPr>
          <p:cNvSpPr/>
          <p:nvPr/>
        </p:nvSpPr>
        <p:spPr>
          <a:xfrm>
            <a:off x="4397828" y="766354"/>
            <a:ext cx="4484914" cy="98406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>
                <a:solidFill>
                  <a:schemeClr val="tx1"/>
                </a:solidFill>
              </a:rPr>
              <a:t>Tampilan</a:t>
            </a:r>
            <a:endParaRPr lang="en-US" sz="3600" dirty="0">
              <a:solidFill>
                <a:schemeClr val="tx1"/>
              </a:solidFill>
            </a:endParaRPr>
          </a:p>
          <a:p>
            <a:pPr algn="ctr"/>
            <a:r>
              <a:rPr lang="en-US" sz="3600" dirty="0">
                <a:solidFill>
                  <a:schemeClr val="tx1"/>
                </a:solidFill>
              </a:rPr>
              <a:t>Halaman </a:t>
            </a:r>
            <a:r>
              <a:rPr lang="en-US" sz="3600" dirty="0" err="1">
                <a:solidFill>
                  <a:schemeClr val="tx1"/>
                </a:solidFill>
              </a:rPr>
              <a:t>Dosen</a:t>
            </a:r>
            <a:endParaRPr lang="en-ID" sz="36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EF2C55-5E55-4794-B228-132168336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5884" y="2175915"/>
            <a:ext cx="9910355" cy="4525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851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6D56ABE-5FE1-4137-9B51-16D7CCD6E959}"/>
              </a:ext>
            </a:extLst>
          </p:cNvPr>
          <p:cNvSpPr/>
          <p:nvPr/>
        </p:nvSpPr>
        <p:spPr>
          <a:xfrm>
            <a:off x="4245429" y="905691"/>
            <a:ext cx="4484914" cy="98406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>
                <a:solidFill>
                  <a:schemeClr val="tx1"/>
                </a:solidFill>
              </a:rPr>
              <a:t>Tampilan</a:t>
            </a:r>
            <a:endParaRPr lang="en-US" sz="3600" dirty="0">
              <a:solidFill>
                <a:schemeClr val="tx1"/>
              </a:solidFill>
            </a:endParaRPr>
          </a:p>
          <a:p>
            <a:pPr algn="ctr"/>
            <a:r>
              <a:rPr lang="en-US" sz="3600" dirty="0">
                <a:solidFill>
                  <a:schemeClr val="tx1"/>
                </a:solidFill>
              </a:rPr>
              <a:t>Halaman </a:t>
            </a:r>
            <a:r>
              <a:rPr lang="en-US" sz="3600" dirty="0" err="1">
                <a:solidFill>
                  <a:schemeClr val="tx1"/>
                </a:solidFill>
              </a:rPr>
              <a:t>Mahasiswa</a:t>
            </a:r>
            <a:endParaRPr lang="en-ID" sz="36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9F7980-429E-411E-9D4B-D04058822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797" y="2331719"/>
            <a:ext cx="10964111" cy="4408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601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1C9F062-5EDD-437F-BEE2-AA430B08DAE6}"/>
              </a:ext>
            </a:extLst>
          </p:cNvPr>
          <p:cNvSpPr txBox="1">
            <a:spLocks/>
          </p:cNvSpPr>
          <p:nvPr/>
        </p:nvSpPr>
        <p:spPr>
          <a:xfrm>
            <a:off x="3739266" y="1191784"/>
            <a:ext cx="6718433" cy="17465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9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Role Admin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0678B0-3767-4144-B4DA-E995F10F37A5}"/>
              </a:ext>
            </a:extLst>
          </p:cNvPr>
          <p:cNvSpPr/>
          <p:nvPr/>
        </p:nvSpPr>
        <p:spPr>
          <a:xfrm>
            <a:off x="3896018" y="2307768"/>
            <a:ext cx="671843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Mendaftarkan</a:t>
            </a:r>
            <a:r>
              <a:rPr lang="en-US" dirty="0"/>
              <a:t> </a:t>
            </a:r>
            <a:r>
              <a:rPr lang="en-US" dirty="0" err="1"/>
              <a:t>dosen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CADA3E-179B-433B-9F2C-6504268CE0A2}"/>
              </a:ext>
            </a:extLst>
          </p:cNvPr>
          <p:cNvSpPr/>
          <p:nvPr/>
        </p:nvSpPr>
        <p:spPr>
          <a:xfrm>
            <a:off x="3896017" y="3424980"/>
            <a:ext cx="671843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data </a:t>
            </a:r>
            <a:r>
              <a:rPr lang="en-US" dirty="0" err="1"/>
              <a:t>diri</a:t>
            </a:r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4DB9B2-D524-4C27-A4AA-071AE8E535EB}"/>
              </a:ext>
            </a:extLst>
          </p:cNvPr>
          <p:cNvSpPr/>
          <p:nvPr/>
        </p:nvSpPr>
        <p:spPr>
          <a:xfrm>
            <a:off x="3896016" y="4582112"/>
            <a:ext cx="671843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Mencabut</a:t>
            </a:r>
            <a:r>
              <a:rPr lang="en-US" dirty="0"/>
              <a:t> </a:t>
            </a:r>
            <a:r>
              <a:rPr lang="en-US" dirty="0" err="1"/>
              <a:t>akses</a:t>
            </a:r>
            <a:r>
              <a:rPr lang="en-US" dirty="0"/>
              <a:t> </a:t>
            </a: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label </a:t>
            </a:r>
            <a:r>
              <a:rPr lang="en-US" dirty="0" err="1"/>
              <a:t>tertentu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9F3D55-E1FF-43AD-AB56-FD63CEC9C4E5}"/>
              </a:ext>
            </a:extLst>
          </p:cNvPr>
          <p:cNvSpPr/>
          <p:nvPr/>
        </p:nvSpPr>
        <p:spPr>
          <a:xfrm>
            <a:off x="3896015" y="5672860"/>
            <a:ext cx="671843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Mencabut</a:t>
            </a:r>
            <a:r>
              <a:rPr lang="en-US" dirty="0"/>
              <a:t> </a:t>
            </a:r>
            <a:r>
              <a:rPr lang="en-US" dirty="0" err="1"/>
              <a:t>akses</a:t>
            </a:r>
            <a:r>
              <a:rPr lang="en-US" dirty="0"/>
              <a:t> </a:t>
            </a:r>
            <a:r>
              <a:rPr lang="en-US" dirty="0" err="1"/>
              <a:t>dosen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label </a:t>
            </a:r>
            <a:r>
              <a:rPr lang="en-US" dirty="0" err="1"/>
              <a:t>tertentu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051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2DF5D57-A754-4B81-A035-038623D3CC0F}"/>
              </a:ext>
            </a:extLst>
          </p:cNvPr>
          <p:cNvSpPr txBox="1">
            <a:spLocks/>
          </p:cNvSpPr>
          <p:nvPr/>
        </p:nvSpPr>
        <p:spPr>
          <a:xfrm>
            <a:off x="3443173" y="1257950"/>
            <a:ext cx="6718433" cy="17465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9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Role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Dosen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51D7F0-0802-46DC-9278-E73F577F0F11}"/>
              </a:ext>
            </a:extLst>
          </p:cNvPr>
          <p:cNvSpPr/>
          <p:nvPr/>
        </p:nvSpPr>
        <p:spPr>
          <a:xfrm>
            <a:off x="3447532" y="2452235"/>
            <a:ext cx="6718433" cy="439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 </a:t>
            </a:r>
            <a:r>
              <a:rPr lang="en-US" dirty="0" err="1"/>
              <a:t>dosen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D45592-7475-46E7-BCFC-EB0995363163}"/>
              </a:ext>
            </a:extLst>
          </p:cNvPr>
          <p:cNvSpPr/>
          <p:nvPr/>
        </p:nvSpPr>
        <p:spPr>
          <a:xfrm>
            <a:off x="3447531" y="3012096"/>
            <a:ext cx="6718433" cy="439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diri</a:t>
            </a:r>
            <a:r>
              <a:rPr lang="en-US" dirty="0"/>
              <a:t> dan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mahasiswa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E2CF33-BF74-4509-A4A8-9741CCCFC5B4}"/>
              </a:ext>
            </a:extLst>
          </p:cNvPr>
          <p:cNvSpPr/>
          <p:nvPr/>
        </p:nvSpPr>
        <p:spPr>
          <a:xfrm>
            <a:off x="3447530" y="3559628"/>
            <a:ext cx="6718433" cy="439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kelas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5DD814-BDDE-4626-8FAF-66065D1C7661}"/>
              </a:ext>
            </a:extLst>
          </p:cNvPr>
          <p:cNvSpPr/>
          <p:nvPr/>
        </p:nvSpPr>
        <p:spPr>
          <a:xfrm>
            <a:off x="3447529" y="4136895"/>
            <a:ext cx="6718433" cy="412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Mengedit</a:t>
            </a:r>
            <a:r>
              <a:rPr lang="en-US" dirty="0"/>
              <a:t> </a:t>
            </a:r>
            <a:r>
              <a:rPr lang="en-US" dirty="0" err="1"/>
              <a:t>kelas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78F0AF3-FA1F-4E17-8D8F-9703678B0BDA}"/>
              </a:ext>
            </a:extLst>
          </p:cNvPr>
          <p:cNvSpPr/>
          <p:nvPr/>
        </p:nvSpPr>
        <p:spPr>
          <a:xfrm>
            <a:off x="3443173" y="4663768"/>
            <a:ext cx="6718433" cy="518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Menghilangkan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di </a:t>
            </a:r>
            <a:r>
              <a:rPr lang="en-US" dirty="0" err="1"/>
              <a:t>berikan</a:t>
            </a:r>
            <a:r>
              <a:rPr lang="en-US" dirty="0"/>
              <a:t> status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/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berlaku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068EC23-7785-403F-A5A7-D2887D6A0409}"/>
              </a:ext>
            </a:extLst>
          </p:cNvPr>
          <p:cNvSpPr/>
          <p:nvPr/>
        </p:nvSpPr>
        <p:spPr>
          <a:xfrm>
            <a:off x="3456232" y="5329979"/>
            <a:ext cx="6718433" cy="559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Melihat</a:t>
            </a:r>
            <a:r>
              <a:rPr lang="en-US" dirty="0"/>
              <a:t> daftar </a:t>
            </a:r>
            <a:r>
              <a:rPr lang="en-US" dirty="0" err="1"/>
              <a:t>mahasiswa</a:t>
            </a:r>
            <a:r>
              <a:rPr lang="en-US" dirty="0"/>
              <a:t> yang </a:t>
            </a:r>
            <a:r>
              <a:rPr lang="en-US" dirty="0" err="1"/>
              <a:t>mendaftar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salah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matakuliah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464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CF54121-1EAB-4470-BB3D-D8AECD3E9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91" y="1254354"/>
            <a:ext cx="6718433" cy="71018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Role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Mahasiswa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E0A03C-6896-4F4D-83F9-0D41B869B39C}"/>
              </a:ext>
            </a:extLst>
          </p:cNvPr>
          <p:cNvSpPr/>
          <p:nvPr/>
        </p:nvSpPr>
        <p:spPr>
          <a:xfrm>
            <a:off x="3582510" y="2617697"/>
            <a:ext cx="6718433" cy="439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Mendaftar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mahasiswa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3FDA34-0639-4209-A0AF-B5E48B6524DB}"/>
              </a:ext>
            </a:extLst>
          </p:cNvPr>
          <p:cNvSpPr/>
          <p:nvPr/>
        </p:nvSpPr>
        <p:spPr>
          <a:xfrm>
            <a:off x="3582509" y="3177558"/>
            <a:ext cx="6718433" cy="439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data </a:t>
            </a:r>
            <a:r>
              <a:rPr lang="en-US" dirty="0" err="1"/>
              <a:t>diri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75E7B8-7F7B-4DEE-9C22-D60A77342574}"/>
              </a:ext>
            </a:extLst>
          </p:cNvPr>
          <p:cNvSpPr/>
          <p:nvPr/>
        </p:nvSpPr>
        <p:spPr>
          <a:xfrm>
            <a:off x="3582508" y="3725090"/>
            <a:ext cx="6718433" cy="518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Melihat</a:t>
            </a:r>
            <a:r>
              <a:rPr lang="en-US" dirty="0"/>
              <a:t> data </a:t>
            </a:r>
            <a:r>
              <a:rPr lang="en-US" dirty="0" err="1"/>
              <a:t>mahasiswa</a:t>
            </a:r>
            <a:r>
              <a:rPr lang="en-US" dirty="0"/>
              <a:t> di salah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dan </a:t>
            </a:r>
            <a:r>
              <a:rPr lang="en-US" dirty="0" err="1"/>
              <a:t>pembimbing</a:t>
            </a:r>
            <a:r>
              <a:rPr lang="en-US" dirty="0"/>
              <a:t> </a:t>
            </a:r>
            <a:r>
              <a:rPr lang="en-US" dirty="0" err="1"/>
              <a:t>akademik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1F503A-4642-4AB5-B8E0-CD796AED7C70}"/>
              </a:ext>
            </a:extLst>
          </p:cNvPr>
          <p:cNvSpPr/>
          <p:nvPr/>
        </p:nvSpPr>
        <p:spPr>
          <a:xfrm>
            <a:off x="3582507" y="4345902"/>
            <a:ext cx="6718433" cy="412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Melihat</a:t>
            </a:r>
            <a:r>
              <a:rPr lang="en-US" dirty="0"/>
              <a:t> data </a:t>
            </a:r>
            <a:r>
              <a:rPr lang="en-US" dirty="0" err="1"/>
              <a:t>diri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dosen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02063A-4BF0-46B4-968B-55BC0CCD603E}"/>
              </a:ext>
            </a:extLst>
          </p:cNvPr>
          <p:cNvSpPr/>
          <p:nvPr/>
        </p:nvSpPr>
        <p:spPr>
          <a:xfrm>
            <a:off x="3578151" y="4829230"/>
            <a:ext cx="6718433" cy="518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Bisa </a:t>
            </a:r>
            <a:r>
              <a:rPr lang="en-US" dirty="0" err="1"/>
              <a:t>mengedit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diri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6528C25-FED0-4C40-BE0D-ECAEAA6F51F1}"/>
              </a:ext>
            </a:extLst>
          </p:cNvPr>
          <p:cNvSpPr/>
          <p:nvPr/>
        </p:nvSpPr>
        <p:spPr>
          <a:xfrm>
            <a:off x="3591210" y="5495441"/>
            <a:ext cx="6718433" cy="559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Mendaftarkan</a:t>
            </a:r>
            <a:r>
              <a:rPr lang="en-US" dirty="0"/>
              <a:t> </a:t>
            </a:r>
            <a:r>
              <a:rPr lang="en-US" dirty="0" err="1"/>
              <a:t>diri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matakuliah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285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0E051-0BAE-4CAA-BE13-8D7DC40DF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E2FF96-D642-4426-A99E-7D9500567DC7}"/>
              </a:ext>
            </a:extLst>
          </p:cNvPr>
          <p:cNvSpPr/>
          <p:nvPr/>
        </p:nvSpPr>
        <p:spPr>
          <a:xfrm>
            <a:off x="896983" y="557349"/>
            <a:ext cx="3631474" cy="98406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AKUN DUMMY</a:t>
            </a:r>
            <a:endParaRPr lang="en-ID" sz="36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347C08-8659-42E6-9C81-E6A5EE103C4C}"/>
              </a:ext>
            </a:extLst>
          </p:cNvPr>
          <p:cNvSpPr/>
          <p:nvPr/>
        </p:nvSpPr>
        <p:spPr>
          <a:xfrm>
            <a:off x="896983" y="2151017"/>
            <a:ext cx="10511246" cy="110598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Mahasiswa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Username    : 1708561043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Password : 12345678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17D596-680E-4003-8544-6B0EC4548EBC}"/>
              </a:ext>
            </a:extLst>
          </p:cNvPr>
          <p:cNvSpPr/>
          <p:nvPr/>
        </p:nvSpPr>
        <p:spPr>
          <a:xfrm>
            <a:off x="918748" y="3557452"/>
            <a:ext cx="10511246" cy="110598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Dosen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Username    : 123456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Password          : 12345678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B7E750-A9F3-4BE8-B169-3483A36D36BC}"/>
              </a:ext>
            </a:extLst>
          </p:cNvPr>
          <p:cNvSpPr/>
          <p:nvPr/>
        </p:nvSpPr>
        <p:spPr>
          <a:xfrm>
            <a:off x="931807" y="5155477"/>
            <a:ext cx="10511246" cy="110598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Admin: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Username  : admin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Password          : admin123</a:t>
            </a:r>
            <a:endParaRPr lang="en-ID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9941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6953063-B208-4A41-B452-EC2B6A677B08}"/>
              </a:ext>
            </a:extLst>
          </p:cNvPr>
          <p:cNvSpPr/>
          <p:nvPr/>
        </p:nvSpPr>
        <p:spPr>
          <a:xfrm>
            <a:off x="896983" y="592183"/>
            <a:ext cx="3971108" cy="98406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Desain Database</a:t>
            </a:r>
            <a:endParaRPr lang="en-ID" sz="36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FC95CB-D2C4-448B-9C67-0739AD7500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983" y="1885471"/>
            <a:ext cx="10354490" cy="4127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114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504F5B4-8CF8-4EC7-93F9-D7FF27262914}"/>
              </a:ext>
            </a:extLst>
          </p:cNvPr>
          <p:cNvSpPr/>
          <p:nvPr/>
        </p:nvSpPr>
        <p:spPr>
          <a:xfrm>
            <a:off x="853440" y="452846"/>
            <a:ext cx="3971108" cy="98406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Landing Page</a:t>
            </a:r>
            <a:endParaRPr lang="en-ID" sz="36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33D009-C3ED-4476-9F41-743A560608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" y="1648810"/>
            <a:ext cx="10728960" cy="4900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016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79298B3-A73B-43CC-B8C9-1B6024A0A0BE}"/>
              </a:ext>
            </a:extLst>
          </p:cNvPr>
          <p:cNvSpPr/>
          <p:nvPr/>
        </p:nvSpPr>
        <p:spPr>
          <a:xfrm>
            <a:off x="4733342" y="298419"/>
            <a:ext cx="4711337" cy="130628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>
                <a:solidFill>
                  <a:schemeClr val="tx1"/>
                </a:solidFill>
              </a:rPr>
              <a:t>Tampilan</a:t>
            </a:r>
            <a:endParaRPr lang="en-US" sz="3600" dirty="0">
              <a:solidFill>
                <a:schemeClr val="tx1"/>
              </a:solidFill>
            </a:endParaRPr>
          </a:p>
          <a:p>
            <a:pPr algn="ctr"/>
            <a:r>
              <a:rPr lang="en-US" sz="3600" dirty="0">
                <a:solidFill>
                  <a:schemeClr val="tx1"/>
                </a:solidFill>
              </a:rPr>
              <a:t>Login dan </a:t>
            </a:r>
            <a:r>
              <a:rPr lang="en-US" sz="3600" dirty="0" err="1">
                <a:solidFill>
                  <a:schemeClr val="tx1"/>
                </a:solidFill>
              </a:rPr>
              <a:t>Registrasi</a:t>
            </a:r>
            <a:endParaRPr lang="en-ID" sz="36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020257-13B0-4A1F-B3B1-358EBCCEB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5664" y="2959052"/>
            <a:ext cx="3803988" cy="31375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277A75A-E8E9-4696-9EAF-849478EDAA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6461" y="2299063"/>
            <a:ext cx="3036436" cy="4260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205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352226D-D49F-4BBB-8776-94358C6AC2F1}"/>
              </a:ext>
            </a:extLst>
          </p:cNvPr>
          <p:cNvSpPr/>
          <p:nvPr/>
        </p:nvSpPr>
        <p:spPr>
          <a:xfrm>
            <a:off x="3853543" y="853440"/>
            <a:ext cx="4484914" cy="98406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>
                <a:solidFill>
                  <a:schemeClr val="tx1"/>
                </a:solidFill>
              </a:rPr>
              <a:t>Tampilan</a:t>
            </a:r>
            <a:endParaRPr lang="en-US" sz="3600" dirty="0">
              <a:solidFill>
                <a:schemeClr val="tx1"/>
              </a:solidFill>
            </a:endParaRPr>
          </a:p>
          <a:p>
            <a:pPr algn="ctr"/>
            <a:r>
              <a:rPr lang="en-US" sz="3600" dirty="0">
                <a:solidFill>
                  <a:schemeClr val="tx1"/>
                </a:solidFill>
              </a:rPr>
              <a:t>Halaman Admin</a:t>
            </a:r>
            <a:endParaRPr lang="en-ID" sz="36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D935AE-4035-448E-BC3C-36AC17A07D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6844" y="2821577"/>
            <a:ext cx="9636813" cy="3500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19012"/>
      </p:ext>
    </p:extLst>
  </p:cSld>
  <p:clrMapOvr>
    <a:masterClrMapping/>
  </p:clrMapOvr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TM10001104[[fn=Feathered]]</Template>
  <TotalTime>10</TotalTime>
  <Words>143</Words>
  <Application>Microsoft Office PowerPoint</Application>
  <PresentationFormat>Widescreen</PresentationFormat>
  <Paragraphs>42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Century Schoolbook</vt:lpstr>
      <vt:lpstr>Corbel</vt:lpstr>
      <vt:lpstr>Feathered</vt:lpstr>
      <vt:lpstr>Tugas final praktikum  pemrograman berbasis web</vt:lpstr>
      <vt:lpstr>PowerPoint Presentation</vt:lpstr>
      <vt:lpstr>PowerPoint Presentation</vt:lpstr>
      <vt:lpstr>Role Mahasiswa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Tugas final praktikum  pemrograman berbasis web</dc:title>
  <dc:creator>adi saputra</dc:creator>
  <cp:lastModifiedBy>adi saputra</cp:lastModifiedBy>
  <cp:revision>2</cp:revision>
  <dcterms:created xsi:type="dcterms:W3CDTF">2020-05-29T11:28:50Z</dcterms:created>
  <dcterms:modified xsi:type="dcterms:W3CDTF">2020-05-29T11:39:48Z</dcterms:modified>
</cp:coreProperties>
</file>