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1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3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11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23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588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2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9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1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1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17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8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7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DEB9-BF81-470A-A5C8-6746E4BA6A6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DD9F0D-3471-4E70-A235-3508468A3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3/01/09/stardew-valley-apps-ios-android-patch-1-5/?guccounter=1" TargetMode="External"/><Relationship Id="rId7" Type="http://schemas.openxmlformats.org/officeDocument/2006/relationships/hyperlink" Target="https://www.eurogamer.net/mother-3-producer-says-hed-love-to-see-an-english-localisation" TargetMode="External"/><Relationship Id="rId2" Type="http://schemas.openxmlformats.org/officeDocument/2006/relationships/hyperlink" Target="https://www.gamespot.com/reviews/max-payne-review/1900-608596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e:Xcom2.png" TargetMode="External"/><Relationship Id="rId5" Type="http://schemas.openxmlformats.org/officeDocument/2006/relationships/hyperlink" Target="https://www.nintendo.co.uk/Games/Game-Boy-Advance/The-Sims-2-267508.html" TargetMode="External"/><Relationship Id="rId4" Type="http://schemas.openxmlformats.org/officeDocument/2006/relationships/hyperlink" Target="https://en.wikipedia.org/wiki/File:Diabloscreen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A608-0B38-617C-FB6B-B9DD3DF17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FDA304 Art References.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2213B-30E7-1B5E-42C7-8D0315DF9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Find 10 game references.</a:t>
            </a:r>
          </a:p>
        </p:txBody>
      </p:sp>
    </p:spTree>
    <p:extLst>
      <p:ext uri="{BB962C8B-B14F-4D97-AF65-F5344CB8AC3E}">
        <p14:creationId xmlns:p14="http://schemas.microsoft.com/office/powerpoint/2010/main" val="26640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6DB-3162-EEEA-A302-AF095D4E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1: Max Payne (GBA)/Reference 2: Stardew Valley.</a:t>
            </a:r>
          </a:p>
        </p:txBody>
      </p:sp>
      <p:pic>
        <p:nvPicPr>
          <p:cNvPr id="1026" name="Picture 2" descr="Max Payne Review - GameSpot">
            <a:extLst>
              <a:ext uri="{FF2B5EF4-FFF2-40B4-BE49-F238E27FC236}">
                <a16:creationId xmlns:a16="http://schemas.microsoft.com/office/drawing/2014/main" id="{2DBF03AC-BE67-73DD-E925-4AD048E256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68385"/>
            <a:ext cx="4183062" cy="286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2" descr="Stardew Valley's big update is now available for iOS and Android |  TechCrunch">
            <a:extLst>
              <a:ext uri="{FF2B5EF4-FFF2-40B4-BE49-F238E27FC236}">
                <a16:creationId xmlns:a16="http://schemas.microsoft.com/office/drawing/2014/main" id="{6B20969A-E492-5221-1F18-522AB073EB4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4" y="2593596"/>
            <a:ext cx="5643855" cy="31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C95B-0FC0-1B76-393F-F577836A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3: Diablo 1/Reference 4: The Sims 2 (GBA).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2E9D0A-FA95-F8CC-29E6-28A78AC236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94769"/>
            <a:ext cx="4027584" cy="30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0607BF-25C7-E52C-4437-4AE60945F0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535052"/>
            <a:ext cx="4184650" cy="31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1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99C9-1614-7F4D-C2F4-EE575379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Reference 5: X-COM-UFO DEFENCE. Reference 6: </a:t>
            </a:r>
            <a:r>
              <a:rPr lang="ja-JP" altLang="en-US" dirty="0"/>
              <a:t>マザースリー・</a:t>
            </a:r>
            <a:r>
              <a:rPr lang="en-GB" altLang="ja-JP" dirty="0"/>
              <a:t>Mother 3. </a:t>
            </a:r>
            <a:endParaRPr lang="en-GB" dirty="0"/>
          </a:p>
        </p:txBody>
      </p:sp>
      <p:pic>
        <p:nvPicPr>
          <p:cNvPr id="3076" name="Picture 4" descr="Mother 3 producer says he'd love to see an English localisation |  Eurogamer.net">
            <a:extLst>
              <a:ext uri="{FF2B5EF4-FFF2-40B4-BE49-F238E27FC236}">
                <a16:creationId xmlns:a16="http://schemas.microsoft.com/office/drawing/2014/main" id="{52E9D64A-9A42-18AD-C640-F318326460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924374"/>
            <a:ext cx="4184650" cy="23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888F8D2-E643-2F14-CB6E-E5DCDA2FFA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79" y="2915592"/>
            <a:ext cx="3171429" cy="2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3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CAF0-175E-8F7D-8CCD-BB561AE3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FF4B-8944-50C1-3DC6-28D9CAB8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 err="1">
                <a:effectLst/>
                <a:latin typeface="Times New Roman" panose="02020603050405020304" pitchFamily="18" charset="0"/>
              </a:rPr>
              <a:t>Gerstmann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 J. (2003)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Max Payne Review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Available at: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2"/>
              </a:rPr>
              <a:t>https://www.gamespot.com/reviews/max-payne-review/1900-6085966/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GB" sz="1800" i="1" dirty="0">
                <a:effectLst/>
                <a:latin typeface="Times New Roman" panose="02020603050405020304" pitchFamily="18" charset="0"/>
              </a:rPr>
              <a:t>Stardew Valley’s big update is now available for iOS and Android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(2023). Available at: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3"/>
              </a:rPr>
              <a:t>https://techcrunch.com/2023/01/09/stardew-valley-apps-ios-android-patch-1-5/?guccounter=1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Wikipedia contributors (no date)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File:Diabloscreen.jpg - Wikipedia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Available at: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4"/>
              </a:rPr>
              <a:t>https://en.wikipedia.org/wiki/File:Diabloscreen.jpg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GB" sz="1800" i="1" dirty="0">
                <a:effectLst/>
                <a:latin typeface="Times New Roman" panose="02020603050405020304" pitchFamily="18" charset="0"/>
              </a:rPr>
              <a:t>The Sims 2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(no date). Available at: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5"/>
              </a:rPr>
              <a:t>https://www.nintendo.co.uk/Games/Game-Boy-Advance/The-Sims-2-267508.html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Wikipedia contributors (no date b)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File:Xcom2.png - Wikipedia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Available at: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6"/>
              </a:rPr>
              <a:t>https://en.wikipedia.org/wiki/File:Xcom2.png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Nightingale, E. (2022)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Mother 3 producer says he’d love to see an English localisation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Available at: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7"/>
              </a:rPr>
              <a:t>https://www.eurogamer.net/mother-3-producer-says-hed-love-to-see-an-english-localisation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GB" sz="1800" dirty="0">
              <a:effectLst/>
              <a:latin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</a:endParaRPr>
          </a:p>
          <a:p>
            <a:endParaRPr lang="en-GB" sz="18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61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247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FDA304 Art References.</vt:lpstr>
      <vt:lpstr>Reference 1: Max Payne (GBA)/Reference 2: Stardew Valley.</vt:lpstr>
      <vt:lpstr>Reference 3: Diablo 1/Reference 4: The Sims 2 (GBA).  </vt:lpstr>
      <vt:lpstr>Reference 5: X-COM-UFO DEFENCE. Reference 6: マザースリー・Mother 3. 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FDA304 Art References.</dc:title>
  <dc:creator>Samuel Cox</dc:creator>
  <cp:lastModifiedBy>Samuel Cox</cp:lastModifiedBy>
  <cp:revision>6</cp:revision>
  <dcterms:created xsi:type="dcterms:W3CDTF">2023-02-27T08:47:32Z</dcterms:created>
  <dcterms:modified xsi:type="dcterms:W3CDTF">2023-02-27T13:55:01Z</dcterms:modified>
</cp:coreProperties>
</file>