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DEB9-BF81-470A-A5C8-6746E4BA6A6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F0D-3471-4E70-A235-3508468A3C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91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DEB9-BF81-470A-A5C8-6746E4BA6A6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F0D-3471-4E70-A235-3508468A3C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23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DEB9-BF81-470A-A5C8-6746E4BA6A6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F0D-3471-4E70-A235-3508468A3C47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1114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DEB9-BF81-470A-A5C8-6746E4BA6A6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F0D-3471-4E70-A235-3508468A3C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623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DEB9-BF81-470A-A5C8-6746E4BA6A6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F0D-3471-4E70-A235-3508468A3C47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7588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DEB9-BF81-470A-A5C8-6746E4BA6A6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F0D-3471-4E70-A235-3508468A3C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62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DEB9-BF81-470A-A5C8-6746E4BA6A6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F0D-3471-4E70-A235-3508468A3C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723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DEB9-BF81-470A-A5C8-6746E4BA6A6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F0D-3471-4E70-A235-3508468A3C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18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DEB9-BF81-470A-A5C8-6746E4BA6A6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F0D-3471-4E70-A235-3508468A3C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21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DEB9-BF81-470A-A5C8-6746E4BA6A6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F0D-3471-4E70-A235-3508468A3C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49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DEB9-BF81-470A-A5C8-6746E4BA6A6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F0D-3471-4E70-A235-3508468A3C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53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DEB9-BF81-470A-A5C8-6746E4BA6A6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F0D-3471-4E70-A235-3508468A3C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31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DEB9-BF81-470A-A5C8-6746E4BA6A6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F0D-3471-4E70-A235-3508468A3C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91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DEB9-BF81-470A-A5C8-6746E4BA6A6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F0D-3471-4E70-A235-3508468A3C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17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DEB9-BF81-470A-A5C8-6746E4BA6A6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F0D-3471-4E70-A235-3508468A3C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38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DEB9-BF81-470A-A5C8-6746E4BA6A6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F0D-3471-4E70-A235-3508468A3C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97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DDEB9-BF81-470A-A5C8-6746E4BA6A6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DD9F0D-3471-4E70-A235-3508468A3C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27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A608-0B38-617C-FB6B-B9DD3DF17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FDA304 Art References.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2213B-30E7-1B5E-42C7-8D0315DF9B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Task: Find 10 game references.</a:t>
            </a:r>
          </a:p>
        </p:txBody>
      </p:sp>
    </p:spTree>
    <p:extLst>
      <p:ext uri="{BB962C8B-B14F-4D97-AF65-F5344CB8AC3E}">
        <p14:creationId xmlns:p14="http://schemas.microsoft.com/office/powerpoint/2010/main" val="266408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2A6DB-3162-EEEA-A302-AF095D4ED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Reference 1: Max Payne (GBA).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56F81-5E6C-C623-172F-0CC4A35F2B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Max Payne Review - GameSpot">
            <a:extLst>
              <a:ext uri="{FF2B5EF4-FFF2-40B4-BE49-F238E27FC236}">
                <a16:creationId xmlns:a16="http://schemas.microsoft.com/office/drawing/2014/main" id="{2DBF03AC-BE67-73DD-E925-4AD048E2568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2668385"/>
            <a:ext cx="4183062" cy="286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9069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19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FDA304 Art References.</vt:lpstr>
      <vt:lpstr>Reference 1: Max Payne (GBA).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FDA304 Art References.</dc:title>
  <dc:creator>Samuel Cox</dc:creator>
  <cp:lastModifiedBy>Samuel Cox</cp:lastModifiedBy>
  <cp:revision>3</cp:revision>
  <dcterms:created xsi:type="dcterms:W3CDTF">2023-02-27T08:47:32Z</dcterms:created>
  <dcterms:modified xsi:type="dcterms:W3CDTF">2023-02-27T11:05:11Z</dcterms:modified>
</cp:coreProperties>
</file>