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DCAC-DCAC-47AA-B056-41F9F8FA1DC9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0471-85B4-4E84-81AA-514031215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93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DCAC-DCAC-47AA-B056-41F9F8FA1DC9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0471-85B4-4E84-81AA-514031215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856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DCAC-DCAC-47AA-B056-41F9F8FA1DC9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0471-85B4-4E84-81AA-514031215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322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DCAC-DCAC-47AA-B056-41F9F8FA1DC9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0471-85B4-4E84-81AA-514031215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1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DCAC-DCAC-47AA-B056-41F9F8FA1DC9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0471-85B4-4E84-81AA-514031215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18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DCAC-DCAC-47AA-B056-41F9F8FA1DC9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0471-85B4-4E84-81AA-514031215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82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DCAC-DCAC-47AA-B056-41F9F8FA1DC9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0471-85B4-4E84-81AA-514031215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77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DCAC-DCAC-47AA-B056-41F9F8FA1DC9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0471-85B4-4E84-81AA-514031215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8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DCAC-DCAC-47AA-B056-41F9F8FA1DC9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0471-85B4-4E84-81AA-514031215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043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DCAC-DCAC-47AA-B056-41F9F8FA1DC9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0471-85B4-4E84-81AA-514031215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73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DCAC-DCAC-47AA-B056-41F9F8FA1DC9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0471-85B4-4E84-81AA-514031215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67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3DCAC-DCAC-47AA-B056-41F9F8FA1DC9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E0471-85B4-4E84-81AA-514031215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0037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5445-25F1-EF95-B2EB-7FC6C94AA9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FDA304 Post-Production Review.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CD5B5-6373-121B-C1AD-E0B91AB7D5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848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A2FB0-DF8A-A538-3177-8A4EDD8C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Demonstration.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FC82F-57AA-221F-7537-DF876CD0D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09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31C9A-B0B3-C093-CC3A-4676520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Pre-Production.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EDE5F-C47F-7EC8-5C22-DD50224C0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337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71E26-2AD3-A76A-45F7-0C060236C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91C92-EE31-5289-8F59-163CE9DAE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I learned how to create sprites with </a:t>
            </a:r>
            <a:r>
              <a:rPr lang="en-GB" dirty="0" err="1"/>
              <a:t>Libresprite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6759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690E2-A2BD-D63C-1EA7-B7D486A64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Post-Production.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9F8FD-AAB8-1D26-5C76-2059E6CEF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GB" dirty="0"/>
              <a:t>I gathered feedback from 3 sources, from peers at University, a Discord server for Southampton game developers, and Game Dev </a:t>
            </a:r>
            <a:r>
              <a:rPr lang="en-GB" dirty="0" err="1"/>
              <a:t>Bois</a:t>
            </a:r>
            <a:r>
              <a:rPr lang="en-GB" dirty="0"/>
              <a:t>, a public Discord game development server. </a:t>
            </a:r>
          </a:p>
          <a:p>
            <a:r>
              <a:rPr lang="en-GB" dirty="0"/>
              <a:t> Feedback was mainly gathered through a Google Forms link; I would later add a button to the game which took the player to the Forms page.</a:t>
            </a:r>
          </a:p>
          <a:p>
            <a:r>
              <a:rPr lang="en-GB" dirty="0"/>
              <a:t>One of the ideas I got from feedback was to add a look-on camera, which I added near the end of </a:t>
            </a:r>
            <a:r>
              <a:rPr lang="en-GB"/>
              <a:t>development.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5639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251</TotalTime>
  <Words>108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FDA304 Post-Production Review.</vt:lpstr>
      <vt:lpstr>Game Demonstration.</vt:lpstr>
      <vt:lpstr>Pre-Production.</vt:lpstr>
      <vt:lpstr>Production.</vt:lpstr>
      <vt:lpstr>Post-Production.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FDA304 Post-Production Review.</dc:title>
  <dc:creator>Sam Cox</dc:creator>
  <cp:lastModifiedBy>Sam Cox</cp:lastModifiedBy>
  <cp:revision>2</cp:revision>
  <dcterms:created xsi:type="dcterms:W3CDTF">2023-04-19T17:57:54Z</dcterms:created>
  <dcterms:modified xsi:type="dcterms:W3CDTF">2023-04-19T22:09:20Z</dcterms:modified>
</cp:coreProperties>
</file>