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themeOverride+xml" PartName="/ppt/theme/themeOverr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9363075" cy="70770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229">
          <p15:clr>
            <a:srgbClr val="A4A3A4"/>
          </p15:clr>
        </p15:guide>
        <p15:guide id="2" pos="2949">
          <p15:clr>
            <a:srgbClr val="A4A3A4"/>
          </p15:clr>
        </p15:guide>
      </p15:notesGuideLst>
    </p:ext>
    <p:ext uri="http://customooxmlschemas.google.com/">
      <go:slidesCustomData xmlns:go="http://customooxmlschemas.google.com/" r:id="rId18" roundtripDataSignature="AMtx7mhhK+N7bdsUc62JmbgoXHVQM9rz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229" orient="horz"/>
        <p:guide pos="2949"/>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057333" cy="353854"/>
          </a:xfrm>
          <a:prstGeom prst="rect">
            <a:avLst/>
          </a:prstGeom>
          <a:noFill/>
          <a:ln>
            <a:noFill/>
          </a:ln>
        </p:spPr>
        <p:txBody>
          <a:bodyPr anchorCtr="0" anchor="t" bIns="46950" lIns="93925" spcFirstLastPara="1" rIns="93925" wrap="square" tIns="4695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303576" y="0"/>
            <a:ext cx="4057333" cy="353854"/>
          </a:xfrm>
          <a:prstGeom prst="rect">
            <a:avLst/>
          </a:prstGeom>
          <a:noFill/>
          <a:ln>
            <a:noFill/>
          </a:ln>
        </p:spPr>
        <p:txBody>
          <a:bodyPr anchorCtr="0" anchor="t" bIns="46950" lIns="93925" spcFirstLastPara="1" rIns="93925" wrap="square" tIns="4695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322513" y="530225"/>
            <a:ext cx="4718050" cy="2654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36308" y="3361611"/>
            <a:ext cx="7490460" cy="3184684"/>
          </a:xfrm>
          <a:prstGeom prst="rect">
            <a:avLst/>
          </a:prstGeom>
          <a:noFill/>
          <a:ln>
            <a:noFill/>
          </a:ln>
        </p:spPr>
        <p:txBody>
          <a:bodyPr anchorCtr="0" anchor="t" bIns="46950" lIns="93925" spcFirstLastPara="1" rIns="93925" wrap="square" tIns="4695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721993"/>
            <a:ext cx="4057333" cy="353854"/>
          </a:xfrm>
          <a:prstGeom prst="rect">
            <a:avLst/>
          </a:prstGeom>
          <a:noFill/>
          <a:ln>
            <a:noFill/>
          </a:ln>
        </p:spPr>
        <p:txBody>
          <a:bodyPr anchorCtr="0" anchor="b" bIns="46950" lIns="93925" spcFirstLastPara="1" rIns="93925" wrap="square" tIns="4695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303576" y="6721993"/>
            <a:ext cx="4057333" cy="353854"/>
          </a:xfrm>
          <a:prstGeom prst="rect">
            <a:avLst/>
          </a:prstGeom>
          <a:noFill/>
          <a:ln>
            <a:noFill/>
          </a:ln>
        </p:spPr>
        <p:txBody>
          <a:bodyPr anchorCtr="0" anchor="b" bIns="46950" lIns="93925" spcFirstLastPara="1" rIns="93925" wrap="square" tIns="469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notes"/>
          <p:cNvSpPr/>
          <p:nvPr>
            <p:ph idx="2" type="sldImg"/>
          </p:nvPr>
        </p:nvSpPr>
        <p:spPr>
          <a:xfrm>
            <a:off x="2322513" y="530225"/>
            <a:ext cx="4718050" cy="2654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1:notes"/>
          <p:cNvSpPr txBox="1"/>
          <p:nvPr>
            <p:ph idx="1" type="body"/>
          </p:nvPr>
        </p:nvSpPr>
        <p:spPr>
          <a:xfrm>
            <a:off x="936308" y="3361611"/>
            <a:ext cx="7490460" cy="3184684"/>
          </a:xfrm>
          <a:prstGeom prst="rect">
            <a:avLst/>
          </a:prstGeom>
          <a:noFill/>
          <a:ln>
            <a:noFill/>
          </a:ln>
        </p:spPr>
        <p:txBody>
          <a:bodyPr anchorCtr="0" anchor="t" bIns="46950" lIns="93925" spcFirstLastPara="1" rIns="93925" wrap="square" tIns="46950">
            <a:normAutofit/>
          </a:bodyPr>
          <a:lstStyle/>
          <a:p>
            <a:pPr indent="0" lvl="0" marL="0" rtl="0" algn="l">
              <a:spcBef>
                <a:spcPts val="0"/>
              </a:spcBef>
              <a:spcAft>
                <a:spcPts val="0"/>
              </a:spcAft>
              <a:buNone/>
            </a:pPr>
            <a:r>
              <a:rPr lang="en-US"/>
              <a:t>*Be sure to thank Professors Fontem, Motiwalla, and sponsors*</a:t>
            </a:r>
            <a:endParaRPr/>
          </a:p>
        </p:txBody>
      </p:sp>
      <p:sp>
        <p:nvSpPr>
          <p:cNvPr id="106" name="Google Shape;106;p1:notes"/>
          <p:cNvSpPr txBox="1"/>
          <p:nvPr>
            <p:ph idx="12" type="sldNum"/>
          </p:nvPr>
        </p:nvSpPr>
        <p:spPr>
          <a:xfrm>
            <a:off x="5303576" y="6721993"/>
            <a:ext cx="4057333" cy="353854"/>
          </a:xfrm>
          <a:prstGeom prst="rect">
            <a:avLst/>
          </a:prstGeom>
          <a:noFill/>
          <a:ln>
            <a:noFill/>
          </a:ln>
        </p:spPr>
        <p:txBody>
          <a:bodyPr anchorCtr="0" anchor="b" bIns="46950" lIns="93925" spcFirstLastPara="1" rIns="93925" wrap="square" tIns="469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936308" y="3361611"/>
            <a:ext cx="7490460" cy="3184684"/>
          </a:xfrm>
          <a:prstGeom prst="rect">
            <a:avLst/>
          </a:prstGeom>
        </p:spPr>
        <p:txBody>
          <a:bodyPr anchorCtr="0" anchor="t" bIns="46950" lIns="93925" spcFirstLastPara="1" rIns="93925" wrap="square" tIns="46950">
            <a:noAutofit/>
          </a:bodyPr>
          <a:lstStyle/>
          <a:p>
            <a:pPr indent="0" lvl="0" marL="0" rtl="0" algn="l">
              <a:spcBef>
                <a:spcPts val="0"/>
              </a:spcBef>
              <a:spcAft>
                <a:spcPts val="0"/>
              </a:spcAft>
              <a:buNone/>
            </a:pPr>
            <a:r>
              <a:t/>
            </a:r>
            <a:endParaRPr/>
          </a:p>
        </p:txBody>
      </p:sp>
      <p:sp>
        <p:nvSpPr>
          <p:cNvPr id="185" name="Google Shape;185;p7:notes"/>
          <p:cNvSpPr/>
          <p:nvPr>
            <p:ph idx="2" type="sldImg"/>
          </p:nvPr>
        </p:nvSpPr>
        <p:spPr>
          <a:xfrm>
            <a:off x="2322513" y="530225"/>
            <a:ext cx="4718050" cy="2654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7a13fd10d_0_0:notes"/>
          <p:cNvSpPr/>
          <p:nvPr>
            <p:ph idx="2" type="sldImg"/>
          </p:nvPr>
        </p:nvSpPr>
        <p:spPr>
          <a:xfrm>
            <a:off x="2322513" y="530225"/>
            <a:ext cx="4718100" cy="26544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7a13fd10d_0_0:notes"/>
          <p:cNvSpPr txBox="1"/>
          <p:nvPr>
            <p:ph idx="1" type="body"/>
          </p:nvPr>
        </p:nvSpPr>
        <p:spPr>
          <a:xfrm>
            <a:off x="936308" y="3361611"/>
            <a:ext cx="7490400" cy="3184800"/>
          </a:xfrm>
          <a:prstGeom prst="rect">
            <a:avLst/>
          </a:prstGeom>
        </p:spPr>
        <p:txBody>
          <a:bodyPr anchorCtr="0" anchor="t" bIns="46950" lIns="93925" spcFirstLastPara="1" rIns="93925" wrap="square" tIns="46950">
            <a:noAutofit/>
          </a:bodyPr>
          <a:lstStyle/>
          <a:p>
            <a:pPr indent="0" lvl="0" marL="0" rtl="0" algn="l">
              <a:spcBef>
                <a:spcPts val="0"/>
              </a:spcBef>
              <a:spcAft>
                <a:spcPts val="0"/>
              </a:spcAft>
              <a:buNone/>
            </a:pPr>
            <a:r>
              <a:t/>
            </a:r>
            <a:endParaRPr/>
          </a:p>
        </p:txBody>
      </p:sp>
      <p:sp>
        <p:nvSpPr>
          <p:cNvPr id="196" name="Google Shape;196;g107a13fd10d_0_0:notes"/>
          <p:cNvSpPr txBox="1"/>
          <p:nvPr>
            <p:ph idx="12" type="sldNum"/>
          </p:nvPr>
        </p:nvSpPr>
        <p:spPr>
          <a:xfrm>
            <a:off x="5303576" y="6721993"/>
            <a:ext cx="4057200" cy="354000"/>
          </a:xfrm>
          <a:prstGeom prst="rect">
            <a:avLst/>
          </a:prstGeom>
        </p:spPr>
        <p:txBody>
          <a:bodyPr anchorCtr="0" anchor="b" bIns="46950" lIns="93925" spcFirstLastPara="1" rIns="93925" wrap="square" tIns="469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txBox="1"/>
          <p:nvPr>
            <p:ph idx="1" type="body"/>
          </p:nvPr>
        </p:nvSpPr>
        <p:spPr>
          <a:xfrm>
            <a:off x="936308" y="3361611"/>
            <a:ext cx="7490460" cy="3184684"/>
          </a:xfrm>
          <a:prstGeom prst="rect">
            <a:avLst/>
          </a:prstGeom>
        </p:spPr>
        <p:txBody>
          <a:bodyPr anchorCtr="0" anchor="t" bIns="46950" lIns="93925" spcFirstLastPara="1" rIns="93925" wrap="square" tIns="46950">
            <a:noAutofit/>
          </a:bodyPr>
          <a:lstStyle/>
          <a:p>
            <a:pPr indent="0" lvl="0" marL="0" rtl="0" algn="l">
              <a:spcBef>
                <a:spcPts val="0"/>
              </a:spcBef>
              <a:spcAft>
                <a:spcPts val="0"/>
              </a:spcAft>
              <a:buNone/>
            </a:pPr>
            <a:r>
              <a:t/>
            </a:r>
            <a:endParaRPr/>
          </a:p>
        </p:txBody>
      </p:sp>
      <p:sp>
        <p:nvSpPr>
          <p:cNvPr id="203" name="Google Shape;203;p10:notes"/>
          <p:cNvSpPr/>
          <p:nvPr>
            <p:ph idx="2" type="sldImg"/>
          </p:nvPr>
        </p:nvSpPr>
        <p:spPr>
          <a:xfrm>
            <a:off x="2322513" y="530225"/>
            <a:ext cx="4718050" cy="2654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936308" y="3361611"/>
            <a:ext cx="7490460" cy="3184684"/>
          </a:xfrm>
          <a:prstGeom prst="rect">
            <a:avLst/>
          </a:prstGeom>
        </p:spPr>
        <p:txBody>
          <a:bodyPr anchorCtr="0" anchor="t" bIns="46950" lIns="93925" spcFirstLastPara="1" rIns="93925" wrap="square" tIns="46950">
            <a:noAutofit/>
          </a:bodyPr>
          <a:lstStyle/>
          <a:p>
            <a:pPr indent="0" lvl="0" marL="0" rtl="0" algn="l">
              <a:spcBef>
                <a:spcPts val="0"/>
              </a:spcBef>
              <a:spcAft>
                <a:spcPts val="0"/>
              </a:spcAft>
              <a:buNone/>
            </a:pPr>
            <a:r>
              <a:rPr lang="en-US"/>
              <a:t>*Santander to present*</a:t>
            </a:r>
            <a:endParaRPr/>
          </a:p>
          <a:p>
            <a:pPr indent="0" lvl="0" marL="0" rtl="0" algn="l">
              <a:spcBef>
                <a:spcPts val="0"/>
              </a:spcBef>
              <a:spcAft>
                <a:spcPts val="0"/>
              </a:spcAft>
              <a:buNone/>
            </a:pPr>
            <a:r>
              <a:rPr lang="en-US"/>
              <a:t>I think we need a couple of points here to explain about the santander</a:t>
            </a:r>
            <a:endParaRPr/>
          </a:p>
        </p:txBody>
      </p:sp>
      <p:sp>
        <p:nvSpPr>
          <p:cNvPr id="115" name="Google Shape;115;p2:notes"/>
          <p:cNvSpPr/>
          <p:nvPr>
            <p:ph idx="2" type="sldImg"/>
          </p:nvPr>
        </p:nvSpPr>
        <p:spPr>
          <a:xfrm>
            <a:off x="2322513" y="530225"/>
            <a:ext cx="4718050" cy="2654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6d65e5aae_0_0:notes"/>
          <p:cNvSpPr/>
          <p:nvPr>
            <p:ph idx="2" type="sldImg"/>
          </p:nvPr>
        </p:nvSpPr>
        <p:spPr>
          <a:xfrm>
            <a:off x="2322513" y="530225"/>
            <a:ext cx="4718100" cy="26544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6d65e5aae_0_0:notes"/>
          <p:cNvSpPr txBox="1"/>
          <p:nvPr>
            <p:ph idx="1" type="body"/>
          </p:nvPr>
        </p:nvSpPr>
        <p:spPr>
          <a:xfrm>
            <a:off x="936308" y="3361611"/>
            <a:ext cx="7490400" cy="3184800"/>
          </a:xfrm>
          <a:prstGeom prst="rect">
            <a:avLst/>
          </a:prstGeom>
        </p:spPr>
        <p:txBody>
          <a:bodyPr anchorCtr="0" anchor="t" bIns="46950" lIns="93925" spcFirstLastPara="1" rIns="93925" wrap="square" tIns="46950">
            <a:noAutofit/>
          </a:bodyPr>
          <a:lstStyle/>
          <a:p>
            <a:pPr indent="0" lvl="0" marL="0" rtl="0" algn="l">
              <a:spcBef>
                <a:spcPts val="0"/>
              </a:spcBef>
              <a:spcAft>
                <a:spcPts val="0"/>
              </a:spcAft>
              <a:buNone/>
            </a:pPr>
            <a:r>
              <a:t/>
            </a:r>
            <a:endParaRPr/>
          </a:p>
        </p:txBody>
      </p:sp>
      <p:sp>
        <p:nvSpPr>
          <p:cNvPr id="124" name="Google Shape;124;g106d65e5aae_0_0:notes"/>
          <p:cNvSpPr txBox="1"/>
          <p:nvPr>
            <p:ph idx="12" type="sldNum"/>
          </p:nvPr>
        </p:nvSpPr>
        <p:spPr>
          <a:xfrm>
            <a:off x="5303576" y="6721993"/>
            <a:ext cx="4057200" cy="354000"/>
          </a:xfrm>
          <a:prstGeom prst="rect">
            <a:avLst/>
          </a:prstGeom>
        </p:spPr>
        <p:txBody>
          <a:bodyPr anchorCtr="0" anchor="b" bIns="46950" lIns="93925" spcFirstLastPara="1" rIns="93925" wrap="square" tIns="469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6d65e5aae_0_6:notes"/>
          <p:cNvSpPr/>
          <p:nvPr>
            <p:ph idx="2" type="sldImg"/>
          </p:nvPr>
        </p:nvSpPr>
        <p:spPr>
          <a:xfrm>
            <a:off x="2322513" y="530225"/>
            <a:ext cx="4718100" cy="26544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6d65e5aae_0_6:notes"/>
          <p:cNvSpPr txBox="1"/>
          <p:nvPr>
            <p:ph idx="1" type="body"/>
          </p:nvPr>
        </p:nvSpPr>
        <p:spPr>
          <a:xfrm>
            <a:off x="936308" y="3361611"/>
            <a:ext cx="7490400" cy="3184800"/>
          </a:xfrm>
          <a:prstGeom prst="rect">
            <a:avLst/>
          </a:prstGeom>
        </p:spPr>
        <p:txBody>
          <a:bodyPr anchorCtr="0" anchor="t" bIns="46950" lIns="93925" spcFirstLastPara="1" rIns="93925" wrap="square" tIns="46950">
            <a:noAutofit/>
          </a:bodyPr>
          <a:lstStyle/>
          <a:p>
            <a:pPr indent="0" lvl="0" marL="0" rtl="0" algn="l">
              <a:spcBef>
                <a:spcPts val="0"/>
              </a:spcBef>
              <a:spcAft>
                <a:spcPts val="0"/>
              </a:spcAft>
              <a:buNone/>
            </a:pPr>
            <a:r>
              <a:t/>
            </a:r>
            <a:endParaRPr/>
          </a:p>
        </p:txBody>
      </p:sp>
      <p:sp>
        <p:nvSpPr>
          <p:cNvPr id="132" name="Google Shape;132;g106d65e5aae_0_6:notes"/>
          <p:cNvSpPr txBox="1"/>
          <p:nvPr>
            <p:ph idx="12" type="sldNum"/>
          </p:nvPr>
        </p:nvSpPr>
        <p:spPr>
          <a:xfrm>
            <a:off x="5303576" y="6721993"/>
            <a:ext cx="4057200" cy="354000"/>
          </a:xfrm>
          <a:prstGeom prst="rect">
            <a:avLst/>
          </a:prstGeom>
        </p:spPr>
        <p:txBody>
          <a:bodyPr anchorCtr="0" anchor="b" bIns="46950" lIns="93925" spcFirstLastPara="1" rIns="93925" wrap="square" tIns="469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6d65e5aae_0_18:notes"/>
          <p:cNvSpPr/>
          <p:nvPr>
            <p:ph idx="2" type="sldImg"/>
          </p:nvPr>
        </p:nvSpPr>
        <p:spPr>
          <a:xfrm>
            <a:off x="2322513" y="530225"/>
            <a:ext cx="4718100" cy="26544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6d65e5aae_0_18:notes"/>
          <p:cNvSpPr txBox="1"/>
          <p:nvPr>
            <p:ph idx="1" type="body"/>
          </p:nvPr>
        </p:nvSpPr>
        <p:spPr>
          <a:xfrm>
            <a:off x="936308" y="3361611"/>
            <a:ext cx="7490400" cy="3184800"/>
          </a:xfrm>
          <a:prstGeom prst="rect">
            <a:avLst/>
          </a:prstGeom>
        </p:spPr>
        <p:txBody>
          <a:bodyPr anchorCtr="0" anchor="t" bIns="46950" lIns="93925" spcFirstLastPara="1" rIns="93925" wrap="square" tIns="46950">
            <a:noAutofit/>
          </a:bodyPr>
          <a:lstStyle/>
          <a:p>
            <a:pPr indent="0" lvl="0" marL="0" rtl="0" algn="l">
              <a:spcBef>
                <a:spcPts val="0"/>
              </a:spcBef>
              <a:spcAft>
                <a:spcPts val="0"/>
              </a:spcAft>
              <a:buNone/>
            </a:pPr>
            <a:r>
              <a:rPr lang="en-US"/>
              <a:t>Both the Santander and its competitors are having their highest loans sanctioned for SBA express</a:t>
            </a:r>
            <a:endParaRPr/>
          </a:p>
          <a:p>
            <a:pPr indent="0" lvl="0" marL="0" rtl="0" algn="l">
              <a:spcBef>
                <a:spcPts val="0"/>
              </a:spcBef>
              <a:spcAft>
                <a:spcPts val="0"/>
              </a:spcAft>
              <a:buNone/>
            </a:pPr>
            <a:r>
              <a:rPr lang="en-US"/>
              <a:t>Its competitors are having high approvals for PLP loans compared to Santander</a:t>
            </a:r>
            <a:endParaRPr/>
          </a:p>
          <a:p>
            <a:pPr indent="0" lvl="0" marL="0" rtl="0" algn="l">
              <a:lnSpc>
                <a:spcPct val="150000"/>
              </a:lnSpc>
              <a:spcBef>
                <a:spcPts val="0"/>
              </a:spcBef>
              <a:spcAft>
                <a:spcPts val="0"/>
              </a:spcAft>
              <a:buClr>
                <a:schemeClr val="dk1"/>
              </a:buClr>
              <a:buSzPts val="1100"/>
              <a:buFont typeface="Arial"/>
              <a:buNone/>
            </a:pPr>
            <a:r>
              <a:rPr lang="en-US" sz="1800">
                <a:solidFill>
                  <a:schemeClr val="lt1"/>
                </a:solidFill>
                <a:latin typeface="Verdana"/>
                <a:ea typeface="Verdana"/>
                <a:cs typeface="Verdana"/>
                <a:sym typeface="Verdana"/>
              </a:rPr>
              <a:t>Banks tend to specialize by delivery method, but distribution by supersector was fairly standard</a:t>
            </a:r>
            <a:endParaRPr sz="1800">
              <a:solidFill>
                <a:schemeClr val="lt1"/>
              </a:solidFill>
              <a:latin typeface="Verdana"/>
              <a:ea typeface="Verdana"/>
              <a:cs typeface="Verdana"/>
              <a:sym typeface="Verdana"/>
            </a:endParaRPr>
          </a:p>
          <a:p>
            <a:pPr indent="-342900" lvl="0" marL="457200" rtl="0" algn="l">
              <a:lnSpc>
                <a:spcPct val="150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Santander was hit harder than competitors in terms of post 2019 loan servicing, potentially pandemic related</a:t>
            </a:r>
            <a:endParaRPr/>
          </a:p>
        </p:txBody>
      </p:sp>
      <p:sp>
        <p:nvSpPr>
          <p:cNvPr id="141" name="Google Shape;141;g106d65e5aae_0_18:notes"/>
          <p:cNvSpPr txBox="1"/>
          <p:nvPr>
            <p:ph idx="12" type="sldNum"/>
          </p:nvPr>
        </p:nvSpPr>
        <p:spPr>
          <a:xfrm>
            <a:off x="5303576" y="6721993"/>
            <a:ext cx="4057200" cy="354000"/>
          </a:xfrm>
          <a:prstGeom prst="rect">
            <a:avLst/>
          </a:prstGeom>
        </p:spPr>
        <p:txBody>
          <a:bodyPr anchorCtr="0" anchor="b" bIns="46950" lIns="93925" spcFirstLastPara="1" rIns="93925" wrap="square" tIns="469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7353bfb27_0_23:notes"/>
          <p:cNvSpPr/>
          <p:nvPr>
            <p:ph idx="2" type="sldImg"/>
          </p:nvPr>
        </p:nvSpPr>
        <p:spPr>
          <a:xfrm>
            <a:off x="2322513" y="530225"/>
            <a:ext cx="4718100" cy="26544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7353bfb27_0_23:notes"/>
          <p:cNvSpPr txBox="1"/>
          <p:nvPr>
            <p:ph idx="1" type="body"/>
          </p:nvPr>
        </p:nvSpPr>
        <p:spPr>
          <a:xfrm>
            <a:off x="936308" y="3361611"/>
            <a:ext cx="7490400" cy="3184800"/>
          </a:xfrm>
          <a:prstGeom prst="rect">
            <a:avLst/>
          </a:prstGeom>
        </p:spPr>
        <p:txBody>
          <a:bodyPr anchorCtr="0" anchor="t" bIns="46950" lIns="93925" spcFirstLastPara="1" rIns="93925" wrap="square" tIns="46950">
            <a:noAutofit/>
          </a:bodyPr>
          <a:lstStyle/>
          <a:p>
            <a:pPr indent="0" lvl="0" marL="0" rtl="0" algn="l">
              <a:spcBef>
                <a:spcPts val="0"/>
              </a:spcBef>
              <a:spcAft>
                <a:spcPts val="0"/>
              </a:spcAft>
              <a:buNone/>
            </a:pPr>
            <a:r>
              <a:rPr lang="en-US"/>
              <a:t>The graphs depict that over the years there has been a decline in the Gross approval amount both for the Santander and its competitors but Santander has been hit hard by almost losing 60% of its business compared to competitors 47% in the year 2020</a:t>
            </a:r>
            <a:endParaRPr/>
          </a:p>
        </p:txBody>
      </p:sp>
      <p:sp>
        <p:nvSpPr>
          <p:cNvPr id="152" name="Google Shape;152;g107353bfb27_0_23:notes"/>
          <p:cNvSpPr txBox="1"/>
          <p:nvPr>
            <p:ph idx="12" type="sldNum"/>
          </p:nvPr>
        </p:nvSpPr>
        <p:spPr>
          <a:xfrm>
            <a:off x="5303576" y="6721993"/>
            <a:ext cx="4057200" cy="354000"/>
          </a:xfrm>
          <a:prstGeom prst="rect">
            <a:avLst/>
          </a:prstGeom>
        </p:spPr>
        <p:txBody>
          <a:bodyPr anchorCtr="0" anchor="b" bIns="46950" lIns="93925" spcFirstLastPara="1" rIns="93925" wrap="square" tIns="469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7353bfb27_0_11:notes"/>
          <p:cNvSpPr/>
          <p:nvPr>
            <p:ph idx="2" type="sldImg"/>
          </p:nvPr>
        </p:nvSpPr>
        <p:spPr>
          <a:xfrm>
            <a:off x="2322513" y="530225"/>
            <a:ext cx="4718100" cy="26544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7353bfb27_0_11:notes"/>
          <p:cNvSpPr txBox="1"/>
          <p:nvPr>
            <p:ph idx="1" type="body"/>
          </p:nvPr>
        </p:nvSpPr>
        <p:spPr>
          <a:xfrm>
            <a:off x="936308" y="3361611"/>
            <a:ext cx="7490400" cy="3184800"/>
          </a:xfrm>
          <a:prstGeom prst="rect">
            <a:avLst/>
          </a:prstGeom>
        </p:spPr>
        <p:txBody>
          <a:bodyPr anchorCtr="0" anchor="t" bIns="46950" lIns="93925" spcFirstLastPara="1" rIns="93925" wrap="square" tIns="46950">
            <a:noAutofit/>
          </a:bodyPr>
          <a:lstStyle/>
          <a:p>
            <a:pPr indent="0" lvl="0" marL="0" rtl="0" algn="l">
              <a:spcBef>
                <a:spcPts val="0"/>
              </a:spcBef>
              <a:spcAft>
                <a:spcPts val="0"/>
              </a:spcAft>
              <a:buNone/>
            </a:pPr>
            <a:r>
              <a:rPr lang="en-US"/>
              <a:t>Over the last 5 years in terms of sector approval Santander is having its presence only in </a:t>
            </a:r>
            <a:r>
              <a:rPr lang="en-US"/>
              <a:t>limited</a:t>
            </a:r>
            <a:r>
              <a:rPr lang="en-US"/>
              <a:t> sectors like Accomodation and food, Wholesale trade and last two years the bank is losing the presence in construction sector</a:t>
            </a:r>
            <a:endParaRPr/>
          </a:p>
        </p:txBody>
      </p:sp>
      <p:sp>
        <p:nvSpPr>
          <p:cNvPr id="161" name="Google Shape;161;g107353bfb27_0_11:notes"/>
          <p:cNvSpPr txBox="1"/>
          <p:nvPr>
            <p:ph idx="12" type="sldNum"/>
          </p:nvPr>
        </p:nvSpPr>
        <p:spPr>
          <a:xfrm>
            <a:off x="5303576" y="6721993"/>
            <a:ext cx="4057200" cy="354000"/>
          </a:xfrm>
          <a:prstGeom prst="rect">
            <a:avLst/>
          </a:prstGeom>
        </p:spPr>
        <p:txBody>
          <a:bodyPr anchorCtr="0" anchor="b" bIns="46950" lIns="93925" spcFirstLastPara="1" rIns="93925" wrap="square" tIns="469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7353bfb27_0_17:notes"/>
          <p:cNvSpPr/>
          <p:nvPr>
            <p:ph idx="2" type="sldImg"/>
          </p:nvPr>
        </p:nvSpPr>
        <p:spPr>
          <a:xfrm>
            <a:off x="2322513" y="530225"/>
            <a:ext cx="4718100" cy="26544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7353bfb27_0_17:notes"/>
          <p:cNvSpPr txBox="1"/>
          <p:nvPr>
            <p:ph idx="1" type="body"/>
          </p:nvPr>
        </p:nvSpPr>
        <p:spPr>
          <a:xfrm>
            <a:off x="936308" y="3361611"/>
            <a:ext cx="7490400" cy="3184800"/>
          </a:xfrm>
          <a:prstGeom prst="rect">
            <a:avLst/>
          </a:prstGeom>
        </p:spPr>
        <p:txBody>
          <a:bodyPr anchorCtr="0" anchor="t" bIns="46950" lIns="93925" spcFirstLastPara="1" rIns="93925" wrap="square" tIns="46950">
            <a:noAutofit/>
          </a:bodyPr>
          <a:lstStyle/>
          <a:p>
            <a:pPr indent="0" lvl="0" marL="0" rtl="0" algn="l">
              <a:spcBef>
                <a:spcPts val="0"/>
              </a:spcBef>
              <a:spcAft>
                <a:spcPts val="0"/>
              </a:spcAft>
              <a:buNone/>
            </a:pPr>
            <a:r>
              <a:rPr lang="en-US"/>
              <a:t>The competitors are having their presence in wide range of industry sectors like Transportation and warehousing, Finance, Retail trade which on exploitation can prove to be significant in improving the lending opportunities for the bank</a:t>
            </a:r>
            <a:endParaRPr/>
          </a:p>
        </p:txBody>
      </p:sp>
      <p:sp>
        <p:nvSpPr>
          <p:cNvPr id="169" name="Google Shape;169;g107353bfb27_0_17:notes"/>
          <p:cNvSpPr txBox="1"/>
          <p:nvPr>
            <p:ph idx="12" type="sldNum"/>
          </p:nvPr>
        </p:nvSpPr>
        <p:spPr>
          <a:xfrm>
            <a:off x="5303576" y="6721993"/>
            <a:ext cx="4057200" cy="354000"/>
          </a:xfrm>
          <a:prstGeom prst="rect">
            <a:avLst/>
          </a:prstGeom>
        </p:spPr>
        <p:txBody>
          <a:bodyPr anchorCtr="0" anchor="b" bIns="46950" lIns="93925" spcFirstLastPara="1" rIns="93925" wrap="square" tIns="469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936308" y="3361611"/>
            <a:ext cx="7490460" cy="3184684"/>
          </a:xfrm>
          <a:prstGeom prst="rect">
            <a:avLst/>
          </a:prstGeom>
        </p:spPr>
        <p:txBody>
          <a:bodyPr anchorCtr="0" anchor="t" bIns="46950" lIns="93925" spcFirstLastPara="1" rIns="93925" wrap="square" tIns="46950">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2322513" y="530225"/>
            <a:ext cx="4718050" cy="2654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0.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pic>
        <p:nvPicPr>
          <p:cNvPr descr="logo_small.png" id="14" name="Google Shape;14;p12"/>
          <p:cNvPicPr preferRelativeResize="0"/>
          <p:nvPr/>
        </p:nvPicPr>
        <p:blipFill rotWithShape="1">
          <a:blip r:embed="rId2">
            <a:alphaModFix/>
          </a:blip>
          <a:srcRect b="0" l="0" r="0" t="0"/>
          <a:stretch/>
        </p:blipFill>
        <p:spPr>
          <a:xfrm>
            <a:off x="11167874" y="6071616"/>
            <a:ext cx="763479" cy="685800"/>
          </a:xfrm>
          <a:prstGeom prst="rect">
            <a:avLst/>
          </a:prstGeom>
          <a:noFill/>
          <a:ln>
            <a:noFill/>
          </a:ln>
        </p:spPr>
      </p:pic>
      <p:pic>
        <p:nvPicPr>
          <p:cNvPr descr="cover_footer.png" id="15" name="Google Shape;15;p12"/>
          <p:cNvPicPr preferRelativeResize="0"/>
          <p:nvPr/>
        </p:nvPicPr>
        <p:blipFill rotWithShape="1">
          <a:blip r:embed="rId3">
            <a:alphaModFix/>
          </a:blip>
          <a:srcRect b="0" l="0" r="0" t="0"/>
          <a:stretch/>
        </p:blipFill>
        <p:spPr>
          <a:xfrm>
            <a:off x="0" y="4875611"/>
            <a:ext cx="12293600" cy="1982391"/>
          </a:xfrm>
          <a:prstGeom prst="rect">
            <a:avLst/>
          </a:prstGeom>
          <a:noFill/>
          <a:ln>
            <a:noFill/>
          </a:ln>
        </p:spPr>
      </p:pic>
      <p:pic>
        <p:nvPicPr>
          <p:cNvPr descr="logo_small.png" id="16" name="Google Shape;16;p12"/>
          <p:cNvPicPr preferRelativeResize="0"/>
          <p:nvPr/>
        </p:nvPicPr>
        <p:blipFill rotWithShape="1">
          <a:blip r:embed="rId4">
            <a:alphaModFix/>
          </a:blip>
          <a:srcRect b="0" l="0" r="0" t="0"/>
          <a:stretch/>
        </p:blipFill>
        <p:spPr>
          <a:xfrm>
            <a:off x="11167874" y="6071616"/>
            <a:ext cx="763479" cy="685800"/>
          </a:xfrm>
          <a:prstGeom prst="rect">
            <a:avLst/>
          </a:prstGeom>
          <a:noFill/>
          <a:ln>
            <a:noFill/>
          </a:ln>
        </p:spPr>
      </p:pic>
      <p:sp>
        <p:nvSpPr>
          <p:cNvPr id="17" name="Google Shape;17;p12"/>
          <p:cNvSpPr txBox="1"/>
          <p:nvPr/>
        </p:nvSpPr>
        <p:spPr>
          <a:xfrm>
            <a:off x="191382" y="6548474"/>
            <a:ext cx="4503681"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800">
                <a:solidFill>
                  <a:srgbClr val="003E8A"/>
                </a:solidFill>
                <a:latin typeface="Verdana"/>
                <a:ea typeface="Verdana"/>
                <a:cs typeface="Verdana"/>
                <a:sym typeface="Verdana"/>
              </a:rPr>
              <a:t>Learning</a:t>
            </a:r>
            <a:r>
              <a:rPr b="1" i="1" lang="en-US" sz="800">
                <a:solidFill>
                  <a:srgbClr val="003E8A"/>
                </a:solidFill>
                <a:latin typeface="Verdana"/>
                <a:ea typeface="Verdana"/>
                <a:cs typeface="Verdana"/>
                <a:sym typeface="Verdana"/>
              </a:rPr>
              <a:t> with Purpose</a:t>
            </a:r>
            <a:endParaRPr b="1" i="1" sz="800">
              <a:solidFill>
                <a:srgbClr val="003E8A"/>
              </a:solidFill>
              <a:latin typeface="Verdana"/>
              <a:ea typeface="Verdana"/>
              <a:cs typeface="Verdana"/>
              <a:sym typeface="Verdana"/>
            </a:endParaRPr>
          </a:p>
        </p:txBody>
      </p:sp>
      <p:sp>
        <p:nvSpPr>
          <p:cNvPr id="18" name="Google Shape;18;p12"/>
          <p:cNvSpPr/>
          <p:nvPr/>
        </p:nvSpPr>
        <p:spPr>
          <a:xfrm>
            <a:off x="1473200" y="1752600"/>
            <a:ext cx="9245600" cy="3352800"/>
          </a:xfrm>
          <a:prstGeom prst="roundRect">
            <a:avLst>
              <a:gd fmla="val 6764" name="adj"/>
            </a:avLst>
          </a:prstGeom>
          <a:gradFill>
            <a:gsLst>
              <a:gs pos="0">
                <a:srgbClr val="0048A3"/>
              </a:gs>
              <a:gs pos="1666">
                <a:srgbClr val="0048A3"/>
              </a:gs>
              <a:gs pos="50000">
                <a:srgbClr val="0048A3">
                  <a:alpha val="0"/>
                </a:srgbClr>
              </a:gs>
              <a:gs pos="100000">
                <a:srgbClr val="0048A3"/>
              </a:gs>
            </a:gsLst>
            <a:lin ang="0" scaled="0"/>
          </a:gradFill>
          <a:ln>
            <a:noFill/>
          </a:ln>
          <a:effectLst>
            <a:outerShdw blurRad="1270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 name="Google Shape;19;p12"/>
          <p:cNvSpPr txBox="1"/>
          <p:nvPr>
            <p:ph type="ctrTitle"/>
          </p:nvPr>
        </p:nvSpPr>
        <p:spPr>
          <a:xfrm>
            <a:off x="1727200" y="1981202"/>
            <a:ext cx="8737600" cy="1447799"/>
          </a:xfrm>
          <a:prstGeom prst="rect">
            <a:avLst/>
          </a:prstGeom>
          <a:noFill/>
          <a:ln>
            <a:noFill/>
          </a:ln>
        </p:spPr>
        <p:txBody>
          <a:bodyPr anchorCtr="0" anchor="b" bIns="45700" lIns="91425" spcFirstLastPara="1" rIns="91425" wrap="square" tIns="45700">
            <a:normAutofit/>
          </a:bodyPr>
          <a:lstStyle>
            <a:lvl1pPr lvl="0" marR="0" rtl="0" algn="ctr">
              <a:spcBef>
                <a:spcPts val="0"/>
              </a:spcBef>
              <a:spcAft>
                <a:spcPts val="0"/>
              </a:spcAft>
              <a:buClr>
                <a:schemeClr val="lt1"/>
              </a:buClr>
              <a:buSzPts val="3000"/>
              <a:buFont typeface="Verdana"/>
              <a:buNone/>
              <a:defRPr b="1" i="0" sz="3000" u="none" cap="none" strike="noStrike">
                <a:solidFill>
                  <a:schemeClr val="l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2"/>
          <p:cNvSpPr txBox="1"/>
          <p:nvPr>
            <p:ph idx="1" type="subTitle"/>
          </p:nvPr>
        </p:nvSpPr>
        <p:spPr>
          <a:xfrm>
            <a:off x="1828800" y="3505200"/>
            <a:ext cx="8534400" cy="1447800"/>
          </a:xfrm>
          <a:prstGeom prst="rect">
            <a:avLst/>
          </a:prstGeom>
          <a:noFill/>
          <a:ln>
            <a:noFill/>
          </a:ln>
        </p:spPr>
        <p:txBody>
          <a:bodyPr anchorCtr="0" anchor="t" bIns="45700" lIns="91425" spcFirstLastPara="1" rIns="91425" wrap="square" tIns="45700">
            <a:normAutofit/>
          </a:bodyPr>
          <a:lstStyle>
            <a:lvl1pPr lvl="0" marR="0" rtl="0" algn="ctr">
              <a:spcBef>
                <a:spcPts val="500"/>
              </a:spcBef>
              <a:spcAft>
                <a:spcPts val="0"/>
              </a:spcAft>
              <a:buClr>
                <a:srgbClr val="BFD72E"/>
              </a:buClr>
              <a:buSzPts val="2500"/>
              <a:buFont typeface="Arial"/>
              <a:buNone/>
              <a:defRPr b="0" i="0" sz="2500" u="none" cap="none" strike="noStrike">
                <a:solidFill>
                  <a:srgbClr val="BFD72E"/>
                </a:solidFill>
                <a:latin typeface="Verdana"/>
                <a:ea typeface="Verdana"/>
                <a:cs typeface="Verdana"/>
                <a:sym typeface="Verdana"/>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pic>
        <p:nvPicPr>
          <p:cNvPr descr="logo_small.png" id="21" name="Google Shape;21;p12"/>
          <p:cNvPicPr preferRelativeResize="0"/>
          <p:nvPr/>
        </p:nvPicPr>
        <p:blipFill rotWithShape="1">
          <a:blip r:embed="rId5">
            <a:alphaModFix/>
          </a:blip>
          <a:srcRect b="0" l="0" r="0" t="0"/>
          <a:stretch/>
        </p:blipFill>
        <p:spPr>
          <a:xfrm>
            <a:off x="11167874" y="6071616"/>
            <a:ext cx="763479" cy="685800"/>
          </a:xfrm>
          <a:prstGeom prst="rect">
            <a:avLst/>
          </a:prstGeom>
          <a:noFill/>
          <a:ln>
            <a:noFill/>
          </a:ln>
        </p:spPr>
      </p:pic>
      <p:pic>
        <p:nvPicPr>
          <p:cNvPr descr="cover_footer.png" id="22" name="Google Shape;22;p12"/>
          <p:cNvPicPr preferRelativeResize="0"/>
          <p:nvPr/>
        </p:nvPicPr>
        <p:blipFill rotWithShape="1">
          <a:blip r:embed="rId6">
            <a:alphaModFix/>
          </a:blip>
          <a:srcRect b="0" l="0" r="0" t="0"/>
          <a:stretch/>
        </p:blipFill>
        <p:spPr>
          <a:xfrm>
            <a:off x="0" y="4875611"/>
            <a:ext cx="12293600" cy="1982391"/>
          </a:xfrm>
          <a:prstGeom prst="rect">
            <a:avLst/>
          </a:prstGeom>
          <a:noFill/>
          <a:ln>
            <a:noFill/>
          </a:ln>
        </p:spPr>
      </p:pic>
      <p:pic>
        <p:nvPicPr>
          <p:cNvPr descr="logo_small.png" id="23" name="Google Shape;23;p12"/>
          <p:cNvPicPr preferRelativeResize="0"/>
          <p:nvPr/>
        </p:nvPicPr>
        <p:blipFill rotWithShape="1">
          <a:blip r:embed="rId7">
            <a:alphaModFix/>
          </a:blip>
          <a:srcRect b="0" l="0" r="0" t="0"/>
          <a:stretch/>
        </p:blipFill>
        <p:spPr>
          <a:xfrm>
            <a:off x="11167874" y="6071616"/>
            <a:ext cx="763479" cy="685800"/>
          </a:xfrm>
          <a:prstGeom prst="rect">
            <a:avLst/>
          </a:prstGeom>
          <a:noFill/>
          <a:ln>
            <a:noFill/>
          </a:ln>
        </p:spPr>
      </p:pic>
      <p:sp>
        <p:nvSpPr>
          <p:cNvPr id="24" name="Google Shape;24;p12"/>
          <p:cNvSpPr txBox="1"/>
          <p:nvPr/>
        </p:nvSpPr>
        <p:spPr>
          <a:xfrm>
            <a:off x="191382" y="6548474"/>
            <a:ext cx="4503681"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800">
                <a:solidFill>
                  <a:srgbClr val="003E8A"/>
                </a:solidFill>
                <a:latin typeface="Verdana"/>
                <a:ea typeface="Verdana"/>
                <a:cs typeface="Verdana"/>
                <a:sym typeface="Verdana"/>
              </a:rPr>
              <a:t>Learning</a:t>
            </a:r>
            <a:r>
              <a:rPr b="1" i="1" lang="en-US" sz="800">
                <a:solidFill>
                  <a:srgbClr val="003E8A"/>
                </a:solidFill>
                <a:latin typeface="Verdana"/>
                <a:ea typeface="Verdana"/>
                <a:cs typeface="Verdana"/>
                <a:sym typeface="Verdana"/>
              </a:rPr>
              <a:t> with Purpose</a:t>
            </a:r>
            <a:endParaRPr b="1" i="1" sz="800">
              <a:solidFill>
                <a:srgbClr val="003E8A"/>
              </a:solidFill>
              <a:latin typeface="Verdana"/>
              <a:ea typeface="Verdana"/>
              <a:cs typeface="Verdana"/>
              <a:sym typeface="Verdana"/>
            </a:endParaRPr>
          </a:p>
        </p:txBody>
      </p:sp>
      <p:sp>
        <p:nvSpPr>
          <p:cNvPr id="25" name="Google Shape;25;p12"/>
          <p:cNvSpPr/>
          <p:nvPr/>
        </p:nvSpPr>
        <p:spPr>
          <a:xfrm>
            <a:off x="1473200" y="1752600"/>
            <a:ext cx="9296400" cy="3657600"/>
          </a:xfrm>
          <a:prstGeom prst="roundRect">
            <a:avLst>
              <a:gd fmla="val 6764" name="adj"/>
            </a:avLst>
          </a:prstGeom>
          <a:gradFill>
            <a:gsLst>
              <a:gs pos="0">
                <a:srgbClr val="0048A3"/>
              </a:gs>
              <a:gs pos="1666">
                <a:srgbClr val="0048A3"/>
              </a:gs>
              <a:gs pos="50000">
                <a:srgbClr val="0048A3">
                  <a:alpha val="0"/>
                </a:srgbClr>
              </a:gs>
              <a:gs pos="100000">
                <a:srgbClr val="0048A3"/>
              </a:gs>
            </a:gsLst>
            <a:lin ang="0" scaled="0"/>
          </a:gradFill>
          <a:ln>
            <a:noFill/>
          </a:ln>
          <a:effectLst>
            <a:outerShdw blurRad="1270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2"/>
          <p:cNvSpPr txBox="1"/>
          <p:nvPr>
            <p:ph type="title"/>
          </p:nvPr>
        </p:nvSpPr>
        <p:spPr>
          <a:xfrm>
            <a:off x="609602" y="273050"/>
            <a:ext cx="4011084"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sz="2000">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22"/>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22"/>
          <p:cNvSpPr txBox="1"/>
          <p:nvPr>
            <p:ph idx="2" type="body"/>
          </p:nvPr>
        </p:nvSpPr>
        <p:spPr>
          <a:xfrm>
            <a:off x="609602" y="1435101"/>
            <a:ext cx="4011084"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sz="1400">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2" name="Google Shape;62;p22"/>
          <p:cNvSpPr txBox="1"/>
          <p:nvPr>
            <p:ph idx="11" type="ftr"/>
          </p:nvPr>
        </p:nvSpPr>
        <p:spPr>
          <a:xfrm>
            <a:off x="4165600" y="6356351"/>
            <a:ext cx="3860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22"/>
          <p:cNvSpPr txBox="1"/>
          <p:nvPr>
            <p:ph idx="12" type="sldNum"/>
          </p:nvPr>
        </p:nvSpPr>
        <p:spPr>
          <a:xfrm>
            <a:off x="8737600" y="6356351"/>
            <a:ext cx="28448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64" name="Shape 64"/>
        <p:cNvGrpSpPr/>
        <p:nvPr/>
      </p:nvGrpSpPr>
      <p:grpSpPr>
        <a:xfrm>
          <a:off x="0" y="0"/>
          <a:ext cx="0" cy="0"/>
          <a:chOff x="0" y="0"/>
          <a:chExt cx="0" cy="0"/>
        </a:xfrm>
      </p:grpSpPr>
      <p:sp>
        <p:nvSpPr>
          <p:cNvPr id="65" name="Google Shape;65;p23"/>
          <p:cNvSpPr/>
          <p:nvPr>
            <p:ph idx="2" type="pic"/>
          </p:nvPr>
        </p:nvSpPr>
        <p:spPr>
          <a:xfrm>
            <a:off x="2389717" y="612775"/>
            <a:ext cx="7315200" cy="4114800"/>
          </a:xfrm>
          <a:prstGeom prst="rect">
            <a:avLst/>
          </a:prstGeom>
          <a:noFill/>
          <a:ln>
            <a:noFill/>
          </a:ln>
        </p:spPr>
      </p:sp>
      <p:sp>
        <p:nvSpPr>
          <p:cNvPr id="66" name="Google Shape;66;p23"/>
          <p:cNvSpPr txBox="1"/>
          <p:nvPr>
            <p:ph type="title"/>
          </p:nvPr>
        </p:nvSpPr>
        <p:spPr>
          <a:xfrm>
            <a:off x="609600" y="4953000"/>
            <a:ext cx="10972800" cy="639762"/>
          </a:xfrm>
          <a:prstGeom prst="rect">
            <a:avLst/>
          </a:prstGeom>
          <a:gradFill>
            <a:gsLst>
              <a:gs pos="0">
                <a:srgbClr val="0048A3"/>
              </a:gs>
              <a:gs pos="1666">
                <a:srgbClr val="0048A3"/>
              </a:gs>
              <a:gs pos="50000">
                <a:srgbClr val="0048A3">
                  <a:alpha val="0"/>
                </a:srgbClr>
              </a:gs>
              <a:gs pos="100000">
                <a:srgbClr val="0048A3"/>
              </a:gs>
            </a:gsLst>
            <a:lin ang="0" scaled="0"/>
          </a:gradFill>
          <a:ln>
            <a:noFill/>
          </a:ln>
          <a:effectLst>
            <a:outerShdw blurRad="127000" rotWithShape="0" algn="t" dir="5400000" dist="38100">
              <a:srgbClr val="000000">
                <a:alpha val="40000"/>
              </a:srgbClr>
            </a:outerShdw>
          </a:effectLst>
        </p:spPr>
        <p:txBody>
          <a:bodyPr anchorCtr="0" anchor="ctr" bIns="45700" lIns="91425" spcFirstLastPara="1" rIns="91425" wrap="square" tIns="45700">
            <a:noAutofit/>
          </a:bodyPr>
          <a:lstStyle>
            <a:lvl1pPr lvl="0" marR="0" rtl="0" algn="ctr">
              <a:spcBef>
                <a:spcPts val="0"/>
              </a:spcBef>
              <a:spcAft>
                <a:spcPts val="0"/>
              </a:spcAft>
              <a:buClr>
                <a:schemeClr val="lt1"/>
              </a:buClr>
              <a:buSzPts val="3000"/>
              <a:buFont typeface="Verdana"/>
              <a:buNone/>
              <a:defRPr b="1" sz="3000">
                <a:solidFill>
                  <a:schemeClr val="lt1"/>
                </a:solidFill>
                <a:latin typeface="Verdana"/>
                <a:ea typeface="Verdana"/>
                <a:cs typeface="Verdana"/>
                <a:sym typeface="Verdana"/>
              </a:defRPr>
            </a:lvl1pPr>
            <a:lvl2pPr lvl="1">
              <a:spcBef>
                <a:spcPts val="0"/>
              </a:spcBef>
              <a:spcAft>
                <a:spcPts val="0"/>
              </a:spcAft>
              <a:buSzPts val="1400"/>
              <a:buNone/>
              <a:defRPr sz="1800">
                <a:solidFill>
                  <a:schemeClr val="lt1"/>
                </a:solidFill>
                <a:latin typeface="Calibri"/>
                <a:ea typeface="Calibri"/>
                <a:cs typeface="Calibri"/>
                <a:sym typeface="Calibri"/>
              </a:defRPr>
            </a:lvl2pPr>
            <a:lvl3pPr lvl="2">
              <a:spcBef>
                <a:spcPts val="0"/>
              </a:spcBef>
              <a:spcAft>
                <a:spcPts val="0"/>
              </a:spcAft>
              <a:buSzPts val="1400"/>
              <a:buNone/>
              <a:defRPr sz="1800">
                <a:solidFill>
                  <a:schemeClr val="lt1"/>
                </a:solidFill>
                <a:latin typeface="Calibri"/>
                <a:ea typeface="Calibri"/>
                <a:cs typeface="Calibri"/>
                <a:sym typeface="Calibri"/>
              </a:defRPr>
            </a:lvl3pPr>
            <a:lvl4pPr lvl="3">
              <a:spcBef>
                <a:spcPts val="0"/>
              </a:spcBef>
              <a:spcAft>
                <a:spcPts val="0"/>
              </a:spcAft>
              <a:buSzPts val="1400"/>
              <a:buNone/>
              <a:defRPr sz="1800">
                <a:solidFill>
                  <a:schemeClr val="lt1"/>
                </a:solidFill>
                <a:latin typeface="Calibri"/>
                <a:ea typeface="Calibri"/>
                <a:cs typeface="Calibri"/>
                <a:sym typeface="Calibri"/>
              </a:defRPr>
            </a:lvl4pPr>
            <a:lvl5pPr lvl="4">
              <a:spcBef>
                <a:spcPts val="0"/>
              </a:spcBef>
              <a:spcAft>
                <a:spcPts val="0"/>
              </a:spcAft>
              <a:buSzPts val="1400"/>
              <a:buNone/>
              <a:defRPr sz="1800">
                <a:solidFill>
                  <a:schemeClr val="lt1"/>
                </a:solidFill>
                <a:latin typeface="Calibri"/>
                <a:ea typeface="Calibri"/>
                <a:cs typeface="Calibri"/>
                <a:sym typeface="Calibri"/>
              </a:defRPr>
            </a:lvl5pPr>
            <a:lvl6pPr lvl="5">
              <a:spcBef>
                <a:spcPts val="0"/>
              </a:spcBef>
              <a:spcAft>
                <a:spcPts val="0"/>
              </a:spcAft>
              <a:buSzPts val="1400"/>
              <a:buNone/>
              <a:defRPr sz="1800">
                <a:solidFill>
                  <a:schemeClr val="lt1"/>
                </a:solidFill>
                <a:latin typeface="Calibri"/>
                <a:ea typeface="Calibri"/>
                <a:cs typeface="Calibri"/>
                <a:sym typeface="Calibri"/>
              </a:defRPr>
            </a:lvl6pPr>
            <a:lvl7pPr lvl="6">
              <a:spcBef>
                <a:spcPts val="0"/>
              </a:spcBef>
              <a:spcAft>
                <a:spcPts val="0"/>
              </a:spcAft>
              <a:buSzPts val="1400"/>
              <a:buNone/>
              <a:defRPr sz="1800">
                <a:solidFill>
                  <a:schemeClr val="lt1"/>
                </a:solidFill>
                <a:latin typeface="Calibri"/>
                <a:ea typeface="Calibri"/>
                <a:cs typeface="Calibri"/>
                <a:sym typeface="Calibri"/>
              </a:defRPr>
            </a:lvl7pPr>
            <a:lvl8pPr lvl="7">
              <a:spcBef>
                <a:spcPts val="0"/>
              </a:spcBef>
              <a:spcAft>
                <a:spcPts val="0"/>
              </a:spcAft>
              <a:buSzPts val="1400"/>
              <a:buNone/>
              <a:defRPr sz="1800">
                <a:solidFill>
                  <a:schemeClr val="lt1"/>
                </a:solidFill>
                <a:latin typeface="Calibri"/>
                <a:ea typeface="Calibri"/>
                <a:cs typeface="Calibri"/>
                <a:sym typeface="Calibri"/>
              </a:defRPr>
            </a:lvl8pPr>
            <a:lvl9pPr lvl="8">
              <a:spcBef>
                <a:spcPts val="0"/>
              </a:spcBef>
              <a:spcAft>
                <a:spcPts val="0"/>
              </a:spcAft>
              <a:buSzPts val="1400"/>
              <a:buNone/>
              <a:defRPr sz="1800">
                <a:solidFill>
                  <a:schemeClr val="lt1"/>
                </a:solidFill>
                <a:latin typeface="Calibri"/>
                <a:ea typeface="Calibri"/>
                <a:cs typeface="Calibri"/>
                <a:sym typeface="Calibri"/>
              </a:defRPr>
            </a:lvl9pPr>
          </a:lstStyle>
          <a:p/>
        </p:txBody>
      </p:sp>
      <p:sp>
        <p:nvSpPr>
          <p:cNvPr id="67" name="Google Shape;67;p23"/>
          <p:cNvSpPr txBox="1"/>
          <p:nvPr>
            <p:ph idx="1" type="body"/>
          </p:nvPr>
        </p:nvSpPr>
        <p:spPr>
          <a:xfrm>
            <a:off x="609600" y="5668962"/>
            <a:ext cx="10972800" cy="5334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500"/>
              </a:spcBef>
              <a:spcAft>
                <a:spcPts val="0"/>
              </a:spcAft>
              <a:buClr>
                <a:srgbClr val="BFD72E"/>
              </a:buClr>
              <a:buSzPts val="2500"/>
              <a:buFont typeface="Arial"/>
              <a:buNone/>
              <a:defRPr b="0" i="0" sz="2500" u="none" cap="none" strike="noStrike">
                <a:solidFill>
                  <a:srgbClr val="BFD72E"/>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24"/>
          <p:cNvSpPr txBox="1"/>
          <p:nvPr>
            <p:ph idx="1" type="body"/>
          </p:nvPr>
        </p:nvSpPr>
        <p:spPr>
          <a:xfrm rot="5400000">
            <a:off x="3833019" y="-1623216"/>
            <a:ext cx="4525963" cy="10972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Google Shape;71;p24"/>
          <p:cNvSpPr txBox="1"/>
          <p:nvPr>
            <p:ph idx="11" type="ftr"/>
          </p:nvPr>
        </p:nvSpPr>
        <p:spPr>
          <a:xfrm>
            <a:off x="4165600" y="6356351"/>
            <a:ext cx="3860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24"/>
          <p:cNvSpPr txBox="1"/>
          <p:nvPr>
            <p:ph idx="12" type="sldNum"/>
          </p:nvPr>
        </p:nvSpPr>
        <p:spPr>
          <a:xfrm>
            <a:off x="8737600" y="6356351"/>
            <a:ext cx="28448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3" name="Shape 73"/>
        <p:cNvGrpSpPr/>
        <p:nvPr/>
      </p:nvGrpSpPr>
      <p:grpSpPr>
        <a:xfrm>
          <a:off x="0" y="0"/>
          <a:ext cx="0" cy="0"/>
          <a:chOff x="0" y="0"/>
          <a:chExt cx="0" cy="0"/>
        </a:xfrm>
      </p:grpSpPr>
      <p:sp>
        <p:nvSpPr>
          <p:cNvPr id="74" name="Google Shape;74;p25"/>
          <p:cNvSpPr txBox="1"/>
          <p:nvPr>
            <p:ph type="title"/>
          </p:nvPr>
        </p:nvSpPr>
        <p:spPr>
          <a:xfrm rot="5400000">
            <a:off x="7285037" y="1828802"/>
            <a:ext cx="5851525" cy="2743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5" name="Google Shape;75;p25"/>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6" name="Google Shape;76;p25"/>
          <p:cNvSpPr txBox="1"/>
          <p:nvPr>
            <p:ph idx="11" type="ftr"/>
          </p:nvPr>
        </p:nvSpPr>
        <p:spPr>
          <a:xfrm>
            <a:off x="4165600" y="6356351"/>
            <a:ext cx="3860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25"/>
          <p:cNvSpPr txBox="1"/>
          <p:nvPr>
            <p:ph idx="12" type="sldNum"/>
          </p:nvPr>
        </p:nvSpPr>
        <p:spPr>
          <a:xfrm>
            <a:off x="8737600" y="6356351"/>
            <a:ext cx="28448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Header">
  <p:cSld name="2_Section Header">
    <p:spTree>
      <p:nvGrpSpPr>
        <p:cNvPr id="78" name="Shape 78"/>
        <p:cNvGrpSpPr/>
        <p:nvPr/>
      </p:nvGrpSpPr>
      <p:grpSpPr>
        <a:xfrm>
          <a:off x="0" y="0"/>
          <a:ext cx="0" cy="0"/>
          <a:chOff x="0" y="0"/>
          <a:chExt cx="0" cy="0"/>
        </a:xfrm>
      </p:grpSpPr>
      <p:sp>
        <p:nvSpPr>
          <p:cNvPr id="79" name="Google Shape;79;p26"/>
          <p:cNvSpPr txBox="1"/>
          <p:nvPr/>
        </p:nvSpPr>
        <p:spPr>
          <a:xfrm>
            <a:off x="609600" y="274638"/>
            <a:ext cx="10972800" cy="639762"/>
          </a:xfrm>
          <a:prstGeom prst="rect">
            <a:avLst/>
          </a:prstGeom>
          <a:gradFill>
            <a:gsLst>
              <a:gs pos="0">
                <a:srgbClr val="0048A3"/>
              </a:gs>
              <a:gs pos="1666">
                <a:srgbClr val="0048A3"/>
              </a:gs>
              <a:gs pos="50000">
                <a:srgbClr val="0048A3">
                  <a:alpha val="0"/>
                </a:srgbClr>
              </a:gs>
              <a:gs pos="100000">
                <a:srgbClr val="0048A3"/>
              </a:gs>
            </a:gsLst>
            <a:lin ang="0" scaled="0"/>
          </a:gradFill>
          <a:ln>
            <a:noFill/>
          </a:ln>
          <a:effectLst>
            <a:outerShdw blurRad="1270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3000"/>
              <a:buFont typeface="Arial"/>
              <a:buChar char="•"/>
            </a:pPr>
            <a:r>
              <a:rPr b="1" lang="en-US" sz="3000">
                <a:solidFill>
                  <a:schemeClr val="lt1"/>
                </a:solidFill>
                <a:latin typeface="Verdana"/>
                <a:ea typeface="Verdana"/>
                <a:cs typeface="Verdana"/>
                <a:sym typeface="Verdana"/>
              </a:rPr>
              <a:t>Background</a:t>
            </a:r>
            <a:endParaRPr b="1" sz="3000">
              <a:solidFill>
                <a:schemeClr val="lt1"/>
              </a:solidFill>
              <a:latin typeface="Verdana"/>
              <a:ea typeface="Verdana"/>
              <a:cs typeface="Verdana"/>
              <a:sym typeface="Verdana"/>
            </a:endParaRPr>
          </a:p>
        </p:txBody>
      </p:sp>
      <p:sp>
        <p:nvSpPr>
          <p:cNvPr id="80" name="Google Shape;80;p26"/>
          <p:cNvSpPr txBox="1"/>
          <p:nvPr>
            <p:ph idx="1" type="body"/>
          </p:nvPr>
        </p:nvSpPr>
        <p:spPr>
          <a:xfrm>
            <a:off x="608649" y="916459"/>
            <a:ext cx="10972800" cy="5334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460"/>
              </a:spcBef>
              <a:spcAft>
                <a:spcPts val="0"/>
              </a:spcAft>
              <a:buClr>
                <a:srgbClr val="BFD72E"/>
              </a:buClr>
              <a:buSzPts val="2300"/>
              <a:buFont typeface="Arial"/>
              <a:buNone/>
              <a:defRPr b="0" i="0" sz="2300" u="none" cap="none" strike="noStrike">
                <a:solidFill>
                  <a:srgbClr val="BFD72E"/>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81" name="Shape 81"/>
        <p:cNvGrpSpPr/>
        <p:nvPr/>
      </p:nvGrpSpPr>
      <p:grpSpPr>
        <a:xfrm>
          <a:off x="0" y="0"/>
          <a:ext cx="0" cy="0"/>
          <a:chOff x="0" y="0"/>
          <a:chExt cx="0" cy="0"/>
        </a:xfrm>
      </p:grpSpPr>
      <p:sp>
        <p:nvSpPr>
          <p:cNvPr id="82" name="Google Shape;82;p27"/>
          <p:cNvSpPr txBox="1"/>
          <p:nvPr>
            <p:ph type="title"/>
          </p:nvPr>
        </p:nvSpPr>
        <p:spPr>
          <a:xfrm>
            <a:off x="609600" y="274638"/>
            <a:ext cx="10972800" cy="639762"/>
          </a:xfrm>
          <a:prstGeom prst="rect">
            <a:avLst/>
          </a:prstGeom>
          <a:gradFill>
            <a:gsLst>
              <a:gs pos="0">
                <a:srgbClr val="0048A3"/>
              </a:gs>
              <a:gs pos="1666">
                <a:srgbClr val="0048A3"/>
              </a:gs>
              <a:gs pos="50000">
                <a:srgbClr val="0048A3">
                  <a:alpha val="0"/>
                </a:srgbClr>
              </a:gs>
              <a:gs pos="100000">
                <a:srgbClr val="0048A3"/>
              </a:gs>
            </a:gsLst>
            <a:lin ang="0" scaled="0"/>
          </a:gradFill>
          <a:ln>
            <a:noFill/>
          </a:ln>
          <a:effectLst>
            <a:outerShdw blurRad="127000" rotWithShape="0" algn="t" dir="5400000" dist="38100">
              <a:srgbClr val="000000">
                <a:alpha val="40000"/>
              </a:srgbClr>
            </a:outerShdw>
          </a:effectLst>
        </p:spPr>
        <p:txBody>
          <a:bodyPr anchorCtr="0" anchor="ctr" bIns="45700" lIns="91425" spcFirstLastPara="1" rIns="91425" wrap="square" tIns="45700">
            <a:noAutofit/>
          </a:bodyPr>
          <a:lstStyle>
            <a:lvl1pPr lvl="0" marR="0" rtl="0" algn="ctr">
              <a:spcBef>
                <a:spcPts val="0"/>
              </a:spcBef>
              <a:spcAft>
                <a:spcPts val="0"/>
              </a:spcAft>
              <a:buClr>
                <a:schemeClr val="lt1"/>
              </a:buClr>
              <a:buSzPts val="3000"/>
              <a:buFont typeface="Verdana"/>
              <a:buNone/>
              <a:defRPr b="1" sz="3000">
                <a:solidFill>
                  <a:schemeClr val="lt1"/>
                </a:solidFill>
                <a:latin typeface="Verdana"/>
                <a:ea typeface="Verdana"/>
                <a:cs typeface="Verdana"/>
                <a:sym typeface="Verdana"/>
              </a:defRPr>
            </a:lvl1pPr>
            <a:lvl2pPr lvl="1">
              <a:spcBef>
                <a:spcPts val="0"/>
              </a:spcBef>
              <a:spcAft>
                <a:spcPts val="0"/>
              </a:spcAft>
              <a:buSzPts val="1400"/>
              <a:buNone/>
              <a:defRPr sz="1800">
                <a:solidFill>
                  <a:schemeClr val="lt1"/>
                </a:solidFill>
                <a:latin typeface="Calibri"/>
                <a:ea typeface="Calibri"/>
                <a:cs typeface="Calibri"/>
                <a:sym typeface="Calibri"/>
              </a:defRPr>
            </a:lvl2pPr>
            <a:lvl3pPr lvl="2">
              <a:spcBef>
                <a:spcPts val="0"/>
              </a:spcBef>
              <a:spcAft>
                <a:spcPts val="0"/>
              </a:spcAft>
              <a:buSzPts val="1400"/>
              <a:buNone/>
              <a:defRPr sz="1800">
                <a:solidFill>
                  <a:schemeClr val="lt1"/>
                </a:solidFill>
                <a:latin typeface="Calibri"/>
                <a:ea typeface="Calibri"/>
                <a:cs typeface="Calibri"/>
                <a:sym typeface="Calibri"/>
              </a:defRPr>
            </a:lvl3pPr>
            <a:lvl4pPr lvl="3">
              <a:spcBef>
                <a:spcPts val="0"/>
              </a:spcBef>
              <a:spcAft>
                <a:spcPts val="0"/>
              </a:spcAft>
              <a:buSzPts val="1400"/>
              <a:buNone/>
              <a:defRPr sz="1800">
                <a:solidFill>
                  <a:schemeClr val="lt1"/>
                </a:solidFill>
                <a:latin typeface="Calibri"/>
                <a:ea typeface="Calibri"/>
                <a:cs typeface="Calibri"/>
                <a:sym typeface="Calibri"/>
              </a:defRPr>
            </a:lvl4pPr>
            <a:lvl5pPr lvl="4">
              <a:spcBef>
                <a:spcPts val="0"/>
              </a:spcBef>
              <a:spcAft>
                <a:spcPts val="0"/>
              </a:spcAft>
              <a:buSzPts val="1400"/>
              <a:buNone/>
              <a:defRPr sz="1800">
                <a:solidFill>
                  <a:schemeClr val="lt1"/>
                </a:solidFill>
                <a:latin typeface="Calibri"/>
                <a:ea typeface="Calibri"/>
                <a:cs typeface="Calibri"/>
                <a:sym typeface="Calibri"/>
              </a:defRPr>
            </a:lvl5pPr>
            <a:lvl6pPr lvl="5">
              <a:spcBef>
                <a:spcPts val="0"/>
              </a:spcBef>
              <a:spcAft>
                <a:spcPts val="0"/>
              </a:spcAft>
              <a:buSzPts val="1400"/>
              <a:buNone/>
              <a:defRPr sz="1800">
                <a:solidFill>
                  <a:schemeClr val="lt1"/>
                </a:solidFill>
                <a:latin typeface="Calibri"/>
                <a:ea typeface="Calibri"/>
                <a:cs typeface="Calibri"/>
                <a:sym typeface="Calibri"/>
              </a:defRPr>
            </a:lvl6pPr>
            <a:lvl7pPr lvl="6">
              <a:spcBef>
                <a:spcPts val="0"/>
              </a:spcBef>
              <a:spcAft>
                <a:spcPts val="0"/>
              </a:spcAft>
              <a:buSzPts val="1400"/>
              <a:buNone/>
              <a:defRPr sz="1800">
                <a:solidFill>
                  <a:schemeClr val="lt1"/>
                </a:solidFill>
                <a:latin typeface="Calibri"/>
                <a:ea typeface="Calibri"/>
                <a:cs typeface="Calibri"/>
                <a:sym typeface="Calibri"/>
              </a:defRPr>
            </a:lvl7pPr>
            <a:lvl8pPr lvl="7">
              <a:spcBef>
                <a:spcPts val="0"/>
              </a:spcBef>
              <a:spcAft>
                <a:spcPts val="0"/>
              </a:spcAft>
              <a:buSzPts val="1400"/>
              <a:buNone/>
              <a:defRPr sz="1800">
                <a:solidFill>
                  <a:schemeClr val="lt1"/>
                </a:solidFill>
                <a:latin typeface="Calibri"/>
                <a:ea typeface="Calibri"/>
                <a:cs typeface="Calibri"/>
                <a:sym typeface="Calibri"/>
              </a:defRPr>
            </a:lvl8pPr>
            <a:lvl9pPr lvl="8">
              <a:spcBef>
                <a:spcPts val="0"/>
              </a:spcBef>
              <a:spcAft>
                <a:spcPts val="0"/>
              </a:spcAft>
              <a:buSzPts val="1400"/>
              <a:buNone/>
              <a:defRPr sz="1800">
                <a:solidFill>
                  <a:schemeClr val="lt1"/>
                </a:solidFill>
                <a:latin typeface="Calibri"/>
                <a:ea typeface="Calibri"/>
                <a:cs typeface="Calibri"/>
                <a:sym typeface="Calibri"/>
              </a:defRPr>
            </a:lvl9pPr>
          </a:lstStyle>
          <a:p/>
        </p:txBody>
      </p:sp>
      <p:sp>
        <p:nvSpPr>
          <p:cNvPr id="83" name="Google Shape;83;p27"/>
          <p:cNvSpPr txBox="1"/>
          <p:nvPr>
            <p:ph idx="1" type="body"/>
          </p:nvPr>
        </p:nvSpPr>
        <p:spPr>
          <a:xfrm>
            <a:off x="609600" y="990600"/>
            <a:ext cx="10972800" cy="3048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500"/>
              </a:spcBef>
              <a:spcAft>
                <a:spcPts val="0"/>
              </a:spcAft>
              <a:buClr>
                <a:srgbClr val="BFD72E"/>
              </a:buClr>
              <a:buSzPts val="2500"/>
              <a:buFont typeface="Arial"/>
              <a:buNone/>
              <a:defRPr b="0" i="0" sz="2500" u="none" cap="none" strike="noStrike">
                <a:solidFill>
                  <a:srgbClr val="BFD72E"/>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84" name="Google Shape;84;p27"/>
          <p:cNvPicPr preferRelativeResize="0"/>
          <p:nvPr/>
        </p:nvPicPr>
        <p:blipFill rotWithShape="1">
          <a:blip r:embed="rId2">
            <a:alphaModFix/>
          </a:blip>
          <a:srcRect b="0" l="0" r="0" t="0"/>
          <a:stretch/>
        </p:blipFill>
        <p:spPr>
          <a:xfrm>
            <a:off x="2575718" y="1981201"/>
            <a:ext cx="7040565" cy="4481513"/>
          </a:xfrm>
          <a:prstGeom prst="rect">
            <a:avLst/>
          </a:prstGeom>
          <a:noFill/>
          <a:ln>
            <a:noFill/>
          </a:ln>
        </p:spPr>
      </p:pic>
      <p:sp>
        <p:nvSpPr>
          <p:cNvPr id="85" name="Google Shape;85;p27"/>
          <p:cNvSpPr txBox="1"/>
          <p:nvPr>
            <p:ph idx="2" type="body"/>
          </p:nvPr>
        </p:nvSpPr>
        <p:spPr>
          <a:xfrm>
            <a:off x="609600" y="1371600"/>
            <a:ext cx="10972800" cy="3048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rgbClr val="BFD72E"/>
              </a:buClr>
              <a:buSzPts val="1400"/>
              <a:buFont typeface="Arial"/>
              <a:buNone/>
              <a:defRPr b="0" i="0" sz="1400" u="none" cap="none" strike="noStrike">
                <a:solidFill>
                  <a:srgbClr val="BFD72E"/>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spTree>
      <p:nvGrpSpPr>
        <p:cNvPr id="86" name="Shape 86"/>
        <p:cNvGrpSpPr/>
        <p:nvPr/>
      </p:nvGrpSpPr>
      <p:grpSpPr>
        <a:xfrm>
          <a:off x="0" y="0"/>
          <a:ext cx="0" cy="0"/>
          <a:chOff x="0" y="0"/>
          <a:chExt cx="0" cy="0"/>
        </a:xfrm>
      </p:grpSpPr>
      <p:sp>
        <p:nvSpPr>
          <p:cNvPr id="87" name="Google Shape;87;p28"/>
          <p:cNvSpPr txBox="1"/>
          <p:nvPr>
            <p:ph type="title"/>
          </p:nvPr>
        </p:nvSpPr>
        <p:spPr>
          <a:xfrm>
            <a:off x="609600" y="274638"/>
            <a:ext cx="10972800" cy="639762"/>
          </a:xfrm>
          <a:prstGeom prst="rect">
            <a:avLst/>
          </a:prstGeom>
          <a:gradFill>
            <a:gsLst>
              <a:gs pos="0">
                <a:srgbClr val="0048A3"/>
              </a:gs>
              <a:gs pos="1666">
                <a:srgbClr val="0048A3"/>
              </a:gs>
              <a:gs pos="50000">
                <a:srgbClr val="0048A3">
                  <a:alpha val="0"/>
                </a:srgbClr>
              </a:gs>
              <a:gs pos="100000">
                <a:srgbClr val="0048A3"/>
              </a:gs>
            </a:gsLst>
            <a:lin ang="0" scaled="0"/>
          </a:gradFill>
          <a:ln>
            <a:noFill/>
          </a:ln>
          <a:effectLst>
            <a:outerShdw blurRad="127000" rotWithShape="0" algn="t" dir="5400000" dist="38100">
              <a:srgbClr val="000000">
                <a:alpha val="40000"/>
              </a:srgbClr>
            </a:outerShdw>
          </a:effectLst>
        </p:spPr>
        <p:txBody>
          <a:bodyPr anchorCtr="0" anchor="ctr" bIns="45700" lIns="91425" spcFirstLastPara="1" rIns="91425" wrap="square" tIns="45700">
            <a:noAutofit/>
          </a:bodyPr>
          <a:lstStyle>
            <a:lvl1pPr lvl="0" marR="0" rtl="0" algn="ctr">
              <a:spcBef>
                <a:spcPts val="0"/>
              </a:spcBef>
              <a:spcAft>
                <a:spcPts val="0"/>
              </a:spcAft>
              <a:buClr>
                <a:schemeClr val="lt1"/>
              </a:buClr>
              <a:buSzPts val="3000"/>
              <a:buFont typeface="Verdana"/>
              <a:buNone/>
              <a:defRPr b="1" sz="3000">
                <a:solidFill>
                  <a:schemeClr val="lt1"/>
                </a:solidFill>
                <a:latin typeface="Verdana"/>
                <a:ea typeface="Verdana"/>
                <a:cs typeface="Verdana"/>
                <a:sym typeface="Verdana"/>
              </a:defRPr>
            </a:lvl1pPr>
            <a:lvl2pPr lvl="1">
              <a:spcBef>
                <a:spcPts val="0"/>
              </a:spcBef>
              <a:spcAft>
                <a:spcPts val="0"/>
              </a:spcAft>
              <a:buSzPts val="1400"/>
              <a:buNone/>
              <a:defRPr sz="1800">
                <a:solidFill>
                  <a:schemeClr val="lt1"/>
                </a:solidFill>
                <a:latin typeface="Calibri"/>
                <a:ea typeface="Calibri"/>
                <a:cs typeface="Calibri"/>
                <a:sym typeface="Calibri"/>
              </a:defRPr>
            </a:lvl2pPr>
            <a:lvl3pPr lvl="2">
              <a:spcBef>
                <a:spcPts val="0"/>
              </a:spcBef>
              <a:spcAft>
                <a:spcPts val="0"/>
              </a:spcAft>
              <a:buSzPts val="1400"/>
              <a:buNone/>
              <a:defRPr sz="1800">
                <a:solidFill>
                  <a:schemeClr val="lt1"/>
                </a:solidFill>
                <a:latin typeface="Calibri"/>
                <a:ea typeface="Calibri"/>
                <a:cs typeface="Calibri"/>
                <a:sym typeface="Calibri"/>
              </a:defRPr>
            </a:lvl3pPr>
            <a:lvl4pPr lvl="3">
              <a:spcBef>
                <a:spcPts val="0"/>
              </a:spcBef>
              <a:spcAft>
                <a:spcPts val="0"/>
              </a:spcAft>
              <a:buSzPts val="1400"/>
              <a:buNone/>
              <a:defRPr sz="1800">
                <a:solidFill>
                  <a:schemeClr val="lt1"/>
                </a:solidFill>
                <a:latin typeface="Calibri"/>
                <a:ea typeface="Calibri"/>
                <a:cs typeface="Calibri"/>
                <a:sym typeface="Calibri"/>
              </a:defRPr>
            </a:lvl4pPr>
            <a:lvl5pPr lvl="4">
              <a:spcBef>
                <a:spcPts val="0"/>
              </a:spcBef>
              <a:spcAft>
                <a:spcPts val="0"/>
              </a:spcAft>
              <a:buSzPts val="1400"/>
              <a:buNone/>
              <a:defRPr sz="1800">
                <a:solidFill>
                  <a:schemeClr val="lt1"/>
                </a:solidFill>
                <a:latin typeface="Calibri"/>
                <a:ea typeface="Calibri"/>
                <a:cs typeface="Calibri"/>
                <a:sym typeface="Calibri"/>
              </a:defRPr>
            </a:lvl5pPr>
            <a:lvl6pPr lvl="5">
              <a:spcBef>
                <a:spcPts val="0"/>
              </a:spcBef>
              <a:spcAft>
                <a:spcPts val="0"/>
              </a:spcAft>
              <a:buSzPts val="1400"/>
              <a:buNone/>
              <a:defRPr sz="1800">
                <a:solidFill>
                  <a:schemeClr val="lt1"/>
                </a:solidFill>
                <a:latin typeface="Calibri"/>
                <a:ea typeface="Calibri"/>
                <a:cs typeface="Calibri"/>
                <a:sym typeface="Calibri"/>
              </a:defRPr>
            </a:lvl6pPr>
            <a:lvl7pPr lvl="6">
              <a:spcBef>
                <a:spcPts val="0"/>
              </a:spcBef>
              <a:spcAft>
                <a:spcPts val="0"/>
              </a:spcAft>
              <a:buSzPts val="1400"/>
              <a:buNone/>
              <a:defRPr sz="1800">
                <a:solidFill>
                  <a:schemeClr val="lt1"/>
                </a:solidFill>
                <a:latin typeface="Calibri"/>
                <a:ea typeface="Calibri"/>
                <a:cs typeface="Calibri"/>
                <a:sym typeface="Calibri"/>
              </a:defRPr>
            </a:lvl7pPr>
            <a:lvl8pPr lvl="7">
              <a:spcBef>
                <a:spcPts val="0"/>
              </a:spcBef>
              <a:spcAft>
                <a:spcPts val="0"/>
              </a:spcAft>
              <a:buSzPts val="1400"/>
              <a:buNone/>
              <a:defRPr sz="1800">
                <a:solidFill>
                  <a:schemeClr val="lt1"/>
                </a:solidFill>
                <a:latin typeface="Calibri"/>
                <a:ea typeface="Calibri"/>
                <a:cs typeface="Calibri"/>
                <a:sym typeface="Calibri"/>
              </a:defRPr>
            </a:lvl8pPr>
            <a:lvl9pPr lvl="8">
              <a:spcBef>
                <a:spcPts val="0"/>
              </a:spcBef>
              <a:spcAft>
                <a:spcPts val="0"/>
              </a:spcAft>
              <a:buSzPts val="1400"/>
              <a:buNone/>
              <a:defRPr sz="1800">
                <a:solidFill>
                  <a:schemeClr val="lt1"/>
                </a:solidFill>
                <a:latin typeface="Calibri"/>
                <a:ea typeface="Calibri"/>
                <a:cs typeface="Calibri"/>
                <a:sym typeface="Calibri"/>
              </a:defRPr>
            </a:lvl9pPr>
          </a:lstStyle>
          <a:p/>
        </p:txBody>
      </p:sp>
      <p:sp>
        <p:nvSpPr>
          <p:cNvPr id="88" name="Google Shape;88;p28"/>
          <p:cNvSpPr txBox="1"/>
          <p:nvPr>
            <p:ph idx="1" type="body"/>
          </p:nvPr>
        </p:nvSpPr>
        <p:spPr>
          <a:xfrm>
            <a:off x="609600" y="990600"/>
            <a:ext cx="10972800" cy="3048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500"/>
              </a:spcBef>
              <a:spcAft>
                <a:spcPts val="0"/>
              </a:spcAft>
              <a:buClr>
                <a:srgbClr val="BFD72E"/>
              </a:buClr>
              <a:buSzPts val="2500"/>
              <a:buFont typeface="Arial"/>
              <a:buNone/>
              <a:defRPr b="0" i="0" sz="2500" u="none" cap="none" strike="noStrike">
                <a:solidFill>
                  <a:srgbClr val="BFD72E"/>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89" name="Shape 89"/>
        <p:cNvGrpSpPr/>
        <p:nvPr/>
      </p:nvGrpSpPr>
      <p:grpSpPr>
        <a:xfrm>
          <a:off x="0" y="0"/>
          <a:ext cx="0" cy="0"/>
          <a:chOff x="0" y="0"/>
          <a:chExt cx="0" cy="0"/>
        </a:xfrm>
      </p:grpSpPr>
      <p:sp>
        <p:nvSpPr>
          <p:cNvPr id="90" name="Google Shape;90;p29"/>
          <p:cNvSpPr txBox="1"/>
          <p:nvPr>
            <p:ph type="title"/>
          </p:nvPr>
        </p:nvSpPr>
        <p:spPr>
          <a:xfrm>
            <a:off x="609600" y="274638"/>
            <a:ext cx="10972800" cy="639762"/>
          </a:xfrm>
          <a:prstGeom prst="rect">
            <a:avLst/>
          </a:prstGeom>
          <a:gradFill>
            <a:gsLst>
              <a:gs pos="0">
                <a:srgbClr val="0048A3"/>
              </a:gs>
              <a:gs pos="1666">
                <a:srgbClr val="0048A3"/>
              </a:gs>
              <a:gs pos="50000">
                <a:srgbClr val="0048A3">
                  <a:alpha val="0"/>
                </a:srgbClr>
              </a:gs>
              <a:gs pos="100000">
                <a:srgbClr val="0048A3"/>
              </a:gs>
            </a:gsLst>
            <a:lin ang="0" scaled="0"/>
          </a:gradFill>
          <a:ln>
            <a:noFill/>
          </a:ln>
          <a:effectLst>
            <a:outerShdw blurRad="127000" rotWithShape="0" algn="t" dir="5400000" dist="38100">
              <a:srgbClr val="000000">
                <a:alpha val="40000"/>
              </a:srgbClr>
            </a:outerShdw>
          </a:effectLst>
        </p:spPr>
        <p:txBody>
          <a:bodyPr anchorCtr="0" anchor="ctr" bIns="45700" lIns="91425" spcFirstLastPara="1" rIns="91425" wrap="square" tIns="45700">
            <a:noAutofit/>
          </a:bodyPr>
          <a:lstStyle>
            <a:lvl1pPr lvl="0" marR="0" rtl="0" algn="ctr">
              <a:spcBef>
                <a:spcPts val="0"/>
              </a:spcBef>
              <a:spcAft>
                <a:spcPts val="0"/>
              </a:spcAft>
              <a:buClr>
                <a:schemeClr val="lt1"/>
              </a:buClr>
              <a:buSzPts val="3000"/>
              <a:buFont typeface="Verdana"/>
              <a:buNone/>
              <a:defRPr b="1" sz="3000">
                <a:solidFill>
                  <a:schemeClr val="lt1"/>
                </a:solidFill>
                <a:latin typeface="Verdana"/>
                <a:ea typeface="Verdana"/>
                <a:cs typeface="Verdana"/>
                <a:sym typeface="Verdana"/>
              </a:defRPr>
            </a:lvl1pPr>
            <a:lvl2pPr lvl="1">
              <a:spcBef>
                <a:spcPts val="0"/>
              </a:spcBef>
              <a:spcAft>
                <a:spcPts val="0"/>
              </a:spcAft>
              <a:buSzPts val="1400"/>
              <a:buNone/>
              <a:defRPr sz="1800">
                <a:solidFill>
                  <a:schemeClr val="lt1"/>
                </a:solidFill>
                <a:latin typeface="Calibri"/>
                <a:ea typeface="Calibri"/>
                <a:cs typeface="Calibri"/>
                <a:sym typeface="Calibri"/>
              </a:defRPr>
            </a:lvl2pPr>
            <a:lvl3pPr lvl="2">
              <a:spcBef>
                <a:spcPts val="0"/>
              </a:spcBef>
              <a:spcAft>
                <a:spcPts val="0"/>
              </a:spcAft>
              <a:buSzPts val="1400"/>
              <a:buNone/>
              <a:defRPr sz="1800">
                <a:solidFill>
                  <a:schemeClr val="lt1"/>
                </a:solidFill>
                <a:latin typeface="Calibri"/>
                <a:ea typeface="Calibri"/>
                <a:cs typeface="Calibri"/>
                <a:sym typeface="Calibri"/>
              </a:defRPr>
            </a:lvl3pPr>
            <a:lvl4pPr lvl="3">
              <a:spcBef>
                <a:spcPts val="0"/>
              </a:spcBef>
              <a:spcAft>
                <a:spcPts val="0"/>
              </a:spcAft>
              <a:buSzPts val="1400"/>
              <a:buNone/>
              <a:defRPr sz="1800">
                <a:solidFill>
                  <a:schemeClr val="lt1"/>
                </a:solidFill>
                <a:latin typeface="Calibri"/>
                <a:ea typeface="Calibri"/>
                <a:cs typeface="Calibri"/>
                <a:sym typeface="Calibri"/>
              </a:defRPr>
            </a:lvl4pPr>
            <a:lvl5pPr lvl="4">
              <a:spcBef>
                <a:spcPts val="0"/>
              </a:spcBef>
              <a:spcAft>
                <a:spcPts val="0"/>
              </a:spcAft>
              <a:buSzPts val="1400"/>
              <a:buNone/>
              <a:defRPr sz="1800">
                <a:solidFill>
                  <a:schemeClr val="lt1"/>
                </a:solidFill>
                <a:latin typeface="Calibri"/>
                <a:ea typeface="Calibri"/>
                <a:cs typeface="Calibri"/>
                <a:sym typeface="Calibri"/>
              </a:defRPr>
            </a:lvl5pPr>
            <a:lvl6pPr lvl="5">
              <a:spcBef>
                <a:spcPts val="0"/>
              </a:spcBef>
              <a:spcAft>
                <a:spcPts val="0"/>
              </a:spcAft>
              <a:buSzPts val="1400"/>
              <a:buNone/>
              <a:defRPr sz="1800">
                <a:solidFill>
                  <a:schemeClr val="lt1"/>
                </a:solidFill>
                <a:latin typeface="Calibri"/>
                <a:ea typeface="Calibri"/>
                <a:cs typeface="Calibri"/>
                <a:sym typeface="Calibri"/>
              </a:defRPr>
            </a:lvl6pPr>
            <a:lvl7pPr lvl="6">
              <a:spcBef>
                <a:spcPts val="0"/>
              </a:spcBef>
              <a:spcAft>
                <a:spcPts val="0"/>
              </a:spcAft>
              <a:buSzPts val="1400"/>
              <a:buNone/>
              <a:defRPr sz="1800">
                <a:solidFill>
                  <a:schemeClr val="lt1"/>
                </a:solidFill>
                <a:latin typeface="Calibri"/>
                <a:ea typeface="Calibri"/>
                <a:cs typeface="Calibri"/>
                <a:sym typeface="Calibri"/>
              </a:defRPr>
            </a:lvl7pPr>
            <a:lvl8pPr lvl="7">
              <a:spcBef>
                <a:spcPts val="0"/>
              </a:spcBef>
              <a:spcAft>
                <a:spcPts val="0"/>
              </a:spcAft>
              <a:buSzPts val="1400"/>
              <a:buNone/>
              <a:defRPr sz="1800">
                <a:solidFill>
                  <a:schemeClr val="lt1"/>
                </a:solidFill>
                <a:latin typeface="Calibri"/>
                <a:ea typeface="Calibri"/>
                <a:cs typeface="Calibri"/>
                <a:sym typeface="Calibri"/>
              </a:defRPr>
            </a:lvl8pPr>
            <a:lvl9pPr lvl="8">
              <a:spcBef>
                <a:spcPts val="0"/>
              </a:spcBef>
              <a:spcAft>
                <a:spcPts val="0"/>
              </a:spcAft>
              <a:buSzPts val="1400"/>
              <a:buNone/>
              <a:defRPr sz="1800">
                <a:solidFill>
                  <a:schemeClr val="lt1"/>
                </a:solidFill>
                <a:latin typeface="Calibri"/>
                <a:ea typeface="Calibri"/>
                <a:cs typeface="Calibri"/>
                <a:sym typeface="Calibri"/>
              </a:defRPr>
            </a:lvl9pPr>
          </a:lstStyle>
          <a:p/>
        </p:txBody>
      </p:sp>
      <p:sp>
        <p:nvSpPr>
          <p:cNvPr id="91" name="Google Shape;91;p29"/>
          <p:cNvSpPr txBox="1"/>
          <p:nvPr>
            <p:ph idx="1" type="body"/>
          </p:nvPr>
        </p:nvSpPr>
        <p:spPr>
          <a:xfrm>
            <a:off x="609600" y="990600"/>
            <a:ext cx="10972800" cy="3048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500"/>
              </a:spcBef>
              <a:spcAft>
                <a:spcPts val="0"/>
              </a:spcAft>
              <a:buClr>
                <a:srgbClr val="BFD72E"/>
              </a:buClr>
              <a:buSzPts val="2500"/>
              <a:buFont typeface="Arial"/>
              <a:buNone/>
              <a:defRPr b="0" i="0" sz="2500" u="none" cap="none" strike="noStrike">
                <a:solidFill>
                  <a:srgbClr val="BFD72E"/>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Only">
  <p:cSld name="4_Title Only">
    <p:spTree>
      <p:nvGrpSpPr>
        <p:cNvPr id="92" name="Shape 92"/>
        <p:cNvGrpSpPr/>
        <p:nvPr/>
      </p:nvGrpSpPr>
      <p:grpSpPr>
        <a:xfrm>
          <a:off x="0" y="0"/>
          <a:ext cx="0" cy="0"/>
          <a:chOff x="0" y="0"/>
          <a:chExt cx="0" cy="0"/>
        </a:xfrm>
      </p:grpSpPr>
      <p:sp>
        <p:nvSpPr>
          <p:cNvPr id="93" name="Google Shape;93;p30"/>
          <p:cNvSpPr txBox="1"/>
          <p:nvPr>
            <p:ph type="title"/>
          </p:nvPr>
        </p:nvSpPr>
        <p:spPr>
          <a:xfrm>
            <a:off x="609600" y="274638"/>
            <a:ext cx="10972800" cy="639762"/>
          </a:xfrm>
          <a:prstGeom prst="rect">
            <a:avLst/>
          </a:prstGeom>
          <a:gradFill>
            <a:gsLst>
              <a:gs pos="0">
                <a:srgbClr val="0048A3"/>
              </a:gs>
              <a:gs pos="1666">
                <a:srgbClr val="0048A3"/>
              </a:gs>
              <a:gs pos="50000">
                <a:srgbClr val="0048A3">
                  <a:alpha val="0"/>
                </a:srgbClr>
              </a:gs>
              <a:gs pos="100000">
                <a:srgbClr val="0048A3"/>
              </a:gs>
            </a:gsLst>
            <a:lin ang="0" scaled="0"/>
          </a:gradFill>
          <a:ln>
            <a:noFill/>
          </a:ln>
          <a:effectLst>
            <a:outerShdw blurRad="127000" rotWithShape="0" algn="t" dir="5400000" dist="38100">
              <a:srgbClr val="000000">
                <a:alpha val="40000"/>
              </a:srgbClr>
            </a:outerShdw>
          </a:effectLst>
        </p:spPr>
        <p:txBody>
          <a:bodyPr anchorCtr="0" anchor="ctr" bIns="45700" lIns="91425" spcFirstLastPara="1" rIns="91425" wrap="square" tIns="45700">
            <a:noAutofit/>
          </a:bodyPr>
          <a:lstStyle>
            <a:lvl1pPr lvl="0" marR="0" rtl="0" algn="ctr">
              <a:spcBef>
                <a:spcPts val="0"/>
              </a:spcBef>
              <a:spcAft>
                <a:spcPts val="0"/>
              </a:spcAft>
              <a:buClr>
                <a:schemeClr val="lt1"/>
              </a:buClr>
              <a:buSzPts val="3000"/>
              <a:buFont typeface="Verdana"/>
              <a:buNone/>
              <a:defRPr b="1" sz="3000">
                <a:solidFill>
                  <a:schemeClr val="lt1"/>
                </a:solidFill>
                <a:latin typeface="Verdana"/>
                <a:ea typeface="Verdana"/>
                <a:cs typeface="Verdana"/>
                <a:sym typeface="Verdana"/>
              </a:defRPr>
            </a:lvl1pPr>
            <a:lvl2pPr lvl="1">
              <a:spcBef>
                <a:spcPts val="0"/>
              </a:spcBef>
              <a:spcAft>
                <a:spcPts val="0"/>
              </a:spcAft>
              <a:buSzPts val="1400"/>
              <a:buNone/>
              <a:defRPr sz="1800">
                <a:solidFill>
                  <a:schemeClr val="lt1"/>
                </a:solidFill>
                <a:latin typeface="Calibri"/>
                <a:ea typeface="Calibri"/>
                <a:cs typeface="Calibri"/>
                <a:sym typeface="Calibri"/>
              </a:defRPr>
            </a:lvl2pPr>
            <a:lvl3pPr lvl="2">
              <a:spcBef>
                <a:spcPts val="0"/>
              </a:spcBef>
              <a:spcAft>
                <a:spcPts val="0"/>
              </a:spcAft>
              <a:buSzPts val="1400"/>
              <a:buNone/>
              <a:defRPr sz="1800">
                <a:solidFill>
                  <a:schemeClr val="lt1"/>
                </a:solidFill>
                <a:latin typeface="Calibri"/>
                <a:ea typeface="Calibri"/>
                <a:cs typeface="Calibri"/>
                <a:sym typeface="Calibri"/>
              </a:defRPr>
            </a:lvl3pPr>
            <a:lvl4pPr lvl="3">
              <a:spcBef>
                <a:spcPts val="0"/>
              </a:spcBef>
              <a:spcAft>
                <a:spcPts val="0"/>
              </a:spcAft>
              <a:buSzPts val="1400"/>
              <a:buNone/>
              <a:defRPr sz="1800">
                <a:solidFill>
                  <a:schemeClr val="lt1"/>
                </a:solidFill>
                <a:latin typeface="Calibri"/>
                <a:ea typeface="Calibri"/>
                <a:cs typeface="Calibri"/>
                <a:sym typeface="Calibri"/>
              </a:defRPr>
            </a:lvl4pPr>
            <a:lvl5pPr lvl="4">
              <a:spcBef>
                <a:spcPts val="0"/>
              </a:spcBef>
              <a:spcAft>
                <a:spcPts val="0"/>
              </a:spcAft>
              <a:buSzPts val="1400"/>
              <a:buNone/>
              <a:defRPr sz="1800">
                <a:solidFill>
                  <a:schemeClr val="lt1"/>
                </a:solidFill>
                <a:latin typeface="Calibri"/>
                <a:ea typeface="Calibri"/>
                <a:cs typeface="Calibri"/>
                <a:sym typeface="Calibri"/>
              </a:defRPr>
            </a:lvl5pPr>
            <a:lvl6pPr lvl="5">
              <a:spcBef>
                <a:spcPts val="0"/>
              </a:spcBef>
              <a:spcAft>
                <a:spcPts val="0"/>
              </a:spcAft>
              <a:buSzPts val="1400"/>
              <a:buNone/>
              <a:defRPr sz="1800">
                <a:solidFill>
                  <a:schemeClr val="lt1"/>
                </a:solidFill>
                <a:latin typeface="Calibri"/>
                <a:ea typeface="Calibri"/>
                <a:cs typeface="Calibri"/>
                <a:sym typeface="Calibri"/>
              </a:defRPr>
            </a:lvl6pPr>
            <a:lvl7pPr lvl="6">
              <a:spcBef>
                <a:spcPts val="0"/>
              </a:spcBef>
              <a:spcAft>
                <a:spcPts val="0"/>
              </a:spcAft>
              <a:buSzPts val="1400"/>
              <a:buNone/>
              <a:defRPr sz="1800">
                <a:solidFill>
                  <a:schemeClr val="lt1"/>
                </a:solidFill>
                <a:latin typeface="Calibri"/>
                <a:ea typeface="Calibri"/>
                <a:cs typeface="Calibri"/>
                <a:sym typeface="Calibri"/>
              </a:defRPr>
            </a:lvl7pPr>
            <a:lvl8pPr lvl="7">
              <a:spcBef>
                <a:spcPts val="0"/>
              </a:spcBef>
              <a:spcAft>
                <a:spcPts val="0"/>
              </a:spcAft>
              <a:buSzPts val="1400"/>
              <a:buNone/>
              <a:defRPr sz="1800">
                <a:solidFill>
                  <a:schemeClr val="lt1"/>
                </a:solidFill>
                <a:latin typeface="Calibri"/>
                <a:ea typeface="Calibri"/>
                <a:cs typeface="Calibri"/>
                <a:sym typeface="Calibri"/>
              </a:defRPr>
            </a:lvl8pPr>
            <a:lvl9pPr lvl="8">
              <a:spcBef>
                <a:spcPts val="0"/>
              </a:spcBef>
              <a:spcAft>
                <a:spcPts val="0"/>
              </a:spcAft>
              <a:buSzPts val="1400"/>
              <a:buNone/>
              <a:defRPr sz="1800">
                <a:solidFill>
                  <a:schemeClr val="lt1"/>
                </a:solidFill>
                <a:latin typeface="Calibri"/>
                <a:ea typeface="Calibri"/>
                <a:cs typeface="Calibri"/>
                <a:sym typeface="Calibri"/>
              </a:defRPr>
            </a:lvl9pPr>
          </a:lstStyle>
          <a:p/>
        </p:txBody>
      </p:sp>
      <p:sp>
        <p:nvSpPr>
          <p:cNvPr id="94" name="Google Shape;94;p30"/>
          <p:cNvSpPr txBox="1"/>
          <p:nvPr>
            <p:ph idx="1" type="body"/>
          </p:nvPr>
        </p:nvSpPr>
        <p:spPr>
          <a:xfrm>
            <a:off x="609600" y="990600"/>
            <a:ext cx="10972800" cy="3048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500"/>
              </a:spcBef>
              <a:spcAft>
                <a:spcPts val="0"/>
              </a:spcAft>
              <a:buClr>
                <a:srgbClr val="BFD72E"/>
              </a:buClr>
              <a:buSzPts val="2500"/>
              <a:buFont typeface="Arial"/>
              <a:buNone/>
              <a:defRPr b="0" i="0" sz="2500" u="none" cap="none" strike="noStrike">
                <a:solidFill>
                  <a:srgbClr val="BFD72E"/>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95" name="Google Shape;95;p30"/>
          <p:cNvPicPr preferRelativeResize="0"/>
          <p:nvPr/>
        </p:nvPicPr>
        <p:blipFill rotWithShape="1">
          <a:blip r:embed="rId2">
            <a:alphaModFix/>
          </a:blip>
          <a:srcRect b="0" l="0" r="0" t="0"/>
          <a:stretch/>
        </p:blipFill>
        <p:spPr>
          <a:xfrm>
            <a:off x="2709334" y="1524000"/>
            <a:ext cx="6773333" cy="48768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26" name="Shape 26"/>
        <p:cNvGrpSpPr/>
        <p:nvPr/>
      </p:nvGrpSpPr>
      <p:grpSpPr>
        <a:xfrm>
          <a:off x="0" y="0"/>
          <a:ext cx="0" cy="0"/>
          <a:chOff x="0" y="0"/>
          <a:chExt cx="0" cy="0"/>
        </a:xfrm>
      </p:grpSpPr>
      <p:sp>
        <p:nvSpPr>
          <p:cNvPr id="27" name="Google Shape;27;p13"/>
          <p:cNvSpPr txBox="1"/>
          <p:nvPr>
            <p:ph type="title"/>
          </p:nvPr>
        </p:nvSpPr>
        <p:spPr>
          <a:xfrm>
            <a:off x="609600" y="274638"/>
            <a:ext cx="10972800" cy="639762"/>
          </a:xfrm>
          <a:prstGeom prst="rect">
            <a:avLst/>
          </a:prstGeom>
          <a:gradFill>
            <a:gsLst>
              <a:gs pos="0">
                <a:srgbClr val="0048A3"/>
              </a:gs>
              <a:gs pos="1666">
                <a:srgbClr val="0048A3"/>
              </a:gs>
              <a:gs pos="50000">
                <a:srgbClr val="0048A3">
                  <a:alpha val="0"/>
                </a:srgbClr>
              </a:gs>
              <a:gs pos="100000">
                <a:srgbClr val="0048A3"/>
              </a:gs>
            </a:gsLst>
            <a:lin ang="0" scaled="0"/>
          </a:gradFill>
          <a:ln>
            <a:noFill/>
          </a:ln>
          <a:effectLst>
            <a:outerShdw blurRad="127000" rotWithShape="0" algn="t" dir="5400000" dist="38100">
              <a:srgbClr val="000000">
                <a:alpha val="40000"/>
              </a:srgbClr>
            </a:outerShdw>
          </a:effectLst>
        </p:spPr>
        <p:txBody>
          <a:bodyPr anchorCtr="0" anchor="ctr" bIns="45700" lIns="91425" spcFirstLastPara="1" rIns="91425" wrap="square" tIns="45700">
            <a:noAutofit/>
          </a:bodyPr>
          <a:lstStyle>
            <a:lvl1pPr lvl="0" marR="0" rtl="0" algn="ctr">
              <a:spcBef>
                <a:spcPts val="0"/>
              </a:spcBef>
              <a:spcAft>
                <a:spcPts val="0"/>
              </a:spcAft>
              <a:buClr>
                <a:schemeClr val="lt1"/>
              </a:buClr>
              <a:buSzPts val="3000"/>
              <a:buFont typeface="Verdana"/>
              <a:buNone/>
              <a:defRPr b="1" i="0" sz="3000" u="none" cap="none" strike="noStrike">
                <a:solidFill>
                  <a:schemeClr val="lt1"/>
                </a:solidFill>
                <a:latin typeface="Verdana"/>
                <a:ea typeface="Verdana"/>
                <a:cs typeface="Verdana"/>
                <a:sym typeface="Verdana"/>
              </a:defRPr>
            </a:lvl1pPr>
            <a:lvl2pPr lvl="1">
              <a:spcBef>
                <a:spcPts val="0"/>
              </a:spcBef>
              <a:spcAft>
                <a:spcPts val="0"/>
              </a:spcAft>
              <a:buSzPts val="1400"/>
              <a:buNone/>
              <a:defRPr sz="1800">
                <a:solidFill>
                  <a:schemeClr val="lt1"/>
                </a:solidFill>
                <a:latin typeface="Calibri"/>
                <a:ea typeface="Calibri"/>
                <a:cs typeface="Calibri"/>
                <a:sym typeface="Calibri"/>
              </a:defRPr>
            </a:lvl2pPr>
            <a:lvl3pPr lvl="2">
              <a:spcBef>
                <a:spcPts val="0"/>
              </a:spcBef>
              <a:spcAft>
                <a:spcPts val="0"/>
              </a:spcAft>
              <a:buSzPts val="1400"/>
              <a:buNone/>
              <a:defRPr sz="1800">
                <a:solidFill>
                  <a:schemeClr val="lt1"/>
                </a:solidFill>
                <a:latin typeface="Calibri"/>
                <a:ea typeface="Calibri"/>
                <a:cs typeface="Calibri"/>
                <a:sym typeface="Calibri"/>
              </a:defRPr>
            </a:lvl3pPr>
            <a:lvl4pPr lvl="3">
              <a:spcBef>
                <a:spcPts val="0"/>
              </a:spcBef>
              <a:spcAft>
                <a:spcPts val="0"/>
              </a:spcAft>
              <a:buSzPts val="1400"/>
              <a:buNone/>
              <a:defRPr sz="1800">
                <a:solidFill>
                  <a:schemeClr val="lt1"/>
                </a:solidFill>
                <a:latin typeface="Calibri"/>
                <a:ea typeface="Calibri"/>
                <a:cs typeface="Calibri"/>
                <a:sym typeface="Calibri"/>
              </a:defRPr>
            </a:lvl4pPr>
            <a:lvl5pPr lvl="4">
              <a:spcBef>
                <a:spcPts val="0"/>
              </a:spcBef>
              <a:spcAft>
                <a:spcPts val="0"/>
              </a:spcAft>
              <a:buSzPts val="1400"/>
              <a:buNone/>
              <a:defRPr sz="1800">
                <a:solidFill>
                  <a:schemeClr val="lt1"/>
                </a:solidFill>
                <a:latin typeface="Calibri"/>
                <a:ea typeface="Calibri"/>
                <a:cs typeface="Calibri"/>
                <a:sym typeface="Calibri"/>
              </a:defRPr>
            </a:lvl5pPr>
            <a:lvl6pPr lvl="5">
              <a:spcBef>
                <a:spcPts val="0"/>
              </a:spcBef>
              <a:spcAft>
                <a:spcPts val="0"/>
              </a:spcAft>
              <a:buSzPts val="1400"/>
              <a:buNone/>
              <a:defRPr sz="1800">
                <a:solidFill>
                  <a:schemeClr val="lt1"/>
                </a:solidFill>
                <a:latin typeface="Calibri"/>
                <a:ea typeface="Calibri"/>
                <a:cs typeface="Calibri"/>
                <a:sym typeface="Calibri"/>
              </a:defRPr>
            </a:lvl6pPr>
            <a:lvl7pPr lvl="6">
              <a:spcBef>
                <a:spcPts val="0"/>
              </a:spcBef>
              <a:spcAft>
                <a:spcPts val="0"/>
              </a:spcAft>
              <a:buSzPts val="1400"/>
              <a:buNone/>
              <a:defRPr sz="1800">
                <a:solidFill>
                  <a:schemeClr val="lt1"/>
                </a:solidFill>
                <a:latin typeface="Calibri"/>
                <a:ea typeface="Calibri"/>
                <a:cs typeface="Calibri"/>
                <a:sym typeface="Calibri"/>
              </a:defRPr>
            </a:lvl7pPr>
            <a:lvl8pPr lvl="7">
              <a:spcBef>
                <a:spcPts val="0"/>
              </a:spcBef>
              <a:spcAft>
                <a:spcPts val="0"/>
              </a:spcAft>
              <a:buSzPts val="1400"/>
              <a:buNone/>
              <a:defRPr sz="1800">
                <a:solidFill>
                  <a:schemeClr val="lt1"/>
                </a:solidFill>
                <a:latin typeface="Calibri"/>
                <a:ea typeface="Calibri"/>
                <a:cs typeface="Calibri"/>
                <a:sym typeface="Calibri"/>
              </a:defRPr>
            </a:lvl8pPr>
            <a:lvl9pPr lvl="8">
              <a:spcBef>
                <a:spcPts val="0"/>
              </a:spcBef>
              <a:spcAft>
                <a:spcPts val="0"/>
              </a:spcAft>
              <a:buSzPts val="1400"/>
              <a:buNone/>
              <a:defRPr sz="1800">
                <a:solidFill>
                  <a:schemeClr val="lt1"/>
                </a:solidFill>
                <a:latin typeface="Calibri"/>
                <a:ea typeface="Calibri"/>
                <a:cs typeface="Calibri"/>
                <a:sym typeface="Calibri"/>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Only">
  <p:cSld name="5_Title Only">
    <p:spTree>
      <p:nvGrpSpPr>
        <p:cNvPr id="96" name="Shape 96"/>
        <p:cNvGrpSpPr/>
        <p:nvPr/>
      </p:nvGrpSpPr>
      <p:grpSpPr>
        <a:xfrm>
          <a:off x="0" y="0"/>
          <a:ext cx="0" cy="0"/>
          <a:chOff x="0" y="0"/>
          <a:chExt cx="0" cy="0"/>
        </a:xfrm>
      </p:grpSpPr>
      <p:sp>
        <p:nvSpPr>
          <p:cNvPr id="97" name="Google Shape;97;p31"/>
          <p:cNvSpPr txBox="1"/>
          <p:nvPr>
            <p:ph type="title"/>
          </p:nvPr>
        </p:nvSpPr>
        <p:spPr>
          <a:xfrm>
            <a:off x="609600" y="274638"/>
            <a:ext cx="10972800" cy="639762"/>
          </a:xfrm>
          <a:prstGeom prst="rect">
            <a:avLst/>
          </a:prstGeom>
          <a:gradFill>
            <a:gsLst>
              <a:gs pos="0">
                <a:srgbClr val="0048A3"/>
              </a:gs>
              <a:gs pos="1666">
                <a:srgbClr val="0048A3"/>
              </a:gs>
              <a:gs pos="50000">
                <a:srgbClr val="0048A3">
                  <a:alpha val="0"/>
                </a:srgbClr>
              </a:gs>
              <a:gs pos="100000">
                <a:srgbClr val="0048A3"/>
              </a:gs>
            </a:gsLst>
            <a:lin ang="0" scaled="0"/>
          </a:gradFill>
          <a:ln>
            <a:noFill/>
          </a:ln>
          <a:effectLst>
            <a:outerShdw blurRad="127000" rotWithShape="0" algn="t" dir="5400000" dist="38100">
              <a:srgbClr val="000000">
                <a:alpha val="40000"/>
              </a:srgbClr>
            </a:outerShdw>
          </a:effectLst>
        </p:spPr>
        <p:txBody>
          <a:bodyPr anchorCtr="0" anchor="ctr" bIns="45700" lIns="91425" spcFirstLastPara="1" rIns="91425" wrap="square" tIns="45700">
            <a:noAutofit/>
          </a:bodyPr>
          <a:lstStyle>
            <a:lvl1pPr lvl="0" marR="0" rtl="0" algn="ctr">
              <a:spcBef>
                <a:spcPts val="0"/>
              </a:spcBef>
              <a:spcAft>
                <a:spcPts val="0"/>
              </a:spcAft>
              <a:buClr>
                <a:schemeClr val="lt1"/>
              </a:buClr>
              <a:buSzPts val="3000"/>
              <a:buFont typeface="Verdana"/>
              <a:buNone/>
              <a:defRPr b="1" sz="3000">
                <a:solidFill>
                  <a:schemeClr val="lt1"/>
                </a:solidFill>
                <a:latin typeface="Verdana"/>
                <a:ea typeface="Verdana"/>
                <a:cs typeface="Verdana"/>
                <a:sym typeface="Verdana"/>
              </a:defRPr>
            </a:lvl1pPr>
            <a:lvl2pPr lvl="1">
              <a:spcBef>
                <a:spcPts val="0"/>
              </a:spcBef>
              <a:spcAft>
                <a:spcPts val="0"/>
              </a:spcAft>
              <a:buSzPts val="1400"/>
              <a:buNone/>
              <a:defRPr sz="1800">
                <a:solidFill>
                  <a:schemeClr val="lt1"/>
                </a:solidFill>
                <a:latin typeface="Calibri"/>
                <a:ea typeface="Calibri"/>
                <a:cs typeface="Calibri"/>
                <a:sym typeface="Calibri"/>
              </a:defRPr>
            </a:lvl2pPr>
            <a:lvl3pPr lvl="2">
              <a:spcBef>
                <a:spcPts val="0"/>
              </a:spcBef>
              <a:spcAft>
                <a:spcPts val="0"/>
              </a:spcAft>
              <a:buSzPts val="1400"/>
              <a:buNone/>
              <a:defRPr sz="1800">
                <a:solidFill>
                  <a:schemeClr val="lt1"/>
                </a:solidFill>
                <a:latin typeface="Calibri"/>
                <a:ea typeface="Calibri"/>
                <a:cs typeface="Calibri"/>
                <a:sym typeface="Calibri"/>
              </a:defRPr>
            </a:lvl3pPr>
            <a:lvl4pPr lvl="3">
              <a:spcBef>
                <a:spcPts val="0"/>
              </a:spcBef>
              <a:spcAft>
                <a:spcPts val="0"/>
              </a:spcAft>
              <a:buSzPts val="1400"/>
              <a:buNone/>
              <a:defRPr sz="1800">
                <a:solidFill>
                  <a:schemeClr val="lt1"/>
                </a:solidFill>
                <a:latin typeface="Calibri"/>
                <a:ea typeface="Calibri"/>
                <a:cs typeface="Calibri"/>
                <a:sym typeface="Calibri"/>
              </a:defRPr>
            </a:lvl4pPr>
            <a:lvl5pPr lvl="4">
              <a:spcBef>
                <a:spcPts val="0"/>
              </a:spcBef>
              <a:spcAft>
                <a:spcPts val="0"/>
              </a:spcAft>
              <a:buSzPts val="1400"/>
              <a:buNone/>
              <a:defRPr sz="1800">
                <a:solidFill>
                  <a:schemeClr val="lt1"/>
                </a:solidFill>
                <a:latin typeface="Calibri"/>
                <a:ea typeface="Calibri"/>
                <a:cs typeface="Calibri"/>
                <a:sym typeface="Calibri"/>
              </a:defRPr>
            </a:lvl5pPr>
            <a:lvl6pPr lvl="5">
              <a:spcBef>
                <a:spcPts val="0"/>
              </a:spcBef>
              <a:spcAft>
                <a:spcPts val="0"/>
              </a:spcAft>
              <a:buSzPts val="1400"/>
              <a:buNone/>
              <a:defRPr sz="1800">
                <a:solidFill>
                  <a:schemeClr val="lt1"/>
                </a:solidFill>
                <a:latin typeface="Calibri"/>
                <a:ea typeface="Calibri"/>
                <a:cs typeface="Calibri"/>
                <a:sym typeface="Calibri"/>
              </a:defRPr>
            </a:lvl6pPr>
            <a:lvl7pPr lvl="6">
              <a:spcBef>
                <a:spcPts val="0"/>
              </a:spcBef>
              <a:spcAft>
                <a:spcPts val="0"/>
              </a:spcAft>
              <a:buSzPts val="1400"/>
              <a:buNone/>
              <a:defRPr sz="1800">
                <a:solidFill>
                  <a:schemeClr val="lt1"/>
                </a:solidFill>
                <a:latin typeface="Calibri"/>
                <a:ea typeface="Calibri"/>
                <a:cs typeface="Calibri"/>
                <a:sym typeface="Calibri"/>
              </a:defRPr>
            </a:lvl7pPr>
            <a:lvl8pPr lvl="7">
              <a:spcBef>
                <a:spcPts val="0"/>
              </a:spcBef>
              <a:spcAft>
                <a:spcPts val="0"/>
              </a:spcAft>
              <a:buSzPts val="1400"/>
              <a:buNone/>
              <a:defRPr sz="1800">
                <a:solidFill>
                  <a:schemeClr val="lt1"/>
                </a:solidFill>
                <a:latin typeface="Calibri"/>
                <a:ea typeface="Calibri"/>
                <a:cs typeface="Calibri"/>
                <a:sym typeface="Calibri"/>
              </a:defRPr>
            </a:lvl8pPr>
            <a:lvl9pPr lvl="8">
              <a:spcBef>
                <a:spcPts val="0"/>
              </a:spcBef>
              <a:spcAft>
                <a:spcPts val="0"/>
              </a:spcAft>
              <a:buSzPts val="1400"/>
              <a:buNone/>
              <a:defRPr sz="1800">
                <a:solidFill>
                  <a:schemeClr val="lt1"/>
                </a:solidFill>
                <a:latin typeface="Calibri"/>
                <a:ea typeface="Calibri"/>
                <a:cs typeface="Calibri"/>
                <a:sym typeface="Calibri"/>
              </a:defRPr>
            </a:lvl9pPr>
          </a:lstStyle>
          <a:p/>
        </p:txBody>
      </p:sp>
      <p:sp>
        <p:nvSpPr>
          <p:cNvPr id="98" name="Google Shape;98;p31"/>
          <p:cNvSpPr txBox="1"/>
          <p:nvPr>
            <p:ph idx="1" type="body"/>
          </p:nvPr>
        </p:nvSpPr>
        <p:spPr>
          <a:xfrm>
            <a:off x="609600" y="990600"/>
            <a:ext cx="10972800" cy="3048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500"/>
              </a:spcBef>
              <a:spcAft>
                <a:spcPts val="0"/>
              </a:spcAft>
              <a:buClr>
                <a:srgbClr val="BFD72E"/>
              </a:buClr>
              <a:buSzPts val="2500"/>
              <a:buFont typeface="Arial"/>
              <a:buNone/>
              <a:defRPr b="0" i="0" sz="2500" u="none" cap="none" strike="noStrike">
                <a:solidFill>
                  <a:srgbClr val="BFD72E"/>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Only">
  <p:cSld name="6_Title Only">
    <p:spTree>
      <p:nvGrpSpPr>
        <p:cNvPr id="99" name="Shape 99"/>
        <p:cNvGrpSpPr/>
        <p:nvPr/>
      </p:nvGrpSpPr>
      <p:grpSpPr>
        <a:xfrm>
          <a:off x="0" y="0"/>
          <a:ext cx="0" cy="0"/>
          <a:chOff x="0" y="0"/>
          <a:chExt cx="0" cy="0"/>
        </a:xfrm>
      </p:grpSpPr>
      <p:sp>
        <p:nvSpPr>
          <p:cNvPr id="100" name="Google Shape;100;p32"/>
          <p:cNvSpPr txBox="1"/>
          <p:nvPr>
            <p:ph idx="1" type="body"/>
          </p:nvPr>
        </p:nvSpPr>
        <p:spPr>
          <a:xfrm>
            <a:off x="609600" y="990600"/>
            <a:ext cx="10972800" cy="3048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500"/>
              </a:spcBef>
              <a:spcAft>
                <a:spcPts val="0"/>
              </a:spcAft>
              <a:buClr>
                <a:srgbClr val="BFD72E"/>
              </a:buClr>
              <a:buSzPts val="2500"/>
              <a:buFont typeface="Arial"/>
              <a:buNone/>
              <a:defRPr b="0" i="0" sz="2500" u="none" cap="none" strike="noStrike">
                <a:solidFill>
                  <a:srgbClr val="BFD72E"/>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1" name="Google Shape;101;p32"/>
          <p:cNvSpPr txBox="1"/>
          <p:nvPr>
            <p:ph idx="2" type="body"/>
          </p:nvPr>
        </p:nvSpPr>
        <p:spPr>
          <a:xfrm>
            <a:off x="609600" y="1828800"/>
            <a:ext cx="10972800" cy="3048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500"/>
              </a:spcBef>
              <a:spcAft>
                <a:spcPts val="0"/>
              </a:spcAft>
              <a:buClr>
                <a:srgbClr val="BFD72E"/>
              </a:buClr>
              <a:buSzPts val="2500"/>
              <a:buFont typeface="Arial"/>
              <a:buNone/>
              <a:defRPr b="0" i="0" sz="2500" u="none" cap="none" strike="noStrike">
                <a:solidFill>
                  <a:srgbClr val="BFD72E"/>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2" name="Google Shape;102;p32"/>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28" name="Shape 2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nimated">
  <p:cSld name="Title Slide - Animated">
    <p:spTree>
      <p:nvGrpSpPr>
        <p:cNvPr id="29" name="Shape 29"/>
        <p:cNvGrpSpPr/>
        <p:nvPr/>
      </p:nvGrpSpPr>
      <p:grpSpPr>
        <a:xfrm>
          <a:off x="0" y="0"/>
          <a:ext cx="0" cy="0"/>
          <a:chOff x="0" y="0"/>
          <a:chExt cx="0" cy="0"/>
        </a:xfrm>
      </p:grpSpPr>
      <p:pic>
        <p:nvPicPr>
          <p:cNvPr descr="cover_footer.png" id="30" name="Google Shape;30;p15"/>
          <p:cNvPicPr preferRelativeResize="0"/>
          <p:nvPr/>
        </p:nvPicPr>
        <p:blipFill rotWithShape="1">
          <a:blip r:embed="rId2">
            <a:alphaModFix/>
          </a:blip>
          <a:srcRect b="0" l="0" r="0" t="0"/>
          <a:stretch/>
        </p:blipFill>
        <p:spPr>
          <a:xfrm>
            <a:off x="0" y="4875611"/>
            <a:ext cx="12293600" cy="1982391"/>
          </a:xfrm>
          <a:prstGeom prst="rect">
            <a:avLst/>
          </a:prstGeom>
          <a:noFill/>
          <a:ln>
            <a:noFill/>
          </a:ln>
        </p:spPr>
      </p:pic>
      <p:sp>
        <p:nvSpPr>
          <p:cNvPr id="31" name="Google Shape;31;p15"/>
          <p:cNvSpPr txBox="1"/>
          <p:nvPr/>
        </p:nvSpPr>
        <p:spPr>
          <a:xfrm>
            <a:off x="191382" y="6549228"/>
            <a:ext cx="4503681"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800">
                <a:solidFill>
                  <a:srgbClr val="003E8A"/>
                </a:solidFill>
                <a:latin typeface="Verdana"/>
                <a:ea typeface="Verdana"/>
                <a:cs typeface="Verdana"/>
                <a:sym typeface="Verdana"/>
              </a:rPr>
              <a:t>Learning</a:t>
            </a:r>
            <a:r>
              <a:rPr b="1" i="1" lang="en-US" sz="800">
                <a:solidFill>
                  <a:srgbClr val="003E8A"/>
                </a:solidFill>
                <a:latin typeface="Verdana"/>
                <a:ea typeface="Verdana"/>
                <a:cs typeface="Verdana"/>
                <a:sym typeface="Verdana"/>
              </a:rPr>
              <a:t> with Purpose</a:t>
            </a:r>
            <a:endParaRPr b="1" i="1" sz="800">
              <a:solidFill>
                <a:srgbClr val="003E8A"/>
              </a:solidFill>
              <a:latin typeface="Verdana"/>
              <a:ea typeface="Verdana"/>
              <a:cs typeface="Verdana"/>
              <a:sym typeface="Verdana"/>
            </a:endParaRPr>
          </a:p>
        </p:txBody>
      </p:sp>
      <p:sp>
        <p:nvSpPr>
          <p:cNvPr id="32" name="Google Shape;32;p15"/>
          <p:cNvSpPr/>
          <p:nvPr/>
        </p:nvSpPr>
        <p:spPr>
          <a:xfrm>
            <a:off x="1473200" y="1752600"/>
            <a:ext cx="9245600" cy="3352800"/>
          </a:xfrm>
          <a:prstGeom prst="roundRect">
            <a:avLst>
              <a:gd fmla="val 6764" name="adj"/>
            </a:avLst>
          </a:prstGeom>
          <a:gradFill>
            <a:gsLst>
              <a:gs pos="0">
                <a:srgbClr val="0048A3"/>
              </a:gs>
              <a:gs pos="1666">
                <a:srgbClr val="0048A3"/>
              </a:gs>
              <a:gs pos="50000">
                <a:srgbClr val="0048A3">
                  <a:alpha val="0"/>
                </a:srgbClr>
              </a:gs>
              <a:gs pos="100000">
                <a:srgbClr val="0048A3"/>
              </a:gs>
            </a:gsLst>
            <a:lin ang="0" scaled="0"/>
          </a:gradFill>
          <a:ln>
            <a:noFill/>
          </a:ln>
          <a:effectLst>
            <a:outerShdw blurRad="1270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 name="Google Shape;33;p15"/>
          <p:cNvSpPr txBox="1"/>
          <p:nvPr>
            <p:ph type="ctrTitle"/>
          </p:nvPr>
        </p:nvSpPr>
        <p:spPr>
          <a:xfrm>
            <a:off x="1727200" y="1981202"/>
            <a:ext cx="8737600" cy="1447799"/>
          </a:xfrm>
          <a:prstGeom prst="rect">
            <a:avLst/>
          </a:prstGeom>
          <a:noFill/>
          <a:ln>
            <a:noFill/>
          </a:ln>
        </p:spPr>
        <p:txBody>
          <a:bodyPr anchorCtr="0" anchor="b" bIns="45700" lIns="91425" spcFirstLastPara="1" rIns="91425" wrap="square" tIns="45700">
            <a:normAutofit/>
          </a:bodyPr>
          <a:lstStyle>
            <a:lvl1pPr lvl="0" marR="0" rtl="0" algn="ctr">
              <a:spcBef>
                <a:spcPts val="0"/>
              </a:spcBef>
              <a:spcAft>
                <a:spcPts val="0"/>
              </a:spcAft>
              <a:buClr>
                <a:schemeClr val="lt1"/>
              </a:buClr>
              <a:buSzPts val="3000"/>
              <a:buFont typeface="Verdana"/>
              <a:buNone/>
              <a:defRPr b="1" sz="3000">
                <a:solidFill>
                  <a:schemeClr val="l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 name="Google Shape;34;p15"/>
          <p:cNvSpPr txBox="1"/>
          <p:nvPr>
            <p:ph idx="1" type="subTitle"/>
          </p:nvPr>
        </p:nvSpPr>
        <p:spPr>
          <a:xfrm>
            <a:off x="1828800" y="3505200"/>
            <a:ext cx="8534400" cy="1447800"/>
          </a:xfrm>
          <a:prstGeom prst="rect">
            <a:avLst/>
          </a:prstGeom>
          <a:noFill/>
          <a:ln>
            <a:noFill/>
          </a:ln>
        </p:spPr>
        <p:txBody>
          <a:bodyPr anchorCtr="0" anchor="t" bIns="45700" lIns="91425" spcFirstLastPara="1" rIns="91425" wrap="square" tIns="45700">
            <a:normAutofit/>
          </a:bodyPr>
          <a:lstStyle>
            <a:lvl1pPr lvl="0" marR="0" rtl="0" algn="ctr">
              <a:spcBef>
                <a:spcPts val="500"/>
              </a:spcBef>
              <a:spcAft>
                <a:spcPts val="0"/>
              </a:spcAft>
              <a:buClr>
                <a:srgbClr val="BFD72E"/>
              </a:buClr>
              <a:buSzPts val="2500"/>
              <a:buFont typeface="Arial"/>
              <a:buNone/>
              <a:defRPr b="0" sz="2500">
                <a:solidFill>
                  <a:srgbClr val="BFD72E"/>
                </a:solidFill>
                <a:latin typeface="Verdana"/>
                <a:ea typeface="Verdana"/>
                <a:cs typeface="Verdana"/>
                <a:sym typeface="Verdana"/>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pic>
        <p:nvPicPr>
          <p:cNvPr descr="logo_small.png" id="35" name="Google Shape;35;p15"/>
          <p:cNvPicPr preferRelativeResize="0"/>
          <p:nvPr/>
        </p:nvPicPr>
        <p:blipFill rotWithShape="1">
          <a:blip r:embed="rId3">
            <a:alphaModFix/>
          </a:blip>
          <a:srcRect b="0" l="0" r="0" t="0"/>
          <a:stretch/>
        </p:blipFill>
        <p:spPr>
          <a:xfrm>
            <a:off x="11070336" y="5907025"/>
            <a:ext cx="913560" cy="820611"/>
          </a:xfrm>
          <a:prstGeom prst="rect">
            <a:avLst/>
          </a:prstGeom>
          <a:noFill/>
          <a:ln>
            <a:noFill/>
          </a:ln>
        </p:spPr>
      </p:pic>
      <p:pic>
        <p:nvPicPr>
          <p:cNvPr descr="logo_small.png" id="36" name="Google Shape;36;p15"/>
          <p:cNvPicPr preferRelativeResize="0"/>
          <p:nvPr/>
        </p:nvPicPr>
        <p:blipFill rotWithShape="1">
          <a:blip r:embed="rId4">
            <a:alphaModFix/>
          </a:blip>
          <a:srcRect b="0" l="0" r="0" t="0"/>
          <a:stretch/>
        </p:blipFill>
        <p:spPr>
          <a:xfrm>
            <a:off x="11074400" y="5902920"/>
            <a:ext cx="913560" cy="82061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3"/>
                                        </p:tgtEl>
                                      </p:cBhvr>
                                    </p:animEffect>
                                    <p:set>
                                      <p:cBhvr>
                                        <p:cTn dur="1" fill="hold">
                                          <p:stCondLst>
                                            <p:cond delay="500"/>
                                          </p:stCondLst>
                                        </p:cTn>
                                        <p:tgtEl>
                                          <p:spTgt spid="3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4">
                                            <p:txEl>
                                              <p:pRg end="0" st="0"/>
                                            </p:txEl>
                                          </p:spTgt>
                                        </p:tgtEl>
                                      </p:cBhvr>
                                    </p:animEffect>
                                    <p:set>
                                      <p:cBhvr>
                                        <p:cTn dur="1" fill="hold">
                                          <p:stCondLst>
                                            <p:cond delay="500"/>
                                          </p:stCondLst>
                                        </p:cTn>
                                        <p:tgtEl>
                                          <p:spTgt spid="34">
                                            <p:txEl>
                                              <p:pRg end="0" st="0"/>
                                            </p:txEl>
                                          </p:spTgt>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4">
                                            <p:txEl>
                                              <p:pRg end="1" st="1"/>
                                            </p:txEl>
                                          </p:spTgt>
                                        </p:tgtEl>
                                      </p:cBhvr>
                                    </p:animEffect>
                                    <p:set>
                                      <p:cBhvr>
                                        <p:cTn dur="1" fill="hold">
                                          <p:stCondLst>
                                            <p:cond delay="500"/>
                                          </p:stCondLst>
                                        </p:cTn>
                                        <p:tgtEl>
                                          <p:spTgt spid="34">
                                            <p:txEl>
                                              <p:pRg end="1" st="1"/>
                                            </p:txEl>
                                          </p:spTgt>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4">
                                            <p:txEl>
                                              <p:pRg end="2" st="2"/>
                                            </p:txEl>
                                          </p:spTgt>
                                        </p:tgtEl>
                                      </p:cBhvr>
                                    </p:animEffect>
                                    <p:set>
                                      <p:cBhvr>
                                        <p:cTn dur="1" fill="hold">
                                          <p:stCondLst>
                                            <p:cond delay="500"/>
                                          </p:stCondLst>
                                        </p:cTn>
                                        <p:tgtEl>
                                          <p:spTgt spid="34">
                                            <p:txEl>
                                              <p:pRg end="2" st="2"/>
                                            </p:txEl>
                                          </p:spTgt>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4">
                                            <p:txEl>
                                              <p:pRg end="3" st="3"/>
                                            </p:txEl>
                                          </p:spTgt>
                                        </p:tgtEl>
                                      </p:cBhvr>
                                    </p:animEffect>
                                    <p:set>
                                      <p:cBhvr>
                                        <p:cTn dur="1" fill="hold">
                                          <p:stCondLst>
                                            <p:cond delay="500"/>
                                          </p:stCondLst>
                                        </p:cTn>
                                        <p:tgtEl>
                                          <p:spTgt spid="34">
                                            <p:txEl>
                                              <p:pRg end="3" st="3"/>
                                            </p:txEl>
                                          </p:spTgt>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4">
                                            <p:txEl>
                                              <p:pRg end="4" st="4"/>
                                            </p:txEl>
                                          </p:spTgt>
                                        </p:tgtEl>
                                      </p:cBhvr>
                                    </p:animEffect>
                                    <p:set>
                                      <p:cBhvr>
                                        <p:cTn dur="1" fill="hold">
                                          <p:stCondLst>
                                            <p:cond delay="500"/>
                                          </p:stCondLst>
                                        </p:cTn>
                                        <p:tgtEl>
                                          <p:spTgt spid="34">
                                            <p:txEl>
                                              <p:pRg end="4" st="4"/>
                                            </p:txEl>
                                          </p:spTgt>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4">
                                            <p:txEl>
                                              <p:pRg end="5" st="5"/>
                                            </p:txEl>
                                          </p:spTgt>
                                        </p:tgtEl>
                                      </p:cBhvr>
                                    </p:animEffect>
                                    <p:set>
                                      <p:cBhvr>
                                        <p:cTn dur="1" fill="hold">
                                          <p:stCondLst>
                                            <p:cond delay="500"/>
                                          </p:stCondLst>
                                        </p:cTn>
                                        <p:tgtEl>
                                          <p:spTgt spid="34">
                                            <p:txEl>
                                              <p:pRg end="5" st="5"/>
                                            </p:txEl>
                                          </p:spTgt>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4">
                                            <p:txEl>
                                              <p:pRg end="6" st="6"/>
                                            </p:txEl>
                                          </p:spTgt>
                                        </p:tgtEl>
                                      </p:cBhvr>
                                    </p:animEffect>
                                    <p:set>
                                      <p:cBhvr>
                                        <p:cTn dur="1" fill="hold">
                                          <p:stCondLst>
                                            <p:cond delay="500"/>
                                          </p:stCondLst>
                                        </p:cTn>
                                        <p:tgtEl>
                                          <p:spTgt spid="34">
                                            <p:txEl>
                                              <p:pRg end="6" st="6"/>
                                            </p:txEl>
                                          </p:spTgt>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4">
                                            <p:txEl>
                                              <p:pRg end="7" st="7"/>
                                            </p:txEl>
                                          </p:spTgt>
                                        </p:tgtEl>
                                      </p:cBhvr>
                                    </p:animEffect>
                                    <p:set>
                                      <p:cBhvr>
                                        <p:cTn dur="1" fill="hold">
                                          <p:stCondLst>
                                            <p:cond delay="500"/>
                                          </p:stCondLst>
                                        </p:cTn>
                                        <p:tgtEl>
                                          <p:spTgt spid="34">
                                            <p:txEl>
                                              <p:pRg end="7" st="7"/>
                                            </p:txEl>
                                          </p:spTgt>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4">
                                            <p:txEl>
                                              <p:pRg end="8" st="8"/>
                                            </p:txEl>
                                          </p:spTgt>
                                        </p:tgtEl>
                                      </p:cBhvr>
                                    </p:animEffect>
                                    <p:set>
                                      <p:cBhvr>
                                        <p:cTn dur="1" fill="hold">
                                          <p:stCondLst>
                                            <p:cond delay="500"/>
                                          </p:stCondLst>
                                        </p:cTn>
                                        <p:tgtEl>
                                          <p:spTgt spid="34">
                                            <p:txEl>
                                              <p:pRg end="8" st="8"/>
                                            </p:txEl>
                                          </p:spTgt>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100"/>
                                        <p:tgtEl>
                                          <p:spTgt spid="32"/>
                                        </p:tgtEl>
                                      </p:cBhvr>
                                    </p:animEffect>
                                    <p:set>
                                      <p:cBhvr>
                                        <p:cTn dur="1" fill="hold">
                                          <p:stCondLst>
                                            <p:cond delay="1100"/>
                                          </p:stCondLst>
                                        </p:cTn>
                                        <p:tgtEl>
                                          <p:spTgt spid="32"/>
                                        </p:tgtEl>
                                        <p:attrNameLst>
                                          <p:attrName>style.visibility</p:attrName>
                                        </p:attrNameLst>
                                      </p:cBhvr>
                                      <p:to>
                                        <p:strVal val="hidden"/>
                                      </p:to>
                                    </p:set>
                                  </p:childTnLst>
                                </p:cTn>
                              </p:par>
                            </p:childTnLst>
                          </p:cTn>
                        </p:par>
                        <p:par>
                          <p:cTn fill="hold">
                            <p:stCondLst>
                              <p:cond delay="1100"/>
                            </p:stCondLst>
                            <p:childTnLst>
                              <p:par>
                                <p:cTn fill="hold" nodeType="afterEffect" presetClass="exit" presetID="2" presetSubtype="4">
                                  <p:stCondLst>
                                    <p:cond delay="0"/>
                                  </p:stCondLst>
                                  <p:childTnLst>
                                    <p:anim calcmode="lin" valueType="num">
                                      <p:cBhvr additive="base">
                                        <p:cTn dur="1000"/>
                                        <p:tgtEl>
                                          <p:spTgt spid="30"/>
                                        </p:tgtEl>
                                        <p:attrNameLst>
                                          <p:attrName>ppt_y</p:attrName>
                                        </p:attrNameLst>
                                      </p:cBhvr>
                                      <p:tavLst>
                                        <p:tav fmla="" tm="0">
                                          <p:val>
                                            <p:strVal val="#ppt_y"/>
                                          </p:val>
                                        </p:tav>
                                        <p:tav fmla="" tm="100000">
                                          <p:val>
                                            <p:strVal val="#ppt_y+1"/>
                                          </p:val>
                                        </p:tav>
                                      </p:tavLst>
                                    </p:anim>
                                    <p:set>
                                      <p:cBhvr>
                                        <p:cTn dur="1" fill="hold">
                                          <p:stCondLst>
                                            <p:cond delay="1000"/>
                                          </p:stCondLst>
                                        </p:cTn>
                                        <p:tgtEl>
                                          <p:spTgt spid="30"/>
                                        </p:tgtEl>
                                        <p:attrNameLst>
                                          <p:attrName>style.visibility</p:attrName>
                                        </p:attrNameLst>
                                      </p:cBhvr>
                                      <p:to>
                                        <p:strVal val="hidden"/>
                                      </p:to>
                                    </p:set>
                                  </p:childTnLst>
                                </p:cTn>
                              </p:par>
                              <p:par>
                                <p:cTn fill="hold" nodeType="withEffect" presetClass="exit" presetID="10" presetSubtype="0">
                                  <p:stCondLst>
                                    <p:cond delay="300"/>
                                  </p:stCondLst>
                                  <p:childTnLst>
                                    <p:animEffect filter="fade" transition="out">
                                      <p:cBhvr>
                                        <p:cTn dur="1200"/>
                                        <p:tgtEl>
                                          <p:spTgt spid="36"/>
                                        </p:tgtEl>
                                      </p:cBhvr>
                                    </p:animEffect>
                                    <p:set>
                                      <p:cBhvr>
                                        <p:cTn dur="1" fill="hold">
                                          <p:stCondLst>
                                            <p:cond delay="1200"/>
                                          </p:stCondLst>
                                        </p:cTn>
                                        <p:tgtEl>
                                          <p:spTgt spid="36"/>
                                        </p:tgtEl>
                                        <p:attrNameLst>
                                          <p:attrName>style.visibility</p:attrName>
                                        </p:attrNameLst>
                                      </p:cBhvr>
                                      <p:to>
                                        <p:strVal val="hidden"/>
                                      </p:to>
                                    </p:set>
                                  </p:childTnLst>
                                </p:cTn>
                              </p:par>
                              <p:par>
                                <p:cTn fill="hold" nodeType="withEffect" presetClass="exit" presetID="10" presetSubtype="0">
                                  <p:stCondLst>
                                    <p:cond delay="300"/>
                                  </p:stCondLst>
                                  <p:childTnLst>
                                    <p:animEffect filter="fade" transition="out">
                                      <p:cBhvr>
                                        <p:cTn dur="1200"/>
                                        <p:tgtEl>
                                          <p:spTgt spid="31"/>
                                        </p:tgtEl>
                                      </p:cBhvr>
                                    </p:animEffect>
                                    <p:set>
                                      <p:cBhvr>
                                        <p:cTn dur="1" fill="hold">
                                          <p:stCondLst>
                                            <p:cond delay="1200"/>
                                          </p:stCondLst>
                                        </p:cTn>
                                        <p:tgtEl>
                                          <p:spTgt spid="3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blip>
          <a:stretch>
            <a:fillRect/>
          </a:stretch>
        </a:blipFill>
      </p:bgPr>
    </p:bg>
    <p:spTree>
      <p:nvGrpSpPr>
        <p:cNvPr id="37" name="Shape 37"/>
        <p:cNvGrpSpPr/>
        <p:nvPr/>
      </p:nvGrpSpPr>
      <p:grpSpPr>
        <a:xfrm>
          <a:off x="0" y="0"/>
          <a:ext cx="0" cy="0"/>
          <a:chOff x="0" y="0"/>
          <a:chExt cx="0" cy="0"/>
        </a:xfrm>
      </p:grpSpPr>
      <p:sp>
        <p:nvSpPr>
          <p:cNvPr id="38" name="Google Shape;38;p16"/>
          <p:cNvSpPr txBox="1"/>
          <p:nvPr>
            <p:ph idx="1" type="body"/>
          </p:nvPr>
        </p:nvSpPr>
        <p:spPr>
          <a:xfrm>
            <a:off x="609600" y="1600202"/>
            <a:ext cx="10972800" cy="4495799"/>
          </a:xfrm>
          <a:prstGeom prst="rect">
            <a:avLst/>
          </a:prstGeom>
          <a:noFill/>
          <a:ln>
            <a:noFill/>
          </a:ln>
        </p:spPr>
        <p:txBody>
          <a:bodyPr anchorCtr="0" anchor="t" bIns="45700" lIns="91425" spcFirstLastPara="1" rIns="91425" wrap="square" tIns="45700">
            <a:noAutofit/>
          </a:bodyPr>
          <a:lstStyle>
            <a:lvl1pPr indent="-387350" lvl="0" marL="457200" marR="0" rtl="0" algn="l">
              <a:spcBef>
                <a:spcPts val="500"/>
              </a:spcBef>
              <a:spcAft>
                <a:spcPts val="0"/>
              </a:spcAft>
              <a:buClr>
                <a:schemeClr val="lt1"/>
              </a:buClr>
              <a:buSzPts val="2500"/>
              <a:buFont typeface="Arial"/>
              <a:buChar char="•"/>
              <a:defRPr sz="2500">
                <a:solidFill>
                  <a:schemeClr val="lt1"/>
                </a:solidFill>
                <a:latin typeface="Verdana"/>
                <a:ea typeface="Verdana"/>
                <a:cs typeface="Verdana"/>
                <a:sym typeface="Verdana"/>
              </a:defRPr>
            </a:lvl1pPr>
            <a:lvl2pPr indent="-368300" lvl="1" marL="914400" marR="0" rtl="0" algn="l">
              <a:spcBef>
                <a:spcPts val="440"/>
              </a:spcBef>
              <a:spcAft>
                <a:spcPts val="0"/>
              </a:spcAft>
              <a:buClr>
                <a:srgbClr val="24B0E3"/>
              </a:buClr>
              <a:buSzPts val="2200"/>
              <a:buFont typeface="Arial"/>
              <a:buChar char="•"/>
              <a:defRPr b="0" i="0" sz="2200" u="none" cap="none" strike="noStrike">
                <a:solidFill>
                  <a:schemeClr val="lt1"/>
                </a:solidFill>
                <a:latin typeface="Verdana"/>
                <a:ea typeface="Verdana"/>
                <a:cs typeface="Verdana"/>
                <a:sym typeface="Verdana"/>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Verdana"/>
                <a:ea typeface="Verdana"/>
                <a:cs typeface="Verdana"/>
                <a:sym typeface="Verdana"/>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Verdana"/>
                <a:ea typeface="Verdana"/>
                <a:cs typeface="Verdana"/>
                <a:sym typeface="Verdana"/>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9" name="Google Shape;39;p16"/>
          <p:cNvSpPr txBox="1"/>
          <p:nvPr>
            <p:ph type="title"/>
          </p:nvPr>
        </p:nvSpPr>
        <p:spPr>
          <a:xfrm>
            <a:off x="609600" y="274638"/>
            <a:ext cx="10972800" cy="639762"/>
          </a:xfrm>
          <a:prstGeom prst="rect">
            <a:avLst/>
          </a:prstGeom>
          <a:gradFill>
            <a:gsLst>
              <a:gs pos="0">
                <a:srgbClr val="0048A3"/>
              </a:gs>
              <a:gs pos="1666">
                <a:srgbClr val="0048A3"/>
              </a:gs>
              <a:gs pos="50000">
                <a:srgbClr val="0048A3">
                  <a:alpha val="0"/>
                </a:srgbClr>
              </a:gs>
              <a:gs pos="100000">
                <a:srgbClr val="0048A3"/>
              </a:gs>
            </a:gsLst>
            <a:lin ang="0" scaled="0"/>
          </a:gradFill>
          <a:ln>
            <a:noFill/>
          </a:ln>
          <a:effectLst>
            <a:outerShdw blurRad="127000" rotWithShape="0" algn="t" dir="5400000" dist="38100">
              <a:srgbClr val="000000">
                <a:alpha val="40000"/>
              </a:srgbClr>
            </a:outerShdw>
          </a:effectLst>
        </p:spPr>
        <p:txBody>
          <a:bodyPr anchorCtr="0" anchor="ctr" bIns="45700" lIns="91425" spcFirstLastPara="1" rIns="91425" wrap="square" tIns="45700">
            <a:noAutofit/>
          </a:bodyPr>
          <a:lstStyle>
            <a:lvl1pPr lvl="0" marR="0" rtl="0" algn="ctr">
              <a:spcBef>
                <a:spcPts val="0"/>
              </a:spcBef>
              <a:spcAft>
                <a:spcPts val="0"/>
              </a:spcAft>
              <a:buClr>
                <a:schemeClr val="lt1"/>
              </a:buClr>
              <a:buSzPts val="3000"/>
              <a:buFont typeface="Verdana"/>
              <a:buNone/>
              <a:defRPr b="1" sz="3000">
                <a:solidFill>
                  <a:schemeClr val="lt1"/>
                </a:solidFill>
                <a:latin typeface="Verdana"/>
                <a:ea typeface="Verdana"/>
                <a:cs typeface="Verdana"/>
                <a:sym typeface="Verdana"/>
              </a:defRPr>
            </a:lvl1pPr>
            <a:lvl2pPr lvl="1">
              <a:spcBef>
                <a:spcPts val="0"/>
              </a:spcBef>
              <a:spcAft>
                <a:spcPts val="0"/>
              </a:spcAft>
              <a:buSzPts val="1400"/>
              <a:buNone/>
              <a:defRPr sz="1800">
                <a:solidFill>
                  <a:schemeClr val="lt1"/>
                </a:solidFill>
                <a:latin typeface="Calibri"/>
                <a:ea typeface="Calibri"/>
                <a:cs typeface="Calibri"/>
                <a:sym typeface="Calibri"/>
              </a:defRPr>
            </a:lvl2pPr>
            <a:lvl3pPr lvl="2">
              <a:spcBef>
                <a:spcPts val="0"/>
              </a:spcBef>
              <a:spcAft>
                <a:spcPts val="0"/>
              </a:spcAft>
              <a:buSzPts val="1400"/>
              <a:buNone/>
              <a:defRPr sz="1800">
                <a:solidFill>
                  <a:schemeClr val="lt1"/>
                </a:solidFill>
                <a:latin typeface="Calibri"/>
                <a:ea typeface="Calibri"/>
                <a:cs typeface="Calibri"/>
                <a:sym typeface="Calibri"/>
              </a:defRPr>
            </a:lvl3pPr>
            <a:lvl4pPr lvl="3">
              <a:spcBef>
                <a:spcPts val="0"/>
              </a:spcBef>
              <a:spcAft>
                <a:spcPts val="0"/>
              </a:spcAft>
              <a:buSzPts val="1400"/>
              <a:buNone/>
              <a:defRPr sz="1800">
                <a:solidFill>
                  <a:schemeClr val="lt1"/>
                </a:solidFill>
                <a:latin typeface="Calibri"/>
                <a:ea typeface="Calibri"/>
                <a:cs typeface="Calibri"/>
                <a:sym typeface="Calibri"/>
              </a:defRPr>
            </a:lvl4pPr>
            <a:lvl5pPr lvl="4">
              <a:spcBef>
                <a:spcPts val="0"/>
              </a:spcBef>
              <a:spcAft>
                <a:spcPts val="0"/>
              </a:spcAft>
              <a:buSzPts val="1400"/>
              <a:buNone/>
              <a:defRPr sz="1800">
                <a:solidFill>
                  <a:schemeClr val="lt1"/>
                </a:solidFill>
                <a:latin typeface="Calibri"/>
                <a:ea typeface="Calibri"/>
                <a:cs typeface="Calibri"/>
                <a:sym typeface="Calibri"/>
              </a:defRPr>
            </a:lvl5pPr>
            <a:lvl6pPr lvl="5">
              <a:spcBef>
                <a:spcPts val="0"/>
              </a:spcBef>
              <a:spcAft>
                <a:spcPts val="0"/>
              </a:spcAft>
              <a:buSzPts val="1400"/>
              <a:buNone/>
              <a:defRPr sz="1800">
                <a:solidFill>
                  <a:schemeClr val="lt1"/>
                </a:solidFill>
                <a:latin typeface="Calibri"/>
                <a:ea typeface="Calibri"/>
                <a:cs typeface="Calibri"/>
                <a:sym typeface="Calibri"/>
              </a:defRPr>
            </a:lvl6pPr>
            <a:lvl7pPr lvl="6">
              <a:spcBef>
                <a:spcPts val="0"/>
              </a:spcBef>
              <a:spcAft>
                <a:spcPts val="0"/>
              </a:spcAft>
              <a:buSzPts val="1400"/>
              <a:buNone/>
              <a:defRPr sz="1800">
                <a:solidFill>
                  <a:schemeClr val="lt1"/>
                </a:solidFill>
                <a:latin typeface="Calibri"/>
                <a:ea typeface="Calibri"/>
                <a:cs typeface="Calibri"/>
                <a:sym typeface="Calibri"/>
              </a:defRPr>
            </a:lvl7pPr>
            <a:lvl8pPr lvl="7">
              <a:spcBef>
                <a:spcPts val="0"/>
              </a:spcBef>
              <a:spcAft>
                <a:spcPts val="0"/>
              </a:spcAft>
              <a:buSzPts val="1400"/>
              <a:buNone/>
              <a:defRPr sz="1800">
                <a:solidFill>
                  <a:schemeClr val="lt1"/>
                </a:solidFill>
                <a:latin typeface="Calibri"/>
                <a:ea typeface="Calibri"/>
                <a:cs typeface="Calibri"/>
                <a:sym typeface="Calibri"/>
              </a:defRPr>
            </a:lvl8pPr>
            <a:lvl9pPr lvl="8">
              <a:spcBef>
                <a:spcPts val="0"/>
              </a:spcBef>
              <a:spcAft>
                <a:spcPts val="0"/>
              </a:spcAft>
              <a:buSzPts val="1400"/>
              <a:buNone/>
              <a:defRPr sz="1800">
                <a:solidFill>
                  <a:schemeClr val="lt1"/>
                </a:solidFill>
                <a:latin typeface="Calibri"/>
                <a:ea typeface="Calibri"/>
                <a:cs typeface="Calibri"/>
                <a:sym typeface="Calibri"/>
              </a:defRPr>
            </a:lvl9pPr>
          </a:lstStyle>
          <a:p/>
        </p:txBody>
      </p:sp>
      <p:sp>
        <p:nvSpPr>
          <p:cNvPr id="40" name="Google Shape;40;p16"/>
          <p:cNvSpPr txBox="1"/>
          <p:nvPr>
            <p:ph idx="2" type="body"/>
          </p:nvPr>
        </p:nvSpPr>
        <p:spPr>
          <a:xfrm>
            <a:off x="609600" y="990600"/>
            <a:ext cx="10972800" cy="5334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460"/>
              </a:spcBef>
              <a:spcAft>
                <a:spcPts val="0"/>
              </a:spcAft>
              <a:buClr>
                <a:srgbClr val="BFD72E"/>
              </a:buClr>
              <a:buSzPts val="2300"/>
              <a:buFont typeface="Arial"/>
              <a:buNone/>
              <a:defRPr b="0" i="0" sz="2300" u="none" cap="none" strike="noStrike">
                <a:solidFill>
                  <a:srgbClr val="BFD72E"/>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1" name="Shape 41"/>
        <p:cNvGrpSpPr/>
        <p:nvPr/>
      </p:nvGrpSpPr>
      <p:grpSpPr>
        <a:xfrm>
          <a:off x="0" y="0"/>
          <a:ext cx="0" cy="0"/>
          <a:chOff x="0" y="0"/>
          <a:chExt cx="0" cy="0"/>
        </a:xfrm>
      </p:grpSpPr>
      <p:sp>
        <p:nvSpPr>
          <p:cNvPr id="42" name="Google Shape;42;p17"/>
          <p:cNvSpPr txBox="1"/>
          <p:nvPr>
            <p:ph type="title"/>
          </p:nvPr>
        </p:nvSpPr>
        <p:spPr>
          <a:xfrm>
            <a:off x="609600" y="2895600"/>
            <a:ext cx="10972800" cy="639762"/>
          </a:xfrm>
          <a:prstGeom prst="rect">
            <a:avLst/>
          </a:prstGeom>
          <a:gradFill>
            <a:gsLst>
              <a:gs pos="0">
                <a:srgbClr val="0048A3"/>
              </a:gs>
              <a:gs pos="1666">
                <a:srgbClr val="0048A3"/>
              </a:gs>
              <a:gs pos="50000">
                <a:srgbClr val="0048A3">
                  <a:alpha val="0"/>
                </a:srgbClr>
              </a:gs>
              <a:gs pos="100000">
                <a:srgbClr val="0048A3"/>
              </a:gs>
            </a:gsLst>
            <a:lin ang="0" scaled="0"/>
          </a:gradFill>
          <a:ln>
            <a:noFill/>
          </a:ln>
          <a:effectLst>
            <a:outerShdw blurRad="127000" rotWithShape="0" algn="t" dir="5400000" dist="38100">
              <a:srgbClr val="000000">
                <a:alpha val="40000"/>
              </a:srgbClr>
            </a:outerShdw>
          </a:effectLst>
        </p:spPr>
        <p:txBody>
          <a:bodyPr anchorCtr="0" anchor="ctr" bIns="45700" lIns="91425" spcFirstLastPara="1" rIns="91425" wrap="square" tIns="45700">
            <a:noAutofit/>
          </a:bodyPr>
          <a:lstStyle>
            <a:lvl1pPr lvl="0" marR="0" rtl="0" algn="ctr">
              <a:spcBef>
                <a:spcPts val="0"/>
              </a:spcBef>
              <a:spcAft>
                <a:spcPts val="0"/>
              </a:spcAft>
              <a:buClr>
                <a:schemeClr val="lt1"/>
              </a:buClr>
              <a:buSzPts val="3000"/>
              <a:buFont typeface="Verdana"/>
              <a:buNone/>
              <a:defRPr b="1" sz="3000">
                <a:solidFill>
                  <a:schemeClr val="lt1"/>
                </a:solidFill>
                <a:latin typeface="Verdana"/>
                <a:ea typeface="Verdana"/>
                <a:cs typeface="Verdana"/>
                <a:sym typeface="Verdana"/>
              </a:defRPr>
            </a:lvl1pPr>
            <a:lvl2pPr lvl="1">
              <a:spcBef>
                <a:spcPts val="0"/>
              </a:spcBef>
              <a:spcAft>
                <a:spcPts val="0"/>
              </a:spcAft>
              <a:buSzPts val="1400"/>
              <a:buNone/>
              <a:defRPr sz="1800">
                <a:solidFill>
                  <a:schemeClr val="lt1"/>
                </a:solidFill>
                <a:latin typeface="Calibri"/>
                <a:ea typeface="Calibri"/>
                <a:cs typeface="Calibri"/>
                <a:sym typeface="Calibri"/>
              </a:defRPr>
            </a:lvl2pPr>
            <a:lvl3pPr lvl="2">
              <a:spcBef>
                <a:spcPts val="0"/>
              </a:spcBef>
              <a:spcAft>
                <a:spcPts val="0"/>
              </a:spcAft>
              <a:buSzPts val="1400"/>
              <a:buNone/>
              <a:defRPr sz="1800">
                <a:solidFill>
                  <a:schemeClr val="lt1"/>
                </a:solidFill>
                <a:latin typeface="Calibri"/>
                <a:ea typeface="Calibri"/>
                <a:cs typeface="Calibri"/>
                <a:sym typeface="Calibri"/>
              </a:defRPr>
            </a:lvl3pPr>
            <a:lvl4pPr lvl="3">
              <a:spcBef>
                <a:spcPts val="0"/>
              </a:spcBef>
              <a:spcAft>
                <a:spcPts val="0"/>
              </a:spcAft>
              <a:buSzPts val="1400"/>
              <a:buNone/>
              <a:defRPr sz="1800">
                <a:solidFill>
                  <a:schemeClr val="lt1"/>
                </a:solidFill>
                <a:latin typeface="Calibri"/>
                <a:ea typeface="Calibri"/>
                <a:cs typeface="Calibri"/>
                <a:sym typeface="Calibri"/>
              </a:defRPr>
            </a:lvl4pPr>
            <a:lvl5pPr lvl="4">
              <a:spcBef>
                <a:spcPts val="0"/>
              </a:spcBef>
              <a:spcAft>
                <a:spcPts val="0"/>
              </a:spcAft>
              <a:buSzPts val="1400"/>
              <a:buNone/>
              <a:defRPr sz="1800">
                <a:solidFill>
                  <a:schemeClr val="lt1"/>
                </a:solidFill>
                <a:latin typeface="Calibri"/>
                <a:ea typeface="Calibri"/>
                <a:cs typeface="Calibri"/>
                <a:sym typeface="Calibri"/>
              </a:defRPr>
            </a:lvl5pPr>
            <a:lvl6pPr lvl="5">
              <a:spcBef>
                <a:spcPts val="0"/>
              </a:spcBef>
              <a:spcAft>
                <a:spcPts val="0"/>
              </a:spcAft>
              <a:buSzPts val="1400"/>
              <a:buNone/>
              <a:defRPr sz="1800">
                <a:solidFill>
                  <a:schemeClr val="lt1"/>
                </a:solidFill>
                <a:latin typeface="Calibri"/>
                <a:ea typeface="Calibri"/>
                <a:cs typeface="Calibri"/>
                <a:sym typeface="Calibri"/>
              </a:defRPr>
            </a:lvl6pPr>
            <a:lvl7pPr lvl="6">
              <a:spcBef>
                <a:spcPts val="0"/>
              </a:spcBef>
              <a:spcAft>
                <a:spcPts val="0"/>
              </a:spcAft>
              <a:buSzPts val="1400"/>
              <a:buNone/>
              <a:defRPr sz="1800">
                <a:solidFill>
                  <a:schemeClr val="lt1"/>
                </a:solidFill>
                <a:latin typeface="Calibri"/>
                <a:ea typeface="Calibri"/>
                <a:cs typeface="Calibri"/>
                <a:sym typeface="Calibri"/>
              </a:defRPr>
            </a:lvl7pPr>
            <a:lvl8pPr lvl="7">
              <a:spcBef>
                <a:spcPts val="0"/>
              </a:spcBef>
              <a:spcAft>
                <a:spcPts val="0"/>
              </a:spcAft>
              <a:buSzPts val="1400"/>
              <a:buNone/>
              <a:defRPr sz="1800">
                <a:solidFill>
                  <a:schemeClr val="lt1"/>
                </a:solidFill>
                <a:latin typeface="Calibri"/>
                <a:ea typeface="Calibri"/>
                <a:cs typeface="Calibri"/>
                <a:sym typeface="Calibri"/>
              </a:defRPr>
            </a:lvl8pPr>
            <a:lvl9pPr lvl="8">
              <a:spcBef>
                <a:spcPts val="0"/>
              </a:spcBef>
              <a:spcAft>
                <a:spcPts val="0"/>
              </a:spcAft>
              <a:buSzPts val="1400"/>
              <a:buNone/>
              <a:defRPr sz="1800">
                <a:solidFill>
                  <a:schemeClr val="lt1"/>
                </a:solidFill>
                <a:latin typeface="Calibri"/>
                <a:ea typeface="Calibri"/>
                <a:cs typeface="Calibri"/>
                <a:sym typeface="Calibri"/>
              </a:defRPr>
            </a:lvl9pPr>
          </a:lstStyle>
          <a:p/>
        </p:txBody>
      </p:sp>
      <p:sp>
        <p:nvSpPr>
          <p:cNvPr id="43" name="Google Shape;43;p17"/>
          <p:cNvSpPr txBox="1"/>
          <p:nvPr>
            <p:ph idx="1" type="body"/>
          </p:nvPr>
        </p:nvSpPr>
        <p:spPr>
          <a:xfrm>
            <a:off x="609600" y="3611562"/>
            <a:ext cx="10972800" cy="5334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500"/>
              </a:spcBef>
              <a:spcAft>
                <a:spcPts val="0"/>
              </a:spcAft>
              <a:buClr>
                <a:srgbClr val="BFD72E"/>
              </a:buClr>
              <a:buSzPts val="2500"/>
              <a:buFont typeface="Arial"/>
              <a:buNone/>
              <a:defRPr b="0" i="0" sz="2500" u="none" cap="none" strike="noStrike">
                <a:solidFill>
                  <a:srgbClr val="BFD72E"/>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4" name="Shape 44"/>
        <p:cNvGrpSpPr/>
        <p:nvPr/>
      </p:nvGrpSpPr>
      <p:grpSpPr>
        <a:xfrm>
          <a:off x="0" y="0"/>
          <a:ext cx="0" cy="0"/>
          <a:chOff x="0" y="0"/>
          <a:chExt cx="0" cy="0"/>
        </a:xfrm>
      </p:grpSpPr>
      <p:sp>
        <p:nvSpPr>
          <p:cNvPr id="45" name="Google Shape;45;p18"/>
          <p:cNvSpPr txBox="1"/>
          <p:nvPr>
            <p:ph idx="1" type="body"/>
          </p:nvPr>
        </p:nvSpPr>
        <p:spPr>
          <a:xfrm>
            <a:off x="609600" y="1600202"/>
            <a:ext cx="5384800" cy="5029199"/>
          </a:xfrm>
          <a:prstGeom prst="rect">
            <a:avLst/>
          </a:prstGeom>
          <a:noFill/>
          <a:ln>
            <a:noFill/>
          </a:ln>
        </p:spPr>
        <p:txBody>
          <a:bodyPr anchorCtr="0" anchor="t" bIns="45700" lIns="91425" spcFirstLastPara="1" rIns="91425" wrap="square" tIns="45700">
            <a:noAutofit/>
          </a:bodyPr>
          <a:lstStyle>
            <a:lvl1pPr indent="-387350" lvl="0" marL="457200" marR="0" rtl="0" algn="l">
              <a:spcBef>
                <a:spcPts val="500"/>
              </a:spcBef>
              <a:spcAft>
                <a:spcPts val="0"/>
              </a:spcAft>
              <a:buClr>
                <a:schemeClr val="lt1"/>
              </a:buClr>
              <a:buSzPts val="2500"/>
              <a:buFont typeface="Arial"/>
              <a:buChar char="•"/>
              <a:defRPr sz="2500">
                <a:solidFill>
                  <a:schemeClr val="lt1"/>
                </a:solidFill>
                <a:latin typeface="Verdana"/>
                <a:ea typeface="Verdana"/>
                <a:cs typeface="Verdana"/>
                <a:sym typeface="Verdana"/>
              </a:defRPr>
            </a:lvl1pPr>
            <a:lvl2pPr indent="-368300" lvl="1" marL="914400" marR="0" rtl="0" algn="l">
              <a:spcBef>
                <a:spcPts val="440"/>
              </a:spcBef>
              <a:spcAft>
                <a:spcPts val="0"/>
              </a:spcAft>
              <a:buClr>
                <a:schemeClr val="lt1"/>
              </a:buClr>
              <a:buSzPts val="2200"/>
              <a:buFont typeface="Arial"/>
              <a:buChar char="–"/>
              <a:defRPr b="0" i="0" sz="2200" u="none" cap="none" strike="noStrike">
                <a:solidFill>
                  <a:schemeClr val="lt1"/>
                </a:solidFill>
                <a:latin typeface="Verdana"/>
                <a:ea typeface="Verdana"/>
                <a:cs typeface="Verdana"/>
                <a:sym typeface="Verdana"/>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Verdana"/>
                <a:ea typeface="Verdana"/>
                <a:cs typeface="Verdana"/>
                <a:sym typeface="Verdana"/>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Verdana"/>
                <a:ea typeface="Verdana"/>
                <a:cs typeface="Verdana"/>
                <a:sym typeface="Verdana"/>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6" name="Google Shape;46;p18"/>
          <p:cNvSpPr txBox="1"/>
          <p:nvPr>
            <p:ph idx="2" type="body"/>
          </p:nvPr>
        </p:nvSpPr>
        <p:spPr>
          <a:xfrm>
            <a:off x="6197600" y="1600202"/>
            <a:ext cx="5384800" cy="5029199"/>
          </a:xfrm>
          <a:prstGeom prst="rect">
            <a:avLst/>
          </a:prstGeom>
          <a:noFill/>
          <a:ln>
            <a:noFill/>
          </a:ln>
        </p:spPr>
        <p:txBody>
          <a:bodyPr anchorCtr="0" anchor="t" bIns="45700" lIns="91425" spcFirstLastPara="1" rIns="91425" wrap="square" tIns="45700">
            <a:noAutofit/>
          </a:bodyPr>
          <a:lstStyle>
            <a:lvl1pPr indent="-387350" lvl="0" marL="457200" marR="0" rtl="0" algn="l">
              <a:spcBef>
                <a:spcPts val="500"/>
              </a:spcBef>
              <a:spcAft>
                <a:spcPts val="0"/>
              </a:spcAft>
              <a:buClr>
                <a:schemeClr val="lt1"/>
              </a:buClr>
              <a:buSzPts val="2500"/>
              <a:buFont typeface="Arial"/>
              <a:buChar char="•"/>
              <a:defRPr sz="2500">
                <a:solidFill>
                  <a:schemeClr val="lt1"/>
                </a:solidFill>
                <a:latin typeface="Verdana"/>
                <a:ea typeface="Verdana"/>
                <a:cs typeface="Verdana"/>
                <a:sym typeface="Verdana"/>
              </a:defRPr>
            </a:lvl1pPr>
            <a:lvl2pPr indent="-368300" lvl="1" marL="914400" marR="0" rtl="0" algn="l">
              <a:spcBef>
                <a:spcPts val="440"/>
              </a:spcBef>
              <a:spcAft>
                <a:spcPts val="0"/>
              </a:spcAft>
              <a:buClr>
                <a:schemeClr val="lt1"/>
              </a:buClr>
              <a:buSzPts val="2200"/>
              <a:buFont typeface="Arial"/>
              <a:buChar char="–"/>
              <a:defRPr b="0" i="0" sz="2200" u="none" cap="none" strike="noStrike">
                <a:solidFill>
                  <a:schemeClr val="lt1"/>
                </a:solidFill>
                <a:latin typeface="Verdana"/>
                <a:ea typeface="Verdana"/>
                <a:cs typeface="Verdana"/>
                <a:sym typeface="Verdana"/>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Verdana"/>
                <a:ea typeface="Verdana"/>
                <a:cs typeface="Verdana"/>
                <a:sym typeface="Verdana"/>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Verdana"/>
                <a:ea typeface="Verdana"/>
                <a:cs typeface="Verdana"/>
                <a:sym typeface="Verdana"/>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7" name="Google Shape;47;p18"/>
          <p:cNvSpPr txBox="1"/>
          <p:nvPr>
            <p:ph type="title"/>
          </p:nvPr>
        </p:nvSpPr>
        <p:spPr>
          <a:xfrm>
            <a:off x="609600" y="274638"/>
            <a:ext cx="10972800" cy="639762"/>
          </a:xfrm>
          <a:prstGeom prst="rect">
            <a:avLst/>
          </a:prstGeom>
          <a:gradFill>
            <a:gsLst>
              <a:gs pos="0">
                <a:srgbClr val="0048A3"/>
              </a:gs>
              <a:gs pos="1666">
                <a:srgbClr val="0048A3"/>
              </a:gs>
              <a:gs pos="50000">
                <a:srgbClr val="0048A3">
                  <a:alpha val="0"/>
                </a:srgbClr>
              </a:gs>
              <a:gs pos="100000">
                <a:srgbClr val="0048A3"/>
              </a:gs>
            </a:gsLst>
            <a:lin ang="0" scaled="0"/>
          </a:gradFill>
          <a:ln>
            <a:noFill/>
          </a:ln>
          <a:effectLst>
            <a:outerShdw blurRad="127000" rotWithShape="0" algn="t" dir="5400000" dist="38100">
              <a:srgbClr val="000000">
                <a:alpha val="40000"/>
              </a:srgbClr>
            </a:outerShdw>
          </a:effectLst>
        </p:spPr>
        <p:txBody>
          <a:bodyPr anchorCtr="0" anchor="ctr" bIns="45700" lIns="91425" spcFirstLastPara="1" rIns="91425" wrap="square" tIns="45700">
            <a:noAutofit/>
          </a:bodyPr>
          <a:lstStyle>
            <a:lvl1pPr lvl="0" marR="0" rtl="0" algn="ctr">
              <a:spcBef>
                <a:spcPts val="0"/>
              </a:spcBef>
              <a:spcAft>
                <a:spcPts val="0"/>
              </a:spcAft>
              <a:buClr>
                <a:schemeClr val="lt1"/>
              </a:buClr>
              <a:buSzPts val="3000"/>
              <a:buFont typeface="Verdana"/>
              <a:buNone/>
              <a:defRPr b="1" sz="3000">
                <a:solidFill>
                  <a:schemeClr val="lt1"/>
                </a:solidFill>
                <a:latin typeface="Verdana"/>
                <a:ea typeface="Verdana"/>
                <a:cs typeface="Verdana"/>
                <a:sym typeface="Verdana"/>
              </a:defRPr>
            </a:lvl1pPr>
            <a:lvl2pPr lvl="1">
              <a:spcBef>
                <a:spcPts val="0"/>
              </a:spcBef>
              <a:spcAft>
                <a:spcPts val="0"/>
              </a:spcAft>
              <a:buSzPts val="1400"/>
              <a:buNone/>
              <a:defRPr sz="1800">
                <a:solidFill>
                  <a:schemeClr val="lt1"/>
                </a:solidFill>
                <a:latin typeface="Calibri"/>
                <a:ea typeface="Calibri"/>
                <a:cs typeface="Calibri"/>
                <a:sym typeface="Calibri"/>
              </a:defRPr>
            </a:lvl2pPr>
            <a:lvl3pPr lvl="2">
              <a:spcBef>
                <a:spcPts val="0"/>
              </a:spcBef>
              <a:spcAft>
                <a:spcPts val="0"/>
              </a:spcAft>
              <a:buSzPts val="1400"/>
              <a:buNone/>
              <a:defRPr sz="1800">
                <a:solidFill>
                  <a:schemeClr val="lt1"/>
                </a:solidFill>
                <a:latin typeface="Calibri"/>
                <a:ea typeface="Calibri"/>
                <a:cs typeface="Calibri"/>
                <a:sym typeface="Calibri"/>
              </a:defRPr>
            </a:lvl3pPr>
            <a:lvl4pPr lvl="3">
              <a:spcBef>
                <a:spcPts val="0"/>
              </a:spcBef>
              <a:spcAft>
                <a:spcPts val="0"/>
              </a:spcAft>
              <a:buSzPts val="1400"/>
              <a:buNone/>
              <a:defRPr sz="1800">
                <a:solidFill>
                  <a:schemeClr val="lt1"/>
                </a:solidFill>
                <a:latin typeface="Calibri"/>
                <a:ea typeface="Calibri"/>
                <a:cs typeface="Calibri"/>
                <a:sym typeface="Calibri"/>
              </a:defRPr>
            </a:lvl4pPr>
            <a:lvl5pPr lvl="4">
              <a:spcBef>
                <a:spcPts val="0"/>
              </a:spcBef>
              <a:spcAft>
                <a:spcPts val="0"/>
              </a:spcAft>
              <a:buSzPts val="1400"/>
              <a:buNone/>
              <a:defRPr sz="1800">
                <a:solidFill>
                  <a:schemeClr val="lt1"/>
                </a:solidFill>
                <a:latin typeface="Calibri"/>
                <a:ea typeface="Calibri"/>
                <a:cs typeface="Calibri"/>
                <a:sym typeface="Calibri"/>
              </a:defRPr>
            </a:lvl5pPr>
            <a:lvl6pPr lvl="5">
              <a:spcBef>
                <a:spcPts val="0"/>
              </a:spcBef>
              <a:spcAft>
                <a:spcPts val="0"/>
              </a:spcAft>
              <a:buSzPts val="1400"/>
              <a:buNone/>
              <a:defRPr sz="1800">
                <a:solidFill>
                  <a:schemeClr val="lt1"/>
                </a:solidFill>
                <a:latin typeface="Calibri"/>
                <a:ea typeface="Calibri"/>
                <a:cs typeface="Calibri"/>
                <a:sym typeface="Calibri"/>
              </a:defRPr>
            </a:lvl6pPr>
            <a:lvl7pPr lvl="6">
              <a:spcBef>
                <a:spcPts val="0"/>
              </a:spcBef>
              <a:spcAft>
                <a:spcPts val="0"/>
              </a:spcAft>
              <a:buSzPts val="1400"/>
              <a:buNone/>
              <a:defRPr sz="1800">
                <a:solidFill>
                  <a:schemeClr val="lt1"/>
                </a:solidFill>
                <a:latin typeface="Calibri"/>
                <a:ea typeface="Calibri"/>
                <a:cs typeface="Calibri"/>
                <a:sym typeface="Calibri"/>
              </a:defRPr>
            </a:lvl7pPr>
            <a:lvl8pPr lvl="7">
              <a:spcBef>
                <a:spcPts val="0"/>
              </a:spcBef>
              <a:spcAft>
                <a:spcPts val="0"/>
              </a:spcAft>
              <a:buSzPts val="1400"/>
              <a:buNone/>
              <a:defRPr sz="1800">
                <a:solidFill>
                  <a:schemeClr val="lt1"/>
                </a:solidFill>
                <a:latin typeface="Calibri"/>
                <a:ea typeface="Calibri"/>
                <a:cs typeface="Calibri"/>
                <a:sym typeface="Calibri"/>
              </a:defRPr>
            </a:lvl8pPr>
            <a:lvl9pPr lvl="8">
              <a:spcBef>
                <a:spcPts val="0"/>
              </a:spcBef>
              <a:spcAft>
                <a:spcPts val="0"/>
              </a:spcAft>
              <a:buSzPts val="1400"/>
              <a:buNone/>
              <a:defRPr sz="1800">
                <a:solidFill>
                  <a:schemeClr val="lt1"/>
                </a:solidFill>
                <a:latin typeface="Calibri"/>
                <a:ea typeface="Calibri"/>
                <a:cs typeface="Calibri"/>
                <a:sym typeface="Calibri"/>
              </a:defRPr>
            </a:lvl9pPr>
          </a:lstStyle>
          <a:p/>
        </p:txBody>
      </p:sp>
      <p:sp>
        <p:nvSpPr>
          <p:cNvPr id="48" name="Google Shape;48;p18"/>
          <p:cNvSpPr txBox="1"/>
          <p:nvPr>
            <p:ph idx="3" type="body"/>
          </p:nvPr>
        </p:nvSpPr>
        <p:spPr>
          <a:xfrm>
            <a:off x="609600" y="990600"/>
            <a:ext cx="10972800" cy="5334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500"/>
              </a:spcBef>
              <a:spcAft>
                <a:spcPts val="0"/>
              </a:spcAft>
              <a:buClr>
                <a:srgbClr val="BFD72E"/>
              </a:buClr>
              <a:buSzPts val="2500"/>
              <a:buFont typeface="Arial"/>
              <a:buNone/>
              <a:defRPr b="0" i="0" sz="2500" u="none" cap="none" strike="noStrike">
                <a:solidFill>
                  <a:srgbClr val="BFD72E"/>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9" name="Shape 49"/>
        <p:cNvGrpSpPr/>
        <p:nvPr/>
      </p:nvGrpSpPr>
      <p:grpSpPr>
        <a:xfrm>
          <a:off x="0" y="0"/>
          <a:ext cx="0" cy="0"/>
          <a:chOff x="0" y="0"/>
          <a:chExt cx="0" cy="0"/>
        </a:xfrm>
      </p:grpSpPr>
      <p:sp>
        <p:nvSpPr>
          <p:cNvPr id="50" name="Google Shape;50;p19"/>
          <p:cNvSpPr txBox="1"/>
          <p:nvPr>
            <p:ph idx="1" type="body"/>
          </p:nvPr>
        </p:nvSpPr>
        <p:spPr>
          <a:xfrm>
            <a:off x="609600" y="1600202"/>
            <a:ext cx="5384800" cy="5029199"/>
          </a:xfrm>
          <a:prstGeom prst="rect">
            <a:avLst/>
          </a:prstGeom>
          <a:noFill/>
          <a:ln>
            <a:noFill/>
          </a:ln>
        </p:spPr>
        <p:txBody>
          <a:bodyPr anchorCtr="0" anchor="t" bIns="45700" lIns="91425" spcFirstLastPara="1" rIns="91425" wrap="square" tIns="45700">
            <a:noAutofit/>
          </a:bodyPr>
          <a:lstStyle>
            <a:lvl1pPr indent="-387350" lvl="0" marL="457200" marR="0" rtl="0" algn="l">
              <a:spcBef>
                <a:spcPts val="500"/>
              </a:spcBef>
              <a:spcAft>
                <a:spcPts val="0"/>
              </a:spcAft>
              <a:buClr>
                <a:schemeClr val="lt1"/>
              </a:buClr>
              <a:buSzPts val="2500"/>
              <a:buFont typeface="Arial"/>
              <a:buChar char="•"/>
              <a:defRPr sz="2500">
                <a:solidFill>
                  <a:schemeClr val="lt1"/>
                </a:solidFill>
                <a:latin typeface="Verdana"/>
                <a:ea typeface="Verdana"/>
                <a:cs typeface="Verdana"/>
                <a:sym typeface="Verdana"/>
              </a:defRPr>
            </a:lvl1pPr>
            <a:lvl2pPr indent="-368300" lvl="1" marL="914400" marR="0" rtl="0" algn="l">
              <a:spcBef>
                <a:spcPts val="440"/>
              </a:spcBef>
              <a:spcAft>
                <a:spcPts val="0"/>
              </a:spcAft>
              <a:buClr>
                <a:schemeClr val="lt1"/>
              </a:buClr>
              <a:buSzPts val="2200"/>
              <a:buFont typeface="Arial"/>
              <a:buChar char="–"/>
              <a:defRPr b="0" i="0" sz="2200" u="none" cap="none" strike="noStrike">
                <a:solidFill>
                  <a:schemeClr val="lt1"/>
                </a:solidFill>
                <a:latin typeface="Verdana"/>
                <a:ea typeface="Verdana"/>
                <a:cs typeface="Verdana"/>
                <a:sym typeface="Verdana"/>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Verdana"/>
                <a:ea typeface="Verdana"/>
                <a:cs typeface="Verdana"/>
                <a:sym typeface="Verdana"/>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Verdana"/>
                <a:ea typeface="Verdana"/>
                <a:cs typeface="Verdana"/>
                <a:sym typeface="Verdana"/>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1" name="Google Shape;51;p19"/>
          <p:cNvSpPr txBox="1"/>
          <p:nvPr>
            <p:ph idx="2" type="body"/>
          </p:nvPr>
        </p:nvSpPr>
        <p:spPr>
          <a:xfrm>
            <a:off x="6197600" y="1600202"/>
            <a:ext cx="5384800" cy="5029199"/>
          </a:xfrm>
          <a:prstGeom prst="rect">
            <a:avLst/>
          </a:prstGeom>
          <a:noFill/>
          <a:ln>
            <a:noFill/>
          </a:ln>
        </p:spPr>
        <p:txBody>
          <a:bodyPr anchorCtr="0" anchor="t" bIns="45700" lIns="91425" spcFirstLastPara="1" rIns="91425" wrap="square" tIns="45700">
            <a:noAutofit/>
          </a:bodyPr>
          <a:lstStyle>
            <a:lvl1pPr indent="-387350" lvl="0" marL="457200" marR="0" rtl="0" algn="l">
              <a:spcBef>
                <a:spcPts val="500"/>
              </a:spcBef>
              <a:spcAft>
                <a:spcPts val="0"/>
              </a:spcAft>
              <a:buClr>
                <a:schemeClr val="lt1"/>
              </a:buClr>
              <a:buSzPts val="2500"/>
              <a:buFont typeface="Arial"/>
              <a:buChar char="•"/>
              <a:defRPr sz="2500">
                <a:solidFill>
                  <a:schemeClr val="lt1"/>
                </a:solidFill>
                <a:latin typeface="Verdana"/>
                <a:ea typeface="Verdana"/>
                <a:cs typeface="Verdana"/>
                <a:sym typeface="Verdana"/>
              </a:defRPr>
            </a:lvl1pPr>
            <a:lvl2pPr indent="-368300" lvl="1" marL="914400" marR="0" rtl="0" algn="l">
              <a:spcBef>
                <a:spcPts val="440"/>
              </a:spcBef>
              <a:spcAft>
                <a:spcPts val="0"/>
              </a:spcAft>
              <a:buClr>
                <a:schemeClr val="lt1"/>
              </a:buClr>
              <a:buSzPts val="2200"/>
              <a:buFont typeface="Arial"/>
              <a:buChar char="–"/>
              <a:defRPr b="0" i="0" sz="2200" u="none" cap="none" strike="noStrike">
                <a:solidFill>
                  <a:schemeClr val="lt1"/>
                </a:solidFill>
                <a:latin typeface="Verdana"/>
                <a:ea typeface="Verdana"/>
                <a:cs typeface="Verdana"/>
                <a:sym typeface="Verdana"/>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Verdana"/>
                <a:ea typeface="Verdana"/>
                <a:cs typeface="Verdana"/>
                <a:sym typeface="Verdana"/>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Verdana"/>
                <a:ea typeface="Verdana"/>
                <a:cs typeface="Verdana"/>
                <a:sym typeface="Verdana"/>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2" name="Google Shape;52;p19"/>
          <p:cNvSpPr txBox="1"/>
          <p:nvPr>
            <p:ph type="title"/>
          </p:nvPr>
        </p:nvSpPr>
        <p:spPr>
          <a:xfrm>
            <a:off x="609600" y="274638"/>
            <a:ext cx="10972800" cy="639762"/>
          </a:xfrm>
          <a:prstGeom prst="rect">
            <a:avLst/>
          </a:prstGeom>
          <a:gradFill>
            <a:gsLst>
              <a:gs pos="0">
                <a:srgbClr val="0048A3"/>
              </a:gs>
              <a:gs pos="1666">
                <a:srgbClr val="0048A3"/>
              </a:gs>
              <a:gs pos="50000">
                <a:srgbClr val="0048A3">
                  <a:alpha val="0"/>
                </a:srgbClr>
              </a:gs>
              <a:gs pos="100000">
                <a:srgbClr val="0048A3"/>
              </a:gs>
            </a:gsLst>
            <a:lin ang="0" scaled="0"/>
          </a:gradFill>
          <a:ln>
            <a:noFill/>
          </a:ln>
          <a:effectLst>
            <a:outerShdw blurRad="127000" rotWithShape="0" algn="t" dir="5400000" dist="38100">
              <a:srgbClr val="000000">
                <a:alpha val="40000"/>
              </a:srgbClr>
            </a:outerShdw>
          </a:effectLst>
        </p:spPr>
        <p:txBody>
          <a:bodyPr anchorCtr="0" anchor="ctr" bIns="45700" lIns="91425" spcFirstLastPara="1" rIns="91425" wrap="square" tIns="45700">
            <a:noAutofit/>
          </a:bodyPr>
          <a:lstStyle>
            <a:lvl1pPr lvl="0" marR="0" rtl="0" algn="ctr">
              <a:spcBef>
                <a:spcPts val="0"/>
              </a:spcBef>
              <a:spcAft>
                <a:spcPts val="0"/>
              </a:spcAft>
              <a:buClr>
                <a:schemeClr val="lt1"/>
              </a:buClr>
              <a:buSzPts val="3000"/>
              <a:buFont typeface="Verdana"/>
              <a:buNone/>
              <a:defRPr b="1" sz="3000">
                <a:solidFill>
                  <a:schemeClr val="lt1"/>
                </a:solidFill>
                <a:latin typeface="Verdana"/>
                <a:ea typeface="Verdana"/>
                <a:cs typeface="Verdana"/>
                <a:sym typeface="Verdana"/>
              </a:defRPr>
            </a:lvl1pPr>
            <a:lvl2pPr lvl="1">
              <a:spcBef>
                <a:spcPts val="0"/>
              </a:spcBef>
              <a:spcAft>
                <a:spcPts val="0"/>
              </a:spcAft>
              <a:buSzPts val="1400"/>
              <a:buNone/>
              <a:defRPr sz="1800">
                <a:solidFill>
                  <a:schemeClr val="lt1"/>
                </a:solidFill>
                <a:latin typeface="Calibri"/>
                <a:ea typeface="Calibri"/>
                <a:cs typeface="Calibri"/>
                <a:sym typeface="Calibri"/>
              </a:defRPr>
            </a:lvl2pPr>
            <a:lvl3pPr lvl="2">
              <a:spcBef>
                <a:spcPts val="0"/>
              </a:spcBef>
              <a:spcAft>
                <a:spcPts val="0"/>
              </a:spcAft>
              <a:buSzPts val="1400"/>
              <a:buNone/>
              <a:defRPr sz="1800">
                <a:solidFill>
                  <a:schemeClr val="lt1"/>
                </a:solidFill>
                <a:latin typeface="Calibri"/>
                <a:ea typeface="Calibri"/>
                <a:cs typeface="Calibri"/>
                <a:sym typeface="Calibri"/>
              </a:defRPr>
            </a:lvl3pPr>
            <a:lvl4pPr lvl="3">
              <a:spcBef>
                <a:spcPts val="0"/>
              </a:spcBef>
              <a:spcAft>
                <a:spcPts val="0"/>
              </a:spcAft>
              <a:buSzPts val="1400"/>
              <a:buNone/>
              <a:defRPr sz="1800">
                <a:solidFill>
                  <a:schemeClr val="lt1"/>
                </a:solidFill>
                <a:latin typeface="Calibri"/>
                <a:ea typeface="Calibri"/>
                <a:cs typeface="Calibri"/>
                <a:sym typeface="Calibri"/>
              </a:defRPr>
            </a:lvl4pPr>
            <a:lvl5pPr lvl="4">
              <a:spcBef>
                <a:spcPts val="0"/>
              </a:spcBef>
              <a:spcAft>
                <a:spcPts val="0"/>
              </a:spcAft>
              <a:buSzPts val="1400"/>
              <a:buNone/>
              <a:defRPr sz="1800">
                <a:solidFill>
                  <a:schemeClr val="lt1"/>
                </a:solidFill>
                <a:latin typeface="Calibri"/>
                <a:ea typeface="Calibri"/>
                <a:cs typeface="Calibri"/>
                <a:sym typeface="Calibri"/>
              </a:defRPr>
            </a:lvl5pPr>
            <a:lvl6pPr lvl="5">
              <a:spcBef>
                <a:spcPts val="0"/>
              </a:spcBef>
              <a:spcAft>
                <a:spcPts val="0"/>
              </a:spcAft>
              <a:buSzPts val="1400"/>
              <a:buNone/>
              <a:defRPr sz="1800">
                <a:solidFill>
                  <a:schemeClr val="lt1"/>
                </a:solidFill>
                <a:latin typeface="Calibri"/>
                <a:ea typeface="Calibri"/>
                <a:cs typeface="Calibri"/>
                <a:sym typeface="Calibri"/>
              </a:defRPr>
            </a:lvl6pPr>
            <a:lvl7pPr lvl="6">
              <a:spcBef>
                <a:spcPts val="0"/>
              </a:spcBef>
              <a:spcAft>
                <a:spcPts val="0"/>
              </a:spcAft>
              <a:buSzPts val="1400"/>
              <a:buNone/>
              <a:defRPr sz="1800">
                <a:solidFill>
                  <a:schemeClr val="lt1"/>
                </a:solidFill>
                <a:latin typeface="Calibri"/>
                <a:ea typeface="Calibri"/>
                <a:cs typeface="Calibri"/>
                <a:sym typeface="Calibri"/>
              </a:defRPr>
            </a:lvl7pPr>
            <a:lvl8pPr lvl="7">
              <a:spcBef>
                <a:spcPts val="0"/>
              </a:spcBef>
              <a:spcAft>
                <a:spcPts val="0"/>
              </a:spcAft>
              <a:buSzPts val="1400"/>
              <a:buNone/>
              <a:defRPr sz="1800">
                <a:solidFill>
                  <a:schemeClr val="lt1"/>
                </a:solidFill>
                <a:latin typeface="Calibri"/>
                <a:ea typeface="Calibri"/>
                <a:cs typeface="Calibri"/>
                <a:sym typeface="Calibri"/>
              </a:defRPr>
            </a:lvl8pPr>
            <a:lvl9pPr lvl="8">
              <a:spcBef>
                <a:spcPts val="0"/>
              </a:spcBef>
              <a:spcAft>
                <a:spcPts val="0"/>
              </a:spcAft>
              <a:buSzPts val="1400"/>
              <a:buNone/>
              <a:defRPr sz="1800">
                <a:solidFill>
                  <a:schemeClr val="lt1"/>
                </a:solidFill>
                <a:latin typeface="Calibri"/>
                <a:ea typeface="Calibri"/>
                <a:cs typeface="Calibri"/>
                <a:sym typeface="Calibri"/>
              </a:defRPr>
            </a:lvl9pPr>
          </a:lstStyle>
          <a:p/>
        </p:txBody>
      </p:sp>
      <p:sp>
        <p:nvSpPr>
          <p:cNvPr id="53" name="Google Shape;53;p19"/>
          <p:cNvSpPr txBox="1"/>
          <p:nvPr>
            <p:ph idx="3" type="body"/>
          </p:nvPr>
        </p:nvSpPr>
        <p:spPr>
          <a:xfrm>
            <a:off x="609600" y="990600"/>
            <a:ext cx="10972800" cy="5334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500"/>
              </a:spcBef>
              <a:spcAft>
                <a:spcPts val="0"/>
              </a:spcAft>
              <a:buClr>
                <a:srgbClr val="BFD72E"/>
              </a:buClr>
              <a:buSzPts val="2500"/>
              <a:buFont typeface="Arial"/>
              <a:buNone/>
              <a:defRPr b="0" i="0" sz="2500" u="none" cap="none" strike="noStrike">
                <a:solidFill>
                  <a:srgbClr val="BFD72E"/>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4" name="Shape 54"/>
        <p:cNvGrpSpPr/>
        <p:nvPr/>
      </p:nvGrpSpPr>
      <p:grpSpPr>
        <a:xfrm>
          <a:off x="0" y="0"/>
          <a:ext cx="0" cy="0"/>
          <a:chOff x="0" y="0"/>
          <a:chExt cx="0" cy="0"/>
        </a:xfrm>
      </p:grpSpPr>
      <p:sp>
        <p:nvSpPr>
          <p:cNvPr id="55" name="Google Shape;55;p20"/>
          <p:cNvSpPr txBox="1"/>
          <p:nvPr>
            <p:ph type="title"/>
          </p:nvPr>
        </p:nvSpPr>
        <p:spPr>
          <a:xfrm>
            <a:off x="609600" y="274638"/>
            <a:ext cx="10972800" cy="639762"/>
          </a:xfrm>
          <a:prstGeom prst="rect">
            <a:avLst/>
          </a:prstGeom>
          <a:gradFill>
            <a:gsLst>
              <a:gs pos="0">
                <a:srgbClr val="0048A3"/>
              </a:gs>
              <a:gs pos="1666">
                <a:srgbClr val="0048A3"/>
              </a:gs>
              <a:gs pos="50000">
                <a:srgbClr val="0048A3">
                  <a:alpha val="0"/>
                </a:srgbClr>
              </a:gs>
              <a:gs pos="100000">
                <a:srgbClr val="0048A3"/>
              </a:gs>
            </a:gsLst>
            <a:lin ang="0" scaled="0"/>
          </a:gradFill>
          <a:ln>
            <a:noFill/>
          </a:ln>
          <a:effectLst>
            <a:outerShdw blurRad="127000" rotWithShape="0" algn="t" dir="5400000" dist="38100">
              <a:srgbClr val="000000">
                <a:alpha val="40000"/>
              </a:srgbClr>
            </a:outerShdw>
          </a:effectLst>
        </p:spPr>
        <p:txBody>
          <a:bodyPr anchorCtr="0" anchor="ctr" bIns="45700" lIns="91425" spcFirstLastPara="1" rIns="91425" wrap="square" tIns="45700">
            <a:noAutofit/>
          </a:bodyPr>
          <a:lstStyle>
            <a:lvl1pPr lvl="0" marR="0" rtl="0" algn="ctr">
              <a:spcBef>
                <a:spcPts val="0"/>
              </a:spcBef>
              <a:spcAft>
                <a:spcPts val="0"/>
              </a:spcAft>
              <a:buClr>
                <a:schemeClr val="lt1"/>
              </a:buClr>
              <a:buSzPts val="3000"/>
              <a:buFont typeface="Verdana"/>
              <a:buNone/>
              <a:defRPr b="1" sz="3000">
                <a:solidFill>
                  <a:schemeClr val="lt1"/>
                </a:solidFill>
                <a:latin typeface="Verdana"/>
                <a:ea typeface="Verdana"/>
                <a:cs typeface="Verdana"/>
                <a:sym typeface="Verdana"/>
              </a:defRPr>
            </a:lvl1pPr>
            <a:lvl2pPr lvl="1">
              <a:spcBef>
                <a:spcPts val="0"/>
              </a:spcBef>
              <a:spcAft>
                <a:spcPts val="0"/>
              </a:spcAft>
              <a:buSzPts val="1400"/>
              <a:buNone/>
              <a:defRPr sz="1800">
                <a:solidFill>
                  <a:schemeClr val="lt1"/>
                </a:solidFill>
                <a:latin typeface="Calibri"/>
                <a:ea typeface="Calibri"/>
                <a:cs typeface="Calibri"/>
                <a:sym typeface="Calibri"/>
              </a:defRPr>
            </a:lvl2pPr>
            <a:lvl3pPr lvl="2">
              <a:spcBef>
                <a:spcPts val="0"/>
              </a:spcBef>
              <a:spcAft>
                <a:spcPts val="0"/>
              </a:spcAft>
              <a:buSzPts val="1400"/>
              <a:buNone/>
              <a:defRPr sz="1800">
                <a:solidFill>
                  <a:schemeClr val="lt1"/>
                </a:solidFill>
                <a:latin typeface="Calibri"/>
                <a:ea typeface="Calibri"/>
                <a:cs typeface="Calibri"/>
                <a:sym typeface="Calibri"/>
              </a:defRPr>
            </a:lvl3pPr>
            <a:lvl4pPr lvl="3">
              <a:spcBef>
                <a:spcPts val="0"/>
              </a:spcBef>
              <a:spcAft>
                <a:spcPts val="0"/>
              </a:spcAft>
              <a:buSzPts val="1400"/>
              <a:buNone/>
              <a:defRPr sz="1800">
                <a:solidFill>
                  <a:schemeClr val="lt1"/>
                </a:solidFill>
                <a:latin typeface="Calibri"/>
                <a:ea typeface="Calibri"/>
                <a:cs typeface="Calibri"/>
                <a:sym typeface="Calibri"/>
              </a:defRPr>
            </a:lvl4pPr>
            <a:lvl5pPr lvl="4">
              <a:spcBef>
                <a:spcPts val="0"/>
              </a:spcBef>
              <a:spcAft>
                <a:spcPts val="0"/>
              </a:spcAft>
              <a:buSzPts val="1400"/>
              <a:buNone/>
              <a:defRPr sz="1800">
                <a:solidFill>
                  <a:schemeClr val="lt1"/>
                </a:solidFill>
                <a:latin typeface="Calibri"/>
                <a:ea typeface="Calibri"/>
                <a:cs typeface="Calibri"/>
                <a:sym typeface="Calibri"/>
              </a:defRPr>
            </a:lvl5pPr>
            <a:lvl6pPr lvl="5">
              <a:spcBef>
                <a:spcPts val="0"/>
              </a:spcBef>
              <a:spcAft>
                <a:spcPts val="0"/>
              </a:spcAft>
              <a:buSzPts val="1400"/>
              <a:buNone/>
              <a:defRPr sz="1800">
                <a:solidFill>
                  <a:schemeClr val="lt1"/>
                </a:solidFill>
                <a:latin typeface="Calibri"/>
                <a:ea typeface="Calibri"/>
                <a:cs typeface="Calibri"/>
                <a:sym typeface="Calibri"/>
              </a:defRPr>
            </a:lvl6pPr>
            <a:lvl7pPr lvl="6">
              <a:spcBef>
                <a:spcPts val="0"/>
              </a:spcBef>
              <a:spcAft>
                <a:spcPts val="0"/>
              </a:spcAft>
              <a:buSzPts val="1400"/>
              <a:buNone/>
              <a:defRPr sz="1800">
                <a:solidFill>
                  <a:schemeClr val="lt1"/>
                </a:solidFill>
                <a:latin typeface="Calibri"/>
                <a:ea typeface="Calibri"/>
                <a:cs typeface="Calibri"/>
                <a:sym typeface="Calibri"/>
              </a:defRPr>
            </a:lvl7pPr>
            <a:lvl8pPr lvl="7">
              <a:spcBef>
                <a:spcPts val="0"/>
              </a:spcBef>
              <a:spcAft>
                <a:spcPts val="0"/>
              </a:spcAft>
              <a:buSzPts val="1400"/>
              <a:buNone/>
              <a:defRPr sz="1800">
                <a:solidFill>
                  <a:schemeClr val="lt1"/>
                </a:solidFill>
                <a:latin typeface="Calibri"/>
                <a:ea typeface="Calibri"/>
                <a:cs typeface="Calibri"/>
                <a:sym typeface="Calibri"/>
              </a:defRPr>
            </a:lvl8pPr>
            <a:lvl9pPr lvl="8">
              <a:spcBef>
                <a:spcPts val="0"/>
              </a:spcBef>
              <a:spcAft>
                <a:spcPts val="0"/>
              </a:spcAft>
              <a:buSzPts val="1400"/>
              <a:buNone/>
              <a:defRPr sz="1800">
                <a:solidFill>
                  <a:schemeClr val="lt1"/>
                </a:solidFill>
                <a:latin typeface="Calibri"/>
                <a:ea typeface="Calibri"/>
                <a:cs typeface="Calibri"/>
                <a:sym typeface="Calibri"/>
              </a:defRPr>
            </a:lvl9pPr>
          </a:lstStyle>
          <a:p/>
        </p:txBody>
      </p:sp>
      <p:sp>
        <p:nvSpPr>
          <p:cNvPr id="56" name="Google Shape;56;p20"/>
          <p:cNvSpPr txBox="1"/>
          <p:nvPr>
            <p:ph idx="1" type="body"/>
          </p:nvPr>
        </p:nvSpPr>
        <p:spPr>
          <a:xfrm>
            <a:off x="609600" y="990600"/>
            <a:ext cx="10972800" cy="5334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500"/>
              </a:spcBef>
              <a:spcAft>
                <a:spcPts val="0"/>
              </a:spcAft>
              <a:buClr>
                <a:srgbClr val="BFD72E"/>
              </a:buClr>
              <a:buSzPts val="2500"/>
              <a:buFont typeface="Arial"/>
              <a:buNone/>
              <a:defRPr b="0" i="0" sz="2500" u="none" cap="none" strike="noStrike">
                <a:solidFill>
                  <a:srgbClr val="BFD72E"/>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11" Type="http://schemas.openxmlformats.org/officeDocument/2006/relationships/slideLayout" Target="../slideLayouts/slideLayout9.xml"/><Relationship Id="rId22" Type="http://schemas.openxmlformats.org/officeDocument/2006/relationships/slideLayout" Target="../slideLayouts/slideLayout20.xml"/><Relationship Id="rId10" Type="http://schemas.openxmlformats.org/officeDocument/2006/relationships/slideLayout" Target="../slideLayouts/slideLayout8.xml"/><Relationship Id="rId21" Type="http://schemas.openxmlformats.org/officeDocument/2006/relationships/slideLayout" Target="../slideLayouts/slideLayout19.xml"/><Relationship Id="rId13" Type="http://schemas.openxmlformats.org/officeDocument/2006/relationships/slideLayout" Target="../slideLayouts/slideLayout11.xml"/><Relationship Id="rId24" Type="http://schemas.openxmlformats.org/officeDocument/2006/relationships/theme" Target="../theme/theme2.xml"/><Relationship Id="rId12" Type="http://schemas.openxmlformats.org/officeDocument/2006/relationships/slideLayout" Target="../slideLayouts/slideLayout10.xml"/><Relationship Id="rId23" Type="http://schemas.openxmlformats.org/officeDocument/2006/relationships/slideLayout" Target="../slideLayouts/slideLayout21.xml"/><Relationship Id="rId1" Type="http://schemas.openxmlformats.org/officeDocument/2006/relationships/image" Target="../media/image4.png"/><Relationship Id="rId2" Type="http://schemas.openxmlformats.org/officeDocument/2006/relationships/image" Target="../media/image1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descr="F:\UML\Powerpoint Redesign\images\logo_small_safe.png" id="10" name="Google Shape;10;p11"/>
          <p:cNvPicPr preferRelativeResize="0"/>
          <p:nvPr/>
        </p:nvPicPr>
        <p:blipFill rotWithShape="1">
          <a:blip r:embed="rId2">
            <a:alphaModFix/>
          </a:blip>
          <a:srcRect b="0" l="0" r="0" t="0"/>
          <a:stretch/>
        </p:blipFill>
        <p:spPr>
          <a:xfrm>
            <a:off x="11167872" y="6071616"/>
            <a:ext cx="768096" cy="689948"/>
          </a:xfrm>
          <a:prstGeom prst="rect">
            <a:avLst/>
          </a:prstGeom>
          <a:noFill/>
          <a:ln>
            <a:noFill/>
          </a:ln>
        </p:spPr>
      </p:pic>
      <p:sp>
        <p:nvSpPr>
          <p:cNvPr id="11" name="Google Shape;11;p11"/>
          <p:cNvSpPr/>
          <p:nvPr/>
        </p:nvSpPr>
        <p:spPr>
          <a:xfrm>
            <a:off x="11074400" y="5901069"/>
            <a:ext cx="913560" cy="82061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 name="Google Shape;12;p11"/>
          <p:cNvSpPr txBox="1"/>
          <p:nvPr/>
        </p:nvSpPr>
        <p:spPr>
          <a:xfrm>
            <a:off x="191382" y="6553200"/>
            <a:ext cx="4503681"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800" u="none" cap="none" strike="noStrike">
                <a:solidFill>
                  <a:srgbClr val="A7BFE7"/>
                </a:solidFill>
                <a:latin typeface="Verdana"/>
                <a:ea typeface="Verdana"/>
                <a:cs typeface="Verdana"/>
                <a:sym typeface="Verdana"/>
              </a:rPr>
              <a:t>Learning with Purpose</a:t>
            </a:r>
            <a:endParaRPr b="1" i="1" sz="800">
              <a:solidFill>
                <a:srgbClr val="A7BFE7"/>
              </a:solidFill>
              <a:latin typeface="Verdana"/>
              <a:ea typeface="Verdana"/>
              <a:cs typeface="Verdana"/>
              <a:sym typeface="Verdana"/>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24.png"/><Relationship Id="rId5" Type="http://schemas.openxmlformats.org/officeDocument/2006/relationships/image" Target="../media/image29.png"/><Relationship Id="rId6"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8.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26.png"/><Relationship Id="rId5"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idx="1" type="subTitle"/>
          </p:nvPr>
        </p:nvSpPr>
        <p:spPr>
          <a:xfrm>
            <a:off x="2971800" y="3657600"/>
            <a:ext cx="6172200" cy="15240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ctr">
              <a:spcBef>
                <a:spcPts val="0"/>
              </a:spcBef>
              <a:spcAft>
                <a:spcPts val="0"/>
              </a:spcAft>
              <a:buClr>
                <a:srgbClr val="BFD72E"/>
              </a:buClr>
              <a:buSzPct val="100000"/>
              <a:buNone/>
            </a:pPr>
            <a:r>
              <a:rPr lang="en-US"/>
              <a:t>By: Sam Depari, Richard Bedard, Koushik Reddy </a:t>
            </a:r>
            <a:endParaRPr/>
          </a:p>
          <a:p>
            <a:pPr indent="0" lvl="0" marL="0" rtl="0" algn="ctr">
              <a:spcBef>
                <a:spcPts val="289"/>
              </a:spcBef>
              <a:spcAft>
                <a:spcPts val="0"/>
              </a:spcAft>
              <a:buClr>
                <a:srgbClr val="BFD72E"/>
              </a:buClr>
              <a:buSzPct val="100000"/>
              <a:buNone/>
            </a:pPr>
            <a:r>
              <a:t/>
            </a:r>
            <a:endParaRPr sz="1700"/>
          </a:p>
          <a:p>
            <a:pPr indent="0" lvl="0" marL="0" rtl="0" algn="ctr">
              <a:spcBef>
                <a:spcPts val="306"/>
              </a:spcBef>
              <a:spcAft>
                <a:spcPts val="0"/>
              </a:spcAft>
              <a:buClr>
                <a:srgbClr val="BFD72E"/>
              </a:buClr>
              <a:buSzPct val="100000"/>
              <a:buNone/>
            </a:pPr>
            <a:r>
              <a:rPr lang="en-US" sz="1800"/>
              <a:t>Faculty Advisors: Belleh Fontem, Luvai Motiwalla</a:t>
            </a:r>
            <a:endParaRPr/>
          </a:p>
          <a:p>
            <a:pPr indent="0" lvl="0" marL="0" rtl="0" algn="l">
              <a:spcBef>
                <a:spcPts val="306"/>
              </a:spcBef>
              <a:spcAft>
                <a:spcPts val="0"/>
              </a:spcAft>
              <a:buClr>
                <a:srgbClr val="BFD72E"/>
              </a:buClr>
              <a:buSzPct val="100000"/>
              <a:buNone/>
            </a:pPr>
            <a:r>
              <a:t/>
            </a:r>
            <a:endParaRPr sz="1800"/>
          </a:p>
          <a:p>
            <a:pPr indent="0" lvl="0" marL="0" rtl="0" algn="ctr">
              <a:spcBef>
                <a:spcPts val="306"/>
              </a:spcBef>
              <a:spcAft>
                <a:spcPts val="0"/>
              </a:spcAft>
              <a:buClr>
                <a:srgbClr val="BFD72E"/>
              </a:buClr>
              <a:buSzPct val="100000"/>
              <a:buNone/>
            </a:pPr>
            <a:r>
              <a:rPr lang="en-US" sz="1800"/>
              <a:t>Project Sponsors: Nadia Naeem, Linkan Ray</a:t>
            </a:r>
            <a:endParaRPr/>
          </a:p>
          <a:p>
            <a:pPr indent="0" lvl="0" marL="0" rtl="0" algn="l">
              <a:spcBef>
                <a:spcPts val="289"/>
              </a:spcBef>
              <a:spcAft>
                <a:spcPts val="0"/>
              </a:spcAft>
              <a:buClr>
                <a:srgbClr val="BFD72E"/>
              </a:buClr>
              <a:buSzPct val="100000"/>
              <a:buNone/>
            </a:pPr>
            <a:r>
              <a:rPr lang="en-US" sz="1700"/>
              <a:t>    </a:t>
            </a:r>
            <a:endParaRPr/>
          </a:p>
        </p:txBody>
      </p:sp>
      <p:sp>
        <p:nvSpPr>
          <p:cNvPr id="109" name="Google Shape;109;p1"/>
          <p:cNvSpPr txBox="1"/>
          <p:nvPr/>
        </p:nvSpPr>
        <p:spPr>
          <a:xfrm>
            <a:off x="1652525" y="381000"/>
            <a:ext cx="59328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lt1"/>
                </a:solidFill>
                <a:latin typeface="Verdana"/>
                <a:ea typeface="Verdana"/>
                <a:cs typeface="Verdana"/>
                <a:sym typeface="Verdana"/>
              </a:rPr>
              <a:t>University of Massachusetts Lowell</a:t>
            </a:r>
            <a:endParaRPr/>
          </a:p>
          <a:p>
            <a:pPr indent="0" lvl="0" marL="0" marR="0" rtl="0" algn="l">
              <a:spcBef>
                <a:spcPts val="0"/>
              </a:spcBef>
              <a:spcAft>
                <a:spcPts val="0"/>
              </a:spcAft>
              <a:buNone/>
            </a:pPr>
            <a:r>
              <a:rPr b="1" i="1" lang="en-US" sz="2000">
                <a:solidFill>
                  <a:schemeClr val="lt1"/>
                </a:solidFill>
                <a:latin typeface="Verdana"/>
                <a:ea typeface="Verdana"/>
                <a:cs typeface="Verdana"/>
                <a:sym typeface="Verdana"/>
              </a:rPr>
              <a:t>Master of Science in Business Analytics </a:t>
            </a:r>
            <a:endParaRPr/>
          </a:p>
          <a:p>
            <a:pPr indent="0" lvl="0" marL="0" marR="0" rtl="0" algn="l">
              <a:spcBef>
                <a:spcPts val="0"/>
              </a:spcBef>
              <a:spcAft>
                <a:spcPts val="0"/>
              </a:spcAft>
              <a:buNone/>
            </a:pPr>
            <a:r>
              <a:rPr i="1" lang="en-US" sz="1800">
                <a:solidFill>
                  <a:schemeClr val="lt1"/>
                </a:solidFill>
                <a:latin typeface="Verdana"/>
                <a:ea typeface="Verdana"/>
                <a:cs typeface="Verdana"/>
                <a:sym typeface="Verdana"/>
              </a:rPr>
              <a:t>Capstone Project, Fall 2021</a:t>
            </a:r>
            <a:endParaRPr i="1" sz="2000">
              <a:solidFill>
                <a:schemeClr val="lt1"/>
              </a:solidFill>
              <a:latin typeface="Verdana"/>
              <a:ea typeface="Verdana"/>
              <a:cs typeface="Verdana"/>
              <a:sym typeface="Verdana"/>
            </a:endParaRPr>
          </a:p>
        </p:txBody>
      </p:sp>
      <p:sp>
        <p:nvSpPr>
          <p:cNvPr id="110" name="Google Shape;110;p1"/>
          <p:cNvSpPr txBox="1"/>
          <p:nvPr>
            <p:ph type="ctrTitle"/>
          </p:nvPr>
        </p:nvSpPr>
        <p:spPr>
          <a:xfrm>
            <a:off x="1727200" y="1981202"/>
            <a:ext cx="8737600" cy="1447799"/>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3000"/>
              <a:buFont typeface="Verdana"/>
              <a:buNone/>
            </a:pPr>
            <a:r>
              <a:rPr lang="en-US"/>
              <a:t>Identifying SBA lending opportunities for Santander Bank</a:t>
            </a:r>
            <a:endParaRPr/>
          </a:p>
        </p:txBody>
      </p:sp>
      <p:sp>
        <p:nvSpPr>
          <p:cNvPr id="111" name="Google Shape;111;p1"/>
          <p:cNvSpPr txBox="1"/>
          <p:nvPr/>
        </p:nvSpPr>
        <p:spPr>
          <a:xfrm>
            <a:off x="8229600" y="381001"/>
            <a:ext cx="17526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pic>
        <p:nvPicPr>
          <p:cNvPr id="112" name="Google Shape;112;p1"/>
          <p:cNvPicPr preferRelativeResize="0"/>
          <p:nvPr/>
        </p:nvPicPr>
        <p:blipFill>
          <a:blip r:embed="rId3">
            <a:alphaModFix/>
          </a:blip>
          <a:stretch>
            <a:fillRect/>
          </a:stretch>
        </p:blipFill>
        <p:spPr>
          <a:xfrm>
            <a:off x="7930490" y="0"/>
            <a:ext cx="4261510" cy="14478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7"/>
          <p:cNvSpPr txBox="1"/>
          <p:nvPr>
            <p:ph type="title"/>
          </p:nvPr>
        </p:nvSpPr>
        <p:spPr>
          <a:xfrm>
            <a:off x="1981200" y="-12"/>
            <a:ext cx="8229600" cy="914400"/>
          </a:xfrm>
          <a:prstGeom prst="rect">
            <a:avLst/>
          </a:prstGeom>
          <a:gradFill>
            <a:gsLst>
              <a:gs pos="0">
                <a:srgbClr val="0048A3"/>
              </a:gs>
              <a:gs pos="1666">
                <a:srgbClr val="0048A3"/>
              </a:gs>
              <a:gs pos="50000">
                <a:srgbClr val="0048A3">
                  <a:alpha val="0"/>
                </a:srgbClr>
              </a:gs>
              <a:gs pos="100000">
                <a:srgbClr val="0048A3"/>
              </a:gs>
            </a:gsLst>
            <a:lin ang="0" scaled="0"/>
          </a:gradFill>
          <a:ln>
            <a:noFill/>
          </a:ln>
          <a:effectLst>
            <a:outerShdw blurRad="127000" rotWithShape="0" algn="t" dir="5400000" dist="38100">
              <a:srgbClr val="000000">
                <a:alpha val="40000"/>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000"/>
              <a:buFont typeface="Verdana"/>
              <a:buNone/>
            </a:pPr>
            <a:r>
              <a:rPr lang="en-US"/>
              <a:t>Prediction Model Insights</a:t>
            </a:r>
            <a:endParaRPr/>
          </a:p>
        </p:txBody>
      </p:sp>
      <p:pic>
        <p:nvPicPr>
          <p:cNvPr id="188" name="Google Shape;188;p7"/>
          <p:cNvPicPr preferRelativeResize="0"/>
          <p:nvPr/>
        </p:nvPicPr>
        <p:blipFill>
          <a:blip r:embed="rId3">
            <a:alphaModFix amt="35000"/>
          </a:blip>
          <a:stretch>
            <a:fillRect/>
          </a:stretch>
        </p:blipFill>
        <p:spPr>
          <a:xfrm>
            <a:off x="3470525" y="5855506"/>
            <a:ext cx="5250949" cy="1002500"/>
          </a:xfrm>
          <a:prstGeom prst="rect">
            <a:avLst/>
          </a:prstGeom>
          <a:noFill/>
          <a:ln>
            <a:noFill/>
          </a:ln>
        </p:spPr>
      </p:pic>
      <p:sp>
        <p:nvSpPr>
          <p:cNvPr id="189" name="Google Shape;189;p7"/>
          <p:cNvSpPr txBox="1"/>
          <p:nvPr/>
        </p:nvSpPr>
        <p:spPr>
          <a:xfrm>
            <a:off x="1856100" y="2470225"/>
            <a:ext cx="8482200" cy="4202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800">
                <a:solidFill>
                  <a:schemeClr val="lt1"/>
                </a:solidFill>
                <a:latin typeface="Verdana"/>
                <a:ea typeface="Verdana"/>
                <a:cs typeface="Verdana"/>
                <a:sym typeface="Verdana"/>
              </a:rPr>
              <a:t> The model result concludes that the independent variables fit into the model are significant and we can reject null hypothesis</a:t>
            </a:r>
            <a:endParaRPr sz="1800">
              <a:solidFill>
                <a:schemeClr val="lt1"/>
              </a:solidFill>
              <a:latin typeface="Verdana"/>
              <a:ea typeface="Verdana"/>
              <a:cs typeface="Verdana"/>
              <a:sym typeface="Verdana"/>
            </a:endParaRPr>
          </a:p>
          <a:p>
            <a:pPr indent="-342900" lvl="0" marL="457200" rtl="0" algn="l">
              <a:lnSpc>
                <a:spcPct val="150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Jobs Supported and Median income are having negative correlation</a:t>
            </a:r>
            <a:endParaRPr sz="1800">
              <a:solidFill>
                <a:schemeClr val="lt1"/>
              </a:solidFill>
              <a:latin typeface="Verdana"/>
              <a:ea typeface="Verdana"/>
              <a:cs typeface="Verdana"/>
              <a:sym typeface="Verdana"/>
            </a:endParaRPr>
          </a:p>
          <a:p>
            <a:pPr indent="-342900" lvl="0" marL="457200" rtl="0" algn="l">
              <a:lnSpc>
                <a:spcPct val="150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Businesses approved for PLP loan </a:t>
            </a:r>
            <a:r>
              <a:rPr lang="en-US" sz="1800">
                <a:solidFill>
                  <a:schemeClr val="lt1"/>
                </a:solidFill>
                <a:latin typeface="Verdana"/>
                <a:ea typeface="Verdana"/>
                <a:cs typeface="Verdana"/>
                <a:sym typeface="Verdana"/>
              </a:rPr>
              <a:t>kind have a higher chance of getting huge amounts</a:t>
            </a:r>
            <a:endParaRPr sz="1800">
              <a:solidFill>
                <a:schemeClr val="lt1"/>
              </a:solidFill>
              <a:latin typeface="Verdana"/>
              <a:ea typeface="Verdana"/>
              <a:cs typeface="Verdana"/>
              <a:sym typeface="Verdana"/>
            </a:endParaRPr>
          </a:p>
          <a:p>
            <a:pPr indent="-342900" lvl="0" marL="457200" rtl="0" algn="l">
              <a:lnSpc>
                <a:spcPct val="150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Certain Industries are being sanctioned higher loan amounts like Management, Public Administration, Finance, Information </a:t>
            </a:r>
            <a:endParaRPr sz="1800">
              <a:solidFill>
                <a:schemeClr val="lt1"/>
              </a:solidFill>
              <a:latin typeface="Verdana"/>
              <a:ea typeface="Verdana"/>
              <a:cs typeface="Verdana"/>
              <a:sym typeface="Verdana"/>
            </a:endParaRPr>
          </a:p>
          <a:p>
            <a:pPr indent="-342900" lvl="0" marL="457200" rtl="0" algn="l">
              <a:lnSpc>
                <a:spcPct val="150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Agriculture and Forestry Industry has a negative correlations on the loan amount</a:t>
            </a:r>
            <a:endParaRPr sz="1800">
              <a:solidFill>
                <a:schemeClr val="lt1"/>
              </a:solidFill>
              <a:latin typeface="Verdana"/>
              <a:ea typeface="Verdana"/>
              <a:cs typeface="Verdana"/>
              <a:sym typeface="Verdana"/>
            </a:endParaRPr>
          </a:p>
          <a:p>
            <a:pPr indent="0" lvl="0" marL="0" rtl="0" algn="l">
              <a:lnSpc>
                <a:spcPct val="150000"/>
              </a:lnSpc>
              <a:spcBef>
                <a:spcPts val="0"/>
              </a:spcBef>
              <a:spcAft>
                <a:spcPts val="0"/>
              </a:spcAft>
              <a:buNone/>
            </a:pPr>
            <a:r>
              <a:t/>
            </a:r>
            <a:endParaRPr sz="1800">
              <a:solidFill>
                <a:schemeClr val="lt1"/>
              </a:solidFill>
              <a:latin typeface="Verdana"/>
              <a:ea typeface="Verdana"/>
              <a:cs typeface="Verdana"/>
              <a:sym typeface="Verdana"/>
            </a:endParaRPr>
          </a:p>
        </p:txBody>
      </p:sp>
      <p:pic>
        <p:nvPicPr>
          <p:cNvPr id="190" name="Google Shape;190;p7"/>
          <p:cNvPicPr preferRelativeResize="0"/>
          <p:nvPr/>
        </p:nvPicPr>
        <p:blipFill>
          <a:blip r:embed="rId4">
            <a:alphaModFix/>
          </a:blip>
          <a:stretch>
            <a:fillRect/>
          </a:stretch>
        </p:blipFill>
        <p:spPr>
          <a:xfrm>
            <a:off x="-186450" y="0"/>
            <a:ext cx="2167650" cy="2167650"/>
          </a:xfrm>
          <a:prstGeom prst="rect">
            <a:avLst/>
          </a:prstGeom>
          <a:noFill/>
          <a:ln>
            <a:noFill/>
          </a:ln>
        </p:spPr>
      </p:pic>
      <p:pic>
        <p:nvPicPr>
          <p:cNvPr id="191" name="Google Shape;191;p7"/>
          <p:cNvPicPr preferRelativeResize="0"/>
          <p:nvPr/>
        </p:nvPicPr>
        <p:blipFill>
          <a:blip r:embed="rId5">
            <a:alphaModFix/>
          </a:blip>
          <a:stretch>
            <a:fillRect/>
          </a:stretch>
        </p:blipFill>
        <p:spPr>
          <a:xfrm>
            <a:off x="9750175" y="2926125"/>
            <a:ext cx="2441825" cy="2441825"/>
          </a:xfrm>
          <a:prstGeom prst="rect">
            <a:avLst/>
          </a:prstGeom>
          <a:noFill/>
          <a:ln>
            <a:noFill/>
          </a:ln>
        </p:spPr>
      </p:pic>
      <p:pic>
        <p:nvPicPr>
          <p:cNvPr id="192" name="Google Shape;192;p7"/>
          <p:cNvPicPr preferRelativeResize="0"/>
          <p:nvPr/>
        </p:nvPicPr>
        <p:blipFill>
          <a:blip r:embed="rId6">
            <a:alphaModFix/>
          </a:blip>
          <a:stretch>
            <a:fillRect/>
          </a:stretch>
        </p:blipFill>
        <p:spPr>
          <a:xfrm>
            <a:off x="1966425" y="963650"/>
            <a:ext cx="8229601" cy="1457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07a13fd10d_0_0"/>
          <p:cNvSpPr txBox="1"/>
          <p:nvPr/>
        </p:nvSpPr>
        <p:spPr>
          <a:xfrm>
            <a:off x="716500" y="1514900"/>
            <a:ext cx="10866000" cy="460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3200"/>
              <a:buFont typeface="Arial"/>
              <a:buNone/>
            </a:pPr>
            <a:r>
              <a:rPr lang="en-US" sz="1800">
                <a:solidFill>
                  <a:schemeClr val="lt1"/>
                </a:solidFill>
                <a:latin typeface="Verdana"/>
                <a:ea typeface="Verdana"/>
                <a:cs typeface="Verdana"/>
                <a:sym typeface="Verdana"/>
              </a:rPr>
              <a:t>Limitations:</a:t>
            </a:r>
            <a:endParaRPr sz="1800">
              <a:solidFill>
                <a:schemeClr val="lt1"/>
              </a:solidFill>
              <a:latin typeface="Verdana"/>
              <a:ea typeface="Verdana"/>
              <a:cs typeface="Verdana"/>
              <a:sym typeface="Verdana"/>
            </a:endParaRPr>
          </a:p>
          <a:p>
            <a:pPr indent="-342900" lvl="0" marL="457200" rtl="0" algn="l">
              <a:lnSpc>
                <a:spcPct val="115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Inconsistent/missing data from a large amount of records, especially 2021</a:t>
            </a:r>
            <a:endParaRPr sz="1800">
              <a:solidFill>
                <a:schemeClr val="lt1"/>
              </a:solidFill>
              <a:latin typeface="Verdana"/>
              <a:ea typeface="Verdana"/>
              <a:cs typeface="Verdana"/>
              <a:sym typeface="Verdana"/>
            </a:endParaRPr>
          </a:p>
          <a:p>
            <a:pPr indent="-342900" lvl="0" marL="457200" rtl="0" algn="l">
              <a:lnSpc>
                <a:spcPct val="115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Only the businesses whose loans are approved is provided in the data</a:t>
            </a:r>
            <a:endParaRPr sz="1800">
              <a:solidFill>
                <a:schemeClr val="lt1"/>
              </a:solidFill>
              <a:latin typeface="Verdana"/>
              <a:ea typeface="Verdana"/>
              <a:cs typeface="Verdana"/>
              <a:sym typeface="Verdana"/>
            </a:endParaRPr>
          </a:p>
          <a:p>
            <a:pPr indent="-342900" lvl="0" marL="457200" rtl="0" algn="l">
              <a:lnSpc>
                <a:spcPct val="115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The 2020 data acted as an outlier in terms of loan approval due covid and was unable to explain by the model.</a:t>
            </a:r>
            <a:endParaRPr sz="1800">
              <a:solidFill>
                <a:schemeClr val="lt1"/>
              </a:solidFill>
              <a:latin typeface="Verdana"/>
              <a:ea typeface="Verdana"/>
              <a:cs typeface="Verdana"/>
              <a:sym typeface="Verdana"/>
            </a:endParaRPr>
          </a:p>
          <a:p>
            <a:pPr indent="0" lvl="0" marL="0" rtl="0" algn="l">
              <a:lnSpc>
                <a:spcPct val="115000"/>
              </a:lnSpc>
              <a:spcBef>
                <a:spcPts val="0"/>
              </a:spcBef>
              <a:spcAft>
                <a:spcPts val="0"/>
              </a:spcAft>
              <a:buNone/>
            </a:pPr>
            <a:r>
              <a:rPr lang="en-US" sz="1800">
                <a:solidFill>
                  <a:schemeClr val="lt1"/>
                </a:solidFill>
                <a:latin typeface="Verdana"/>
                <a:ea typeface="Verdana"/>
                <a:cs typeface="Verdana"/>
                <a:sym typeface="Verdana"/>
              </a:rPr>
              <a:t>Lessons Learned:</a:t>
            </a:r>
            <a:endParaRPr sz="1800">
              <a:solidFill>
                <a:schemeClr val="lt1"/>
              </a:solidFill>
              <a:latin typeface="Verdana"/>
              <a:ea typeface="Verdana"/>
              <a:cs typeface="Verdana"/>
              <a:sym typeface="Verdana"/>
            </a:endParaRPr>
          </a:p>
          <a:p>
            <a:pPr indent="-342900" lvl="0" marL="457200" rtl="0" algn="l">
              <a:lnSpc>
                <a:spcPct val="115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Rather than attempting to predict an exact integer, predicting the estimated approval size proved to yield a more accurate and useful model</a:t>
            </a:r>
            <a:endParaRPr sz="1800">
              <a:solidFill>
                <a:schemeClr val="lt1"/>
              </a:solidFill>
              <a:latin typeface="Verdana"/>
              <a:ea typeface="Verdana"/>
              <a:cs typeface="Verdana"/>
              <a:sym typeface="Verdana"/>
            </a:endParaRPr>
          </a:p>
          <a:p>
            <a:pPr indent="-342900" lvl="0" marL="457200" rtl="0" algn="l">
              <a:lnSpc>
                <a:spcPct val="115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While Santander’s internal data would be very useful in explaining the charge off rates and for further analysis, the publicly disclosed data yielded an analysis that was very insightful</a:t>
            </a:r>
            <a:endParaRPr sz="1800">
              <a:solidFill>
                <a:schemeClr val="lt1"/>
              </a:solidFill>
              <a:latin typeface="Verdana"/>
              <a:ea typeface="Verdana"/>
              <a:cs typeface="Verdana"/>
              <a:sym typeface="Verdana"/>
            </a:endParaRPr>
          </a:p>
          <a:p>
            <a:pPr indent="-342900" lvl="0" marL="457200" rtl="0" algn="l">
              <a:lnSpc>
                <a:spcPct val="115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Focusing on a few goals that aligned with the banks interest was much easier than trying to solve every problem at once</a:t>
            </a:r>
            <a:endParaRPr sz="1800">
              <a:solidFill>
                <a:schemeClr val="lt1"/>
              </a:solidFill>
              <a:latin typeface="Verdana"/>
              <a:ea typeface="Verdana"/>
              <a:cs typeface="Verdana"/>
              <a:sym typeface="Verdana"/>
            </a:endParaRPr>
          </a:p>
          <a:p>
            <a:pPr indent="0" lvl="0" marL="0" rtl="0" algn="l">
              <a:lnSpc>
                <a:spcPct val="115000"/>
              </a:lnSpc>
              <a:spcBef>
                <a:spcPts val="0"/>
              </a:spcBef>
              <a:spcAft>
                <a:spcPts val="0"/>
              </a:spcAft>
              <a:buNone/>
            </a:pPr>
            <a:r>
              <a:t/>
            </a:r>
            <a:endParaRPr sz="1800">
              <a:latin typeface="Verdana"/>
              <a:ea typeface="Verdana"/>
              <a:cs typeface="Verdana"/>
              <a:sym typeface="Verdana"/>
            </a:endParaRPr>
          </a:p>
        </p:txBody>
      </p:sp>
      <p:pic>
        <p:nvPicPr>
          <p:cNvPr id="199" name="Google Shape;199;g107a13fd10d_0_0"/>
          <p:cNvPicPr preferRelativeResize="0"/>
          <p:nvPr/>
        </p:nvPicPr>
        <p:blipFill>
          <a:blip r:embed="rId3">
            <a:alphaModFix amt="35000"/>
          </a:blip>
          <a:stretch>
            <a:fillRect/>
          </a:stretch>
        </p:blipFill>
        <p:spPr>
          <a:xfrm>
            <a:off x="3470525" y="5855506"/>
            <a:ext cx="5250949" cy="1002500"/>
          </a:xfrm>
          <a:prstGeom prst="rect">
            <a:avLst/>
          </a:prstGeom>
          <a:noFill/>
          <a:ln>
            <a:noFill/>
          </a:ln>
        </p:spPr>
      </p:pic>
      <p:sp>
        <p:nvSpPr>
          <p:cNvPr id="200" name="Google Shape;200;g107a13fd10d_0_0"/>
          <p:cNvSpPr txBox="1"/>
          <p:nvPr>
            <p:ph type="title"/>
          </p:nvPr>
        </p:nvSpPr>
        <p:spPr>
          <a:xfrm>
            <a:off x="1981200" y="-12"/>
            <a:ext cx="8229600" cy="914400"/>
          </a:xfrm>
          <a:prstGeom prst="rect">
            <a:avLst/>
          </a:prstGeom>
          <a:gradFill>
            <a:gsLst>
              <a:gs pos="0">
                <a:srgbClr val="0048A3"/>
              </a:gs>
              <a:gs pos="1670">
                <a:srgbClr val="0048A3"/>
              </a:gs>
              <a:gs pos="50000">
                <a:srgbClr val="0048A3">
                  <a:alpha val="0"/>
                </a:srgbClr>
              </a:gs>
              <a:gs pos="100000">
                <a:srgbClr val="0048A3"/>
              </a:gs>
            </a:gsLst>
            <a:lin ang="0" scaled="0"/>
          </a:gradFill>
          <a:ln>
            <a:noFill/>
          </a:ln>
          <a:effectLst>
            <a:outerShdw blurRad="127000" rotWithShape="0" algn="t" dir="5400000" dist="38100">
              <a:srgbClr val="000000">
                <a:alpha val="40000"/>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000"/>
              <a:buFont typeface="Verdana"/>
              <a:buNone/>
            </a:pPr>
            <a:r>
              <a:rPr lang="en-US"/>
              <a:t>Limitations and Lessons Learned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0"/>
          <p:cNvSpPr txBox="1"/>
          <p:nvPr>
            <p:ph type="title"/>
          </p:nvPr>
        </p:nvSpPr>
        <p:spPr>
          <a:xfrm>
            <a:off x="1981200" y="1638300"/>
            <a:ext cx="8229600" cy="3581400"/>
          </a:xfrm>
          <a:prstGeom prst="rect">
            <a:avLst/>
          </a:prstGeom>
          <a:gradFill>
            <a:gsLst>
              <a:gs pos="0">
                <a:srgbClr val="0048A3"/>
              </a:gs>
              <a:gs pos="1666">
                <a:srgbClr val="0048A3"/>
              </a:gs>
              <a:gs pos="50000">
                <a:srgbClr val="0048A3">
                  <a:alpha val="0"/>
                </a:srgbClr>
              </a:gs>
              <a:gs pos="100000">
                <a:srgbClr val="0048A3"/>
              </a:gs>
            </a:gsLst>
            <a:lin ang="0" scaled="0"/>
          </a:gradFill>
          <a:ln>
            <a:noFill/>
          </a:ln>
          <a:effectLst>
            <a:outerShdw blurRad="127000" rotWithShape="0" algn="t" dir="5400000" dist="38100">
              <a:srgbClr val="000000">
                <a:alpha val="40000"/>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000"/>
              <a:buFont typeface="Verdana"/>
              <a:buNone/>
            </a:pPr>
            <a:r>
              <a:rPr lang="en-US"/>
              <a:t>Thank you for your time!</a:t>
            </a:r>
            <a:br>
              <a:rPr lang="en-US"/>
            </a:br>
            <a:br>
              <a:rPr lang="en-US"/>
            </a:br>
            <a:r>
              <a:rPr lang="en-US"/>
              <a:t>Any Questions?</a:t>
            </a:r>
            <a:endParaRPr/>
          </a:p>
        </p:txBody>
      </p:sp>
      <p:pic>
        <p:nvPicPr>
          <p:cNvPr id="206" name="Google Shape;206;p10"/>
          <p:cNvPicPr preferRelativeResize="0"/>
          <p:nvPr/>
        </p:nvPicPr>
        <p:blipFill>
          <a:blip r:embed="rId3">
            <a:alphaModFix amt="35000"/>
          </a:blip>
          <a:stretch>
            <a:fillRect/>
          </a:stretch>
        </p:blipFill>
        <p:spPr>
          <a:xfrm>
            <a:off x="3470525" y="5855506"/>
            <a:ext cx="5250949" cy="1002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
          <p:cNvPicPr preferRelativeResize="0"/>
          <p:nvPr/>
        </p:nvPicPr>
        <p:blipFill>
          <a:blip r:embed="rId3">
            <a:alphaModFix amt="35000"/>
          </a:blip>
          <a:stretch>
            <a:fillRect/>
          </a:stretch>
        </p:blipFill>
        <p:spPr>
          <a:xfrm>
            <a:off x="3470525" y="5855506"/>
            <a:ext cx="5250949" cy="1002500"/>
          </a:xfrm>
          <a:prstGeom prst="rect">
            <a:avLst/>
          </a:prstGeom>
          <a:noFill/>
          <a:ln>
            <a:noFill/>
          </a:ln>
        </p:spPr>
      </p:pic>
      <p:sp>
        <p:nvSpPr>
          <p:cNvPr id="118" name="Google Shape;118;p2"/>
          <p:cNvSpPr txBox="1"/>
          <p:nvPr>
            <p:ph idx="1" type="body"/>
          </p:nvPr>
        </p:nvSpPr>
        <p:spPr>
          <a:xfrm>
            <a:off x="1970903" y="1219201"/>
            <a:ext cx="8468497" cy="5410201"/>
          </a:xfrm>
          <a:prstGeom prst="rect">
            <a:avLst/>
          </a:prstGeom>
          <a:noFill/>
          <a:ln>
            <a:noFill/>
          </a:ln>
        </p:spPr>
        <p:txBody>
          <a:bodyPr anchorCtr="0" anchor="t" bIns="45700" lIns="91425" spcFirstLastPara="1" rIns="91425" wrap="square" tIns="45700">
            <a:noAutofit/>
          </a:bodyPr>
          <a:lstStyle/>
          <a:p>
            <a:pPr indent="-342900" lvl="0" marL="457200" marR="0" rtl="0" algn="l">
              <a:lnSpc>
                <a:spcPct val="115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The </a:t>
            </a:r>
            <a:r>
              <a:rPr lang="en-US" sz="1800">
                <a:solidFill>
                  <a:schemeClr val="lt1"/>
                </a:solidFill>
                <a:latin typeface="Verdana"/>
                <a:ea typeface="Verdana"/>
                <a:cs typeface="Verdana"/>
                <a:sym typeface="Verdana"/>
              </a:rPr>
              <a:t>Small Business Administration (SBA) helps Americans start, build, and grow businesses</a:t>
            </a:r>
            <a:endParaRPr sz="1800">
              <a:solidFill>
                <a:schemeClr val="lt1"/>
              </a:solidFill>
              <a:latin typeface="Verdana"/>
              <a:ea typeface="Verdana"/>
              <a:cs typeface="Verdana"/>
              <a:sym typeface="Verdana"/>
            </a:endParaRPr>
          </a:p>
          <a:p>
            <a:pPr indent="-342900" lvl="0" marL="457200" marR="0" rtl="0" algn="l">
              <a:lnSpc>
                <a:spcPct val="115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SBA sets guidelines for lenders, reduces the risk of lending through subsidization, and improves access to funds for small businesses</a:t>
            </a:r>
            <a:endParaRPr sz="1800">
              <a:solidFill>
                <a:schemeClr val="lt1"/>
              </a:solidFill>
              <a:latin typeface="Verdana"/>
              <a:ea typeface="Verdana"/>
              <a:cs typeface="Verdana"/>
              <a:sym typeface="Verdana"/>
            </a:endParaRPr>
          </a:p>
          <a:p>
            <a:pPr indent="-342900" lvl="0" marL="457200" marR="0" rtl="0" algn="l">
              <a:lnSpc>
                <a:spcPct val="115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Santander acts as a loan servicer in conjunction with the SBA, and in competition with other banks</a:t>
            </a:r>
            <a:endParaRPr sz="1800">
              <a:solidFill>
                <a:schemeClr val="lt1"/>
              </a:solidFill>
              <a:latin typeface="Verdana"/>
              <a:ea typeface="Verdana"/>
              <a:cs typeface="Verdana"/>
              <a:sym typeface="Verdana"/>
            </a:endParaRPr>
          </a:p>
          <a:p>
            <a:pPr indent="0" lvl="0" marL="0" marR="0" rtl="0" algn="l">
              <a:lnSpc>
                <a:spcPct val="115000"/>
              </a:lnSpc>
              <a:spcBef>
                <a:spcPts val="0"/>
              </a:spcBef>
              <a:spcAft>
                <a:spcPts val="0"/>
              </a:spcAft>
              <a:buNone/>
            </a:pPr>
            <a:r>
              <a:rPr lang="en-US" sz="1800">
                <a:solidFill>
                  <a:schemeClr val="lt1"/>
                </a:solidFill>
                <a:latin typeface="Verdana"/>
                <a:ea typeface="Verdana"/>
                <a:cs typeface="Verdana"/>
                <a:sym typeface="Verdana"/>
              </a:rPr>
              <a:t>Objectives of the project:</a:t>
            </a:r>
            <a:endParaRPr sz="1800">
              <a:solidFill>
                <a:schemeClr val="lt1"/>
              </a:solidFill>
              <a:latin typeface="Verdana"/>
              <a:ea typeface="Verdana"/>
              <a:cs typeface="Verdana"/>
              <a:sym typeface="Verdana"/>
            </a:endParaRPr>
          </a:p>
          <a:p>
            <a:pPr indent="-342900" lvl="0" marL="457200" rtl="0" algn="l">
              <a:lnSpc>
                <a:spcPct val="115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To identify lending opportunities through descriptive statistics/visualizations, identify where Santander sets itself apart from their competitors and identify insights where there is potential to set itself apart further</a:t>
            </a:r>
            <a:endParaRPr sz="1800">
              <a:solidFill>
                <a:schemeClr val="lt1"/>
              </a:solidFill>
              <a:latin typeface="Verdana"/>
              <a:ea typeface="Verdana"/>
              <a:cs typeface="Verdana"/>
              <a:sym typeface="Verdana"/>
            </a:endParaRPr>
          </a:p>
          <a:p>
            <a:pPr indent="-342900" lvl="0" marL="457200" marR="0" rtl="0" algn="l">
              <a:lnSpc>
                <a:spcPct val="115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Building a predictive model to predict the loan amount a business gets approved</a:t>
            </a:r>
            <a:endParaRPr sz="1800">
              <a:solidFill>
                <a:schemeClr val="lt1"/>
              </a:solidFill>
              <a:latin typeface="Verdana"/>
              <a:ea typeface="Verdana"/>
              <a:cs typeface="Verdana"/>
              <a:sym typeface="Verdana"/>
            </a:endParaRPr>
          </a:p>
        </p:txBody>
      </p:sp>
      <p:sp>
        <p:nvSpPr>
          <p:cNvPr id="119" name="Google Shape;119;p2"/>
          <p:cNvSpPr txBox="1"/>
          <p:nvPr>
            <p:ph type="title"/>
          </p:nvPr>
        </p:nvSpPr>
        <p:spPr>
          <a:xfrm>
            <a:off x="1981200" y="0"/>
            <a:ext cx="8229600" cy="914400"/>
          </a:xfrm>
          <a:prstGeom prst="rect">
            <a:avLst/>
          </a:prstGeom>
          <a:gradFill>
            <a:gsLst>
              <a:gs pos="0">
                <a:srgbClr val="0048A3"/>
              </a:gs>
              <a:gs pos="1666">
                <a:srgbClr val="0048A3"/>
              </a:gs>
              <a:gs pos="50000">
                <a:srgbClr val="0048A3">
                  <a:alpha val="0"/>
                </a:srgbClr>
              </a:gs>
              <a:gs pos="100000">
                <a:srgbClr val="0048A3"/>
              </a:gs>
            </a:gsLst>
            <a:lin ang="0" scaled="0"/>
          </a:gradFill>
          <a:ln>
            <a:noFill/>
          </a:ln>
          <a:effectLst>
            <a:outerShdw blurRad="127000" rotWithShape="0" algn="t" dir="5400000" dist="38100">
              <a:srgbClr val="000000">
                <a:alpha val="40000"/>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00"/>
              <a:buFont typeface="Verdana"/>
              <a:buNone/>
            </a:pPr>
            <a:r>
              <a:rPr lang="en-US" sz="2800"/>
              <a:t>Project Background &amp; Goals</a:t>
            </a:r>
            <a:endParaRPr/>
          </a:p>
        </p:txBody>
      </p:sp>
      <p:pic>
        <p:nvPicPr>
          <p:cNvPr id="120" name="Google Shape;120;p2"/>
          <p:cNvPicPr preferRelativeResize="0"/>
          <p:nvPr/>
        </p:nvPicPr>
        <p:blipFill>
          <a:blip r:embed="rId4">
            <a:alphaModFix/>
          </a:blip>
          <a:stretch>
            <a:fillRect/>
          </a:stretch>
        </p:blipFill>
        <p:spPr>
          <a:xfrm>
            <a:off x="0" y="0"/>
            <a:ext cx="1970900" cy="21579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g106d65e5aae_0_0"/>
          <p:cNvPicPr preferRelativeResize="0"/>
          <p:nvPr/>
        </p:nvPicPr>
        <p:blipFill>
          <a:blip r:embed="rId3">
            <a:alphaModFix amt="35000"/>
          </a:blip>
          <a:stretch>
            <a:fillRect/>
          </a:stretch>
        </p:blipFill>
        <p:spPr>
          <a:xfrm>
            <a:off x="3470525" y="5855506"/>
            <a:ext cx="5250949" cy="1002500"/>
          </a:xfrm>
          <a:prstGeom prst="rect">
            <a:avLst/>
          </a:prstGeom>
          <a:noFill/>
          <a:ln>
            <a:noFill/>
          </a:ln>
        </p:spPr>
      </p:pic>
      <p:sp>
        <p:nvSpPr>
          <p:cNvPr id="127" name="Google Shape;127;g106d65e5aae_0_0"/>
          <p:cNvSpPr txBox="1"/>
          <p:nvPr>
            <p:ph type="title"/>
          </p:nvPr>
        </p:nvSpPr>
        <p:spPr>
          <a:xfrm>
            <a:off x="1981200" y="0"/>
            <a:ext cx="8229600" cy="914400"/>
          </a:xfrm>
          <a:prstGeom prst="rect">
            <a:avLst/>
          </a:prstGeom>
          <a:gradFill>
            <a:gsLst>
              <a:gs pos="0">
                <a:srgbClr val="0048A3"/>
              </a:gs>
              <a:gs pos="1670">
                <a:srgbClr val="0048A3"/>
              </a:gs>
              <a:gs pos="50000">
                <a:srgbClr val="0048A3">
                  <a:alpha val="0"/>
                </a:srgbClr>
              </a:gs>
              <a:gs pos="100000">
                <a:srgbClr val="0048A3"/>
              </a:gs>
            </a:gsLst>
            <a:lin ang="0" scaled="0"/>
          </a:gradFill>
          <a:ln>
            <a:noFill/>
          </a:ln>
          <a:effectLst>
            <a:outerShdw blurRad="127000" rotWithShape="0" algn="t" dir="5400000" dist="38100">
              <a:srgbClr val="000000">
                <a:alpha val="40000"/>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00"/>
              <a:buFont typeface="Verdana"/>
              <a:buNone/>
            </a:pPr>
            <a:r>
              <a:rPr lang="en-US" sz="2800"/>
              <a:t>Project Methodology</a:t>
            </a:r>
            <a:endParaRPr/>
          </a:p>
        </p:txBody>
      </p:sp>
      <p:sp>
        <p:nvSpPr>
          <p:cNvPr id="128" name="Google Shape;128;g106d65e5aae_0_0"/>
          <p:cNvSpPr txBox="1"/>
          <p:nvPr>
            <p:ph idx="1" type="body"/>
          </p:nvPr>
        </p:nvSpPr>
        <p:spPr>
          <a:xfrm>
            <a:off x="1981199" y="914400"/>
            <a:ext cx="10210800" cy="5410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800">
                <a:solidFill>
                  <a:schemeClr val="lt1"/>
                </a:solidFill>
                <a:latin typeface="Verdana"/>
                <a:ea typeface="Verdana"/>
                <a:cs typeface="Verdana"/>
                <a:sym typeface="Verdana"/>
              </a:rPr>
              <a:t>Business Understanding:</a:t>
            </a:r>
            <a:endParaRPr b="1" sz="1800">
              <a:solidFill>
                <a:schemeClr val="lt1"/>
              </a:solidFill>
              <a:latin typeface="Verdana"/>
              <a:ea typeface="Verdana"/>
              <a:cs typeface="Verdana"/>
              <a:sym typeface="Verdana"/>
            </a:endParaRPr>
          </a:p>
          <a:p>
            <a:pPr indent="-342900" lvl="0" marL="457200" rtl="0" algn="l">
              <a:lnSpc>
                <a:spcPct val="115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Identify the lending opportunities from the SBA data analysis</a:t>
            </a:r>
            <a:endParaRPr b="1" sz="1800">
              <a:solidFill>
                <a:schemeClr val="lt1"/>
              </a:solidFill>
              <a:latin typeface="Verdana"/>
              <a:ea typeface="Verdana"/>
              <a:cs typeface="Verdana"/>
              <a:sym typeface="Verdana"/>
            </a:endParaRPr>
          </a:p>
          <a:p>
            <a:pPr indent="0" lvl="0" marL="0" rtl="0" algn="l">
              <a:lnSpc>
                <a:spcPct val="115000"/>
              </a:lnSpc>
              <a:spcBef>
                <a:spcPts val="0"/>
              </a:spcBef>
              <a:spcAft>
                <a:spcPts val="0"/>
              </a:spcAft>
              <a:buNone/>
            </a:pPr>
            <a:r>
              <a:rPr b="1" lang="en-US" sz="1800">
                <a:solidFill>
                  <a:schemeClr val="lt1"/>
                </a:solidFill>
                <a:latin typeface="Verdana"/>
                <a:ea typeface="Verdana"/>
                <a:cs typeface="Verdana"/>
                <a:sym typeface="Verdana"/>
              </a:rPr>
              <a:t>Data Understanding:</a:t>
            </a:r>
            <a:endParaRPr b="1" sz="1800">
              <a:solidFill>
                <a:schemeClr val="lt1"/>
              </a:solidFill>
              <a:latin typeface="Verdana"/>
              <a:ea typeface="Verdana"/>
              <a:cs typeface="Verdana"/>
              <a:sym typeface="Verdana"/>
            </a:endParaRPr>
          </a:p>
          <a:p>
            <a:pPr indent="-342900" lvl="0" marL="457200" rtl="0" algn="l">
              <a:lnSpc>
                <a:spcPct val="115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Last 50 years of SBA approved loan data is available to analyze</a:t>
            </a:r>
            <a:endParaRPr b="1" sz="1800">
              <a:solidFill>
                <a:schemeClr val="lt1"/>
              </a:solidFill>
              <a:latin typeface="Verdana"/>
              <a:ea typeface="Verdana"/>
              <a:cs typeface="Verdana"/>
              <a:sym typeface="Verdana"/>
            </a:endParaRPr>
          </a:p>
          <a:p>
            <a:pPr indent="0" lvl="0" marL="0" rtl="0" algn="l">
              <a:lnSpc>
                <a:spcPct val="115000"/>
              </a:lnSpc>
              <a:spcBef>
                <a:spcPts val="0"/>
              </a:spcBef>
              <a:spcAft>
                <a:spcPts val="0"/>
              </a:spcAft>
              <a:buNone/>
            </a:pPr>
            <a:r>
              <a:rPr b="1" lang="en-US" sz="1800">
                <a:solidFill>
                  <a:schemeClr val="lt1"/>
                </a:solidFill>
                <a:latin typeface="Verdana"/>
                <a:ea typeface="Verdana"/>
                <a:cs typeface="Verdana"/>
                <a:sym typeface="Verdana"/>
              </a:rPr>
              <a:t>Data Preparation:</a:t>
            </a:r>
            <a:endParaRPr b="1" sz="1800">
              <a:solidFill>
                <a:schemeClr val="lt1"/>
              </a:solidFill>
              <a:latin typeface="Verdana"/>
              <a:ea typeface="Verdana"/>
              <a:cs typeface="Verdana"/>
              <a:sym typeface="Verdana"/>
            </a:endParaRPr>
          </a:p>
          <a:p>
            <a:pPr indent="-342900" lvl="0" marL="457200" rtl="0" algn="l">
              <a:lnSpc>
                <a:spcPct val="115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Last 5 years of data is cleaned and made it suitable for the model to identify the trends</a:t>
            </a:r>
            <a:endParaRPr b="1" sz="1800">
              <a:solidFill>
                <a:schemeClr val="lt1"/>
              </a:solidFill>
              <a:latin typeface="Verdana"/>
              <a:ea typeface="Verdana"/>
              <a:cs typeface="Verdana"/>
              <a:sym typeface="Verdana"/>
            </a:endParaRPr>
          </a:p>
          <a:p>
            <a:pPr indent="0" lvl="0" marL="0" rtl="0" algn="l">
              <a:lnSpc>
                <a:spcPct val="115000"/>
              </a:lnSpc>
              <a:spcBef>
                <a:spcPts val="0"/>
              </a:spcBef>
              <a:spcAft>
                <a:spcPts val="0"/>
              </a:spcAft>
              <a:buNone/>
            </a:pPr>
            <a:r>
              <a:rPr b="1" lang="en-US" sz="1800">
                <a:solidFill>
                  <a:schemeClr val="lt1"/>
                </a:solidFill>
                <a:latin typeface="Verdana"/>
                <a:ea typeface="Verdana"/>
                <a:cs typeface="Verdana"/>
                <a:sym typeface="Verdana"/>
              </a:rPr>
              <a:t>Modeling:</a:t>
            </a:r>
            <a:endParaRPr b="1" sz="1800">
              <a:solidFill>
                <a:schemeClr val="lt1"/>
              </a:solidFill>
              <a:latin typeface="Verdana"/>
              <a:ea typeface="Verdana"/>
              <a:cs typeface="Verdana"/>
              <a:sym typeface="Verdana"/>
            </a:endParaRPr>
          </a:p>
          <a:p>
            <a:pPr indent="-342900" lvl="0" marL="457200" rtl="0" algn="l">
              <a:lnSpc>
                <a:spcPct val="115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In order to forecast the loan amount business could be eligible for, regression techniques would be suitable</a:t>
            </a:r>
            <a:endParaRPr sz="1800">
              <a:solidFill>
                <a:schemeClr val="lt1"/>
              </a:solidFill>
              <a:latin typeface="Verdana"/>
              <a:ea typeface="Verdana"/>
              <a:cs typeface="Verdana"/>
              <a:sym typeface="Verdana"/>
            </a:endParaRPr>
          </a:p>
          <a:p>
            <a:pPr indent="0" lvl="0" marL="0" rtl="0" algn="l">
              <a:lnSpc>
                <a:spcPct val="115000"/>
              </a:lnSpc>
              <a:spcBef>
                <a:spcPts val="0"/>
              </a:spcBef>
              <a:spcAft>
                <a:spcPts val="0"/>
              </a:spcAft>
              <a:buNone/>
            </a:pPr>
            <a:r>
              <a:rPr b="1" lang="en-US" sz="1800">
                <a:solidFill>
                  <a:schemeClr val="lt1"/>
                </a:solidFill>
                <a:latin typeface="Verdana"/>
                <a:ea typeface="Verdana"/>
                <a:cs typeface="Verdana"/>
                <a:sym typeface="Verdana"/>
              </a:rPr>
              <a:t>Evaluation:</a:t>
            </a:r>
            <a:endParaRPr b="1" sz="1800">
              <a:solidFill>
                <a:schemeClr val="lt1"/>
              </a:solidFill>
              <a:latin typeface="Verdana"/>
              <a:ea typeface="Verdana"/>
              <a:cs typeface="Verdana"/>
              <a:sym typeface="Verdana"/>
            </a:endParaRPr>
          </a:p>
          <a:p>
            <a:pPr indent="-342900" lvl="0" marL="457200" rtl="0" algn="l">
              <a:lnSpc>
                <a:spcPct val="115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Sincere our predictor variable falls into categorical type, ordinal regression technique is chosen.</a:t>
            </a:r>
            <a:endParaRPr sz="1800">
              <a:solidFill>
                <a:schemeClr val="lt1"/>
              </a:solidFill>
              <a:latin typeface="Verdana"/>
              <a:ea typeface="Verdana"/>
              <a:cs typeface="Verdana"/>
              <a:sym typeface="Verdana"/>
            </a:endParaRPr>
          </a:p>
          <a:p>
            <a:pPr indent="0" lvl="0" marL="0" rtl="0" algn="l">
              <a:lnSpc>
                <a:spcPct val="115000"/>
              </a:lnSpc>
              <a:spcBef>
                <a:spcPts val="0"/>
              </a:spcBef>
              <a:spcAft>
                <a:spcPts val="0"/>
              </a:spcAft>
              <a:buNone/>
            </a:pPr>
            <a:r>
              <a:rPr b="1" lang="en-US" sz="1800">
                <a:solidFill>
                  <a:schemeClr val="lt1"/>
                </a:solidFill>
                <a:latin typeface="Verdana"/>
                <a:ea typeface="Verdana"/>
                <a:cs typeface="Verdana"/>
                <a:sym typeface="Verdana"/>
              </a:rPr>
              <a:t>Deployment:</a:t>
            </a:r>
            <a:endParaRPr b="1" sz="1800">
              <a:solidFill>
                <a:schemeClr val="lt1"/>
              </a:solidFill>
              <a:latin typeface="Verdana"/>
              <a:ea typeface="Verdana"/>
              <a:cs typeface="Verdana"/>
              <a:sym typeface="Verdana"/>
            </a:endParaRPr>
          </a:p>
          <a:p>
            <a:pPr indent="-342900" lvl="0" marL="457200" rtl="0" algn="l">
              <a:lnSpc>
                <a:spcPct val="115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The model has provided key insights which on analysis has proven to be vital for identifying the opportunities available for lending</a:t>
            </a:r>
            <a:endParaRPr sz="1800">
              <a:solidFill>
                <a:schemeClr val="lt1"/>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06d65e5aae_0_6"/>
          <p:cNvSpPr txBox="1"/>
          <p:nvPr/>
        </p:nvSpPr>
        <p:spPr>
          <a:xfrm>
            <a:off x="1582050" y="967800"/>
            <a:ext cx="9027900" cy="5241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The last 50 years of SBA approved loan data is </a:t>
            </a:r>
            <a:r>
              <a:rPr lang="en-US" sz="1800">
                <a:solidFill>
                  <a:schemeClr val="lt1"/>
                </a:solidFill>
                <a:latin typeface="Verdana"/>
                <a:ea typeface="Verdana"/>
                <a:cs typeface="Verdana"/>
                <a:sym typeface="Verdana"/>
              </a:rPr>
              <a:t>available</a:t>
            </a:r>
            <a:r>
              <a:rPr lang="en-US" sz="1800">
                <a:solidFill>
                  <a:schemeClr val="lt1"/>
                </a:solidFill>
                <a:latin typeface="Verdana"/>
                <a:ea typeface="Verdana"/>
                <a:cs typeface="Verdana"/>
                <a:sym typeface="Verdana"/>
              </a:rPr>
              <a:t> but in order to capture the current trends only last 5 years of data is </a:t>
            </a:r>
            <a:r>
              <a:rPr lang="en-US" sz="1800">
                <a:solidFill>
                  <a:schemeClr val="lt1"/>
                </a:solidFill>
                <a:latin typeface="Verdana"/>
                <a:ea typeface="Verdana"/>
                <a:cs typeface="Verdana"/>
                <a:sym typeface="Verdana"/>
              </a:rPr>
              <a:t>used for analysis</a:t>
            </a:r>
            <a:endParaRPr sz="1800">
              <a:solidFill>
                <a:schemeClr val="lt1"/>
              </a:solidFill>
              <a:latin typeface="Verdana"/>
              <a:ea typeface="Verdana"/>
              <a:cs typeface="Verdana"/>
              <a:sym typeface="Verdana"/>
            </a:endParaRPr>
          </a:p>
          <a:p>
            <a:pPr indent="-342900" lvl="0" marL="457200" rtl="0" algn="l">
              <a:lnSpc>
                <a:spcPct val="115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Data is cleaned and reformatted via:</a:t>
            </a:r>
            <a:endParaRPr sz="1800">
              <a:solidFill>
                <a:schemeClr val="lt1"/>
              </a:solidFill>
              <a:latin typeface="Verdana"/>
              <a:ea typeface="Verdana"/>
              <a:cs typeface="Verdana"/>
              <a:sym typeface="Verdana"/>
            </a:endParaRPr>
          </a:p>
          <a:p>
            <a:pPr indent="-342900" lvl="1" marL="914400" rtl="0" algn="l">
              <a:lnSpc>
                <a:spcPct val="115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renaming the columns</a:t>
            </a:r>
            <a:endParaRPr sz="1800">
              <a:solidFill>
                <a:schemeClr val="lt1"/>
              </a:solidFill>
              <a:latin typeface="Verdana"/>
              <a:ea typeface="Verdana"/>
              <a:cs typeface="Verdana"/>
              <a:sym typeface="Verdana"/>
            </a:endParaRPr>
          </a:p>
          <a:p>
            <a:pPr indent="-342900" lvl="1" marL="914400" rtl="0" algn="l">
              <a:lnSpc>
                <a:spcPct val="115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changing the data types</a:t>
            </a:r>
            <a:endParaRPr sz="1800">
              <a:solidFill>
                <a:schemeClr val="lt1"/>
              </a:solidFill>
              <a:latin typeface="Verdana"/>
              <a:ea typeface="Verdana"/>
              <a:cs typeface="Verdana"/>
              <a:sym typeface="Verdana"/>
            </a:endParaRPr>
          </a:p>
          <a:p>
            <a:pPr indent="-342900" lvl="1" marL="914400" rtl="0" algn="l">
              <a:lnSpc>
                <a:spcPct val="115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dropping the outliers</a:t>
            </a:r>
            <a:endParaRPr sz="1800">
              <a:solidFill>
                <a:schemeClr val="lt1"/>
              </a:solidFill>
              <a:latin typeface="Verdana"/>
              <a:ea typeface="Verdana"/>
              <a:cs typeface="Verdana"/>
              <a:sym typeface="Verdana"/>
            </a:endParaRPr>
          </a:p>
          <a:p>
            <a:pPr indent="-342900" lvl="1" marL="914400" rtl="0" algn="l">
              <a:lnSpc>
                <a:spcPct val="115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filling the missing values based on a mean/median/mode value</a:t>
            </a:r>
            <a:endParaRPr sz="1800">
              <a:solidFill>
                <a:schemeClr val="lt1"/>
              </a:solidFill>
              <a:latin typeface="Verdana"/>
              <a:ea typeface="Verdana"/>
              <a:cs typeface="Verdana"/>
              <a:sym typeface="Verdana"/>
            </a:endParaRPr>
          </a:p>
          <a:p>
            <a:pPr indent="-342900" lvl="1" marL="914400" rtl="0" algn="l">
              <a:lnSpc>
                <a:spcPct val="115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eliminated variables having more than 80% of missing values</a:t>
            </a:r>
            <a:endParaRPr sz="1800">
              <a:solidFill>
                <a:schemeClr val="lt1"/>
              </a:solidFill>
              <a:latin typeface="Verdana"/>
              <a:ea typeface="Verdana"/>
              <a:cs typeface="Verdana"/>
              <a:sym typeface="Verdana"/>
            </a:endParaRPr>
          </a:p>
          <a:p>
            <a:pPr indent="-342900" lvl="0" marL="457200" rtl="0" algn="l">
              <a:lnSpc>
                <a:spcPct val="115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Categorized the business into supersector category based on the North American Industry classification (NAICS) code provided</a:t>
            </a:r>
            <a:endParaRPr sz="1800">
              <a:solidFill>
                <a:schemeClr val="lt1"/>
              </a:solidFill>
              <a:latin typeface="Verdana"/>
              <a:ea typeface="Verdana"/>
              <a:cs typeface="Verdana"/>
              <a:sym typeface="Verdana"/>
            </a:endParaRPr>
          </a:p>
          <a:p>
            <a:pPr indent="-342900" lvl="0" marL="457200" rtl="0" algn="l">
              <a:lnSpc>
                <a:spcPct val="115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Transformed various kinds of loan delivery methods into four major categories called SBA express, PLP, OTH 7A and the remaining loans into others category</a:t>
            </a:r>
            <a:endParaRPr sz="1800">
              <a:solidFill>
                <a:schemeClr val="lt1"/>
              </a:solidFill>
              <a:latin typeface="Verdana"/>
              <a:ea typeface="Verdana"/>
              <a:cs typeface="Verdana"/>
              <a:sym typeface="Verdana"/>
            </a:endParaRPr>
          </a:p>
          <a:p>
            <a:pPr indent="-342900" lvl="0" marL="457200" rtl="0" algn="l">
              <a:lnSpc>
                <a:spcPct val="115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For descriptive analysis, the data was filtered into the regional footprint where Santander has a presence. The regions included are CT, MA, ME, NH, RI, VT, PA, NY, NJ, DE</a:t>
            </a:r>
            <a:endParaRPr sz="1800">
              <a:solidFill>
                <a:schemeClr val="lt1"/>
              </a:solidFill>
              <a:latin typeface="Verdana"/>
              <a:ea typeface="Verdana"/>
              <a:cs typeface="Verdana"/>
              <a:sym typeface="Verdana"/>
            </a:endParaRPr>
          </a:p>
        </p:txBody>
      </p:sp>
      <p:pic>
        <p:nvPicPr>
          <p:cNvPr id="135" name="Google Shape;135;g106d65e5aae_0_6"/>
          <p:cNvPicPr preferRelativeResize="0"/>
          <p:nvPr/>
        </p:nvPicPr>
        <p:blipFill>
          <a:blip r:embed="rId3">
            <a:alphaModFix/>
          </a:blip>
          <a:stretch>
            <a:fillRect/>
          </a:stretch>
        </p:blipFill>
        <p:spPr>
          <a:xfrm>
            <a:off x="10461275" y="1607050"/>
            <a:ext cx="1632800" cy="1632800"/>
          </a:xfrm>
          <a:prstGeom prst="rect">
            <a:avLst/>
          </a:prstGeom>
          <a:noFill/>
          <a:ln>
            <a:noFill/>
          </a:ln>
        </p:spPr>
      </p:pic>
      <p:sp>
        <p:nvSpPr>
          <p:cNvPr id="136" name="Google Shape;136;g106d65e5aae_0_6"/>
          <p:cNvSpPr txBox="1"/>
          <p:nvPr>
            <p:ph type="title"/>
          </p:nvPr>
        </p:nvSpPr>
        <p:spPr>
          <a:xfrm>
            <a:off x="1981200" y="0"/>
            <a:ext cx="8229600" cy="914400"/>
          </a:xfrm>
          <a:prstGeom prst="rect">
            <a:avLst/>
          </a:prstGeom>
          <a:gradFill>
            <a:gsLst>
              <a:gs pos="0">
                <a:srgbClr val="0048A3"/>
              </a:gs>
              <a:gs pos="1670">
                <a:srgbClr val="0048A3"/>
              </a:gs>
              <a:gs pos="50000">
                <a:srgbClr val="0048A3">
                  <a:alpha val="0"/>
                </a:srgbClr>
              </a:gs>
              <a:gs pos="100000">
                <a:srgbClr val="0048A3"/>
              </a:gs>
            </a:gsLst>
            <a:lin ang="0" scaled="0"/>
          </a:gradFill>
          <a:ln>
            <a:noFill/>
          </a:ln>
          <a:effectLst>
            <a:outerShdw blurRad="127000" rotWithShape="0" algn="t" dir="5400000" dist="38100">
              <a:srgbClr val="000000">
                <a:alpha val="40000"/>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00"/>
              <a:buFont typeface="Verdana"/>
              <a:buNone/>
            </a:pPr>
            <a:r>
              <a:rPr lang="en-US" sz="2800"/>
              <a:t>Data Preparation</a:t>
            </a:r>
            <a:endParaRPr/>
          </a:p>
        </p:txBody>
      </p:sp>
      <p:pic>
        <p:nvPicPr>
          <p:cNvPr id="137" name="Google Shape;137;g106d65e5aae_0_6"/>
          <p:cNvPicPr preferRelativeResize="0"/>
          <p:nvPr/>
        </p:nvPicPr>
        <p:blipFill>
          <a:blip r:embed="rId4">
            <a:alphaModFix amt="35000"/>
          </a:blip>
          <a:stretch>
            <a:fillRect/>
          </a:stretch>
        </p:blipFill>
        <p:spPr>
          <a:xfrm>
            <a:off x="3470525" y="5855506"/>
            <a:ext cx="5250949" cy="1002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g106d65e5aae_0_18"/>
          <p:cNvPicPr preferRelativeResize="0"/>
          <p:nvPr/>
        </p:nvPicPr>
        <p:blipFill>
          <a:blip r:embed="rId3">
            <a:alphaModFix amt="35000"/>
          </a:blip>
          <a:stretch>
            <a:fillRect/>
          </a:stretch>
        </p:blipFill>
        <p:spPr>
          <a:xfrm>
            <a:off x="3470525" y="5855506"/>
            <a:ext cx="5250949" cy="1002500"/>
          </a:xfrm>
          <a:prstGeom prst="rect">
            <a:avLst/>
          </a:prstGeom>
          <a:noFill/>
          <a:ln>
            <a:noFill/>
          </a:ln>
        </p:spPr>
      </p:pic>
      <p:sp>
        <p:nvSpPr>
          <p:cNvPr id="144" name="Google Shape;144;g106d65e5aae_0_18"/>
          <p:cNvSpPr txBox="1"/>
          <p:nvPr/>
        </p:nvSpPr>
        <p:spPr>
          <a:xfrm>
            <a:off x="316175" y="914550"/>
            <a:ext cx="4605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Verdana"/>
                <a:ea typeface="Verdana"/>
                <a:cs typeface="Verdana"/>
                <a:sym typeface="Verdana"/>
              </a:rPr>
              <a:t>Competitors’ count of loan approvals for the last 5 years</a:t>
            </a:r>
            <a:endParaRPr sz="1800">
              <a:solidFill>
                <a:schemeClr val="lt1"/>
              </a:solidFill>
              <a:latin typeface="Verdana"/>
              <a:ea typeface="Verdana"/>
              <a:cs typeface="Verdana"/>
              <a:sym typeface="Verdana"/>
            </a:endParaRPr>
          </a:p>
        </p:txBody>
      </p:sp>
      <p:pic>
        <p:nvPicPr>
          <p:cNvPr id="145" name="Google Shape;145;g106d65e5aae_0_18"/>
          <p:cNvPicPr preferRelativeResize="0"/>
          <p:nvPr/>
        </p:nvPicPr>
        <p:blipFill>
          <a:blip r:embed="rId4">
            <a:alphaModFix/>
          </a:blip>
          <a:stretch>
            <a:fillRect/>
          </a:stretch>
        </p:blipFill>
        <p:spPr>
          <a:xfrm>
            <a:off x="6096000" y="1805850"/>
            <a:ext cx="5116726" cy="4194575"/>
          </a:xfrm>
          <a:prstGeom prst="rect">
            <a:avLst/>
          </a:prstGeom>
          <a:noFill/>
          <a:ln>
            <a:noFill/>
          </a:ln>
        </p:spPr>
      </p:pic>
      <p:sp>
        <p:nvSpPr>
          <p:cNvPr id="146" name="Google Shape;146;g106d65e5aae_0_18"/>
          <p:cNvSpPr txBox="1"/>
          <p:nvPr/>
        </p:nvSpPr>
        <p:spPr>
          <a:xfrm>
            <a:off x="5993050" y="914550"/>
            <a:ext cx="5322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800">
                <a:solidFill>
                  <a:schemeClr val="lt1"/>
                </a:solidFill>
                <a:latin typeface="Verdana"/>
                <a:ea typeface="Verdana"/>
                <a:cs typeface="Verdana"/>
                <a:sym typeface="Verdana"/>
              </a:rPr>
              <a:t>Santander</a:t>
            </a:r>
            <a:r>
              <a:rPr lang="en-US" sz="1800">
                <a:solidFill>
                  <a:schemeClr val="lt1"/>
                </a:solidFill>
                <a:latin typeface="Verdana"/>
                <a:ea typeface="Verdana"/>
                <a:cs typeface="Verdana"/>
                <a:sym typeface="Verdana"/>
              </a:rPr>
              <a:t>’s count of loan approvals for the last 5 years</a:t>
            </a:r>
            <a:endParaRPr sz="1800">
              <a:solidFill>
                <a:schemeClr val="lt1"/>
              </a:solidFill>
              <a:latin typeface="Verdana"/>
              <a:ea typeface="Verdana"/>
              <a:cs typeface="Verdana"/>
              <a:sym typeface="Verdana"/>
            </a:endParaRPr>
          </a:p>
        </p:txBody>
      </p:sp>
      <p:pic>
        <p:nvPicPr>
          <p:cNvPr id="147" name="Google Shape;147;g106d65e5aae_0_18"/>
          <p:cNvPicPr preferRelativeResize="0"/>
          <p:nvPr/>
        </p:nvPicPr>
        <p:blipFill>
          <a:blip r:embed="rId5">
            <a:alphaModFix/>
          </a:blip>
          <a:stretch>
            <a:fillRect/>
          </a:stretch>
        </p:blipFill>
        <p:spPr>
          <a:xfrm>
            <a:off x="316175" y="1807800"/>
            <a:ext cx="5322600" cy="4194575"/>
          </a:xfrm>
          <a:prstGeom prst="rect">
            <a:avLst/>
          </a:prstGeom>
          <a:noFill/>
          <a:ln>
            <a:noFill/>
          </a:ln>
        </p:spPr>
      </p:pic>
      <p:sp>
        <p:nvSpPr>
          <p:cNvPr id="148" name="Google Shape;148;g106d65e5aae_0_18"/>
          <p:cNvSpPr txBox="1"/>
          <p:nvPr>
            <p:ph type="title"/>
          </p:nvPr>
        </p:nvSpPr>
        <p:spPr>
          <a:xfrm>
            <a:off x="1981200" y="0"/>
            <a:ext cx="8229600" cy="914400"/>
          </a:xfrm>
          <a:prstGeom prst="rect">
            <a:avLst/>
          </a:prstGeom>
          <a:gradFill>
            <a:gsLst>
              <a:gs pos="0">
                <a:srgbClr val="0048A3"/>
              </a:gs>
              <a:gs pos="1670">
                <a:srgbClr val="0048A3"/>
              </a:gs>
              <a:gs pos="50000">
                <a:srgbClr val="0048A3">
                  <a:alpha val="0"/>
                </a:srgbClr>
              </a:gs>
              <a:gs pos="100000">
                <a:srgbClr val="0048A3"/>
              </a:gs>
            </a:gsLst>
            <a:lin ang="0" scaled="0"/>
          </a:gradFill>
          <a:ln>
            <a:noFill/>
          </a:ln>
          <a:effectLst>
            <a:outerShdw blurRad="127000" rotWithShape="0" algn="t" dir="5400000" dist="38100">
              <a:srgbClr val="000000">
                <a:alpha val="40000"/>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00"/>
              <a:buFont typeface="Verdana"/>
              <a:buNone/>
            </a:pPr>
            <a:r>
              <a:rPr lang="en-US" sz="2800"/>
              <a:t>Descriptive Analytics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g107353bfb27_0_23"/>
          <p:cNvPicPr preferRelativeResize="0"/>
          <p:nvPr/>
        </p:nvPicPr>
        <p:blipFill>
          <a:blip r:embed="rId3">
            <a:alphaModFix/>
          </a:blip>
          <a:stretch>
            <a:fillRect/>
          </a:stretch>
        </p:blipFill>
        <p:spPr>
          <a:xfrm>
            <a:off x="0" y="1066950"/>
            <a:ext cx="5384890" cy="4781975"/>
          </a:xfrm>
          <a:prstGeom prst="rect">
            <a:avLst/>
          </a:prstGeom>
          <a:noFill/>
          <a:ln>
            <a:noFill/>
          </a:ln>
        </p:spPr>
      </p:pic>
      <p:pic>
        <p:nvPicPr>
          <p:cNvPr id="155" name="Google Shape;155;g107353bfb27_0_23"/>
          <p:cNvPicPr preferRelativeResize="0"/>
          <p:nvPr/>
        </p:nvPicPr>
        <p:blipFill>
          <a:blip r:embed="rId4">
            <a:alphaModFix/>
          </a:blip>
          <a:stretch>
            <a:fillRect/>
          </a:stretch>
        </p:blipFill>
        <p:spPr>
          <a:xfrm>
            <a:off x="6774540" y="1086336"/>
            <a:ext cx="5417460" cy="4743203"/>
          </a:xfrm>
          <a:prstGeom prst="rect">
            <a:avLst/>
          </a:prstGeom>
          <a:noFill/>
          <a:ln>
            <a:noFill/>
          </a:ln>
        </p:spPr>
      </p:pic>
      <p:sp>
        <p:nvSpPr>
          <p:cNvPr id="156" name="Google Shape;156;g107353bfb27_0_23"/>
          <p:cNvSpPr txBox="1"/>
          <p:nvPr>
            <p:ph type="title"/>
          </p:nvPr>
        </p:nvSpPr>
        <p:spPr>
          <a:xfrm>
            <a:off x="1981200" y="0"/>
            <a:ext cx="8229600" cy="914400"/>
          </a:xfrm>
          <a:prstGeom prst="rect">
            <a:avLst/>
          </a:prstGeom>
          <a:gradFill>
            <a:gsLst>
              <a:gs pos="0">
                <a:srgbClr val="0048A3"/>
              </a:gs>
              <a:gs pos="1670">
                <a:srgbClr val="0048A3"/>
              </a:gs>
              <a:gs pos="50000">
                <a:srgbClr val="0048A3">
                  <a:alpha val="0"/>
                </a:srgbClr>
              </a:gs>
              <a:gs pos="100000">
                <a:srgbClr val="0048A3"/>
              </a:gs>
            </a:gsLst>
            <a:lin ang="0" scaled="0"/>
          </a:gradFill>
          <a:ln>
            <a:noFill/>
          </a:ln>
          <a:effectLst>
            <a:outerShdw blurRad="127000" rotWithShape="0" algn="t" dir="5400000" dist="38100">
              <a:srgbClr val="000000">
                <a:alpha val="40000"/>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00"/>
              <a:buFont typeface="Verdana"/>
              <a:buNone/>
            </a:pPr>
            <a:r>
              <a:rPr lang="en-US" sz="2800"/>
              <a:t>Descriptive Analytics</a:t>
            </a:r>
            <a:endParaRPr/>
          </a:p>
        </p:txBody>
      </p:sp>
      <p:pic>
        <p:nvPicPr>
          <p:cNvPr id="157" name="Google Shape;157;g107353bfb27_0_23"/>
          <p:cNvPicPr preferRelativeResize="0"/>
          <p:nvPr/>
        </p:nvPicPr>
        <p:blipFill>
          <a:blip r:embed="rId5">
            <a:alphaModFix amt="35000"/>
          </a:blip>
          <a:stretch>
            <a:fillRect/>
          </a:stretch>
        </p:blipFill>
        <p:spPr>
          <a:xfrm>
            <a:off x="3470525" y="5855506"/>
            <a:ext cx="5250949" cy="1002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07353bfb27_0_11"/>
          <p:cNvSpPr txBox="1"/>
          <p:nvPr>
            <p:ph type="title"/>
          </p:nvPr>
        </p:nvSpPr>
        <p:spPr>
          <a:xfrm>
            <a:off x="609600" y="4"/>
            <a:ext cx="10972800" cy="914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Descriptive Analytics	</a:t>
            </a:r>
            <a:endParaRPr/>
          </a:p>
          <a:p>
            <a:pPr indent="0" lvl="0" marL="0" rtl="0" algn="ctr">
              <a:spcBef>
                <a:spcPts val="0"/>
              </a:spcBef>
              <a:spcAft>
                <a:spcPts val="0"/>
              </a:spcAft>
              <a:buNone/>
            </a:pPr>
            <a:r>
              <a:rPr lang="en-US"/>
              <a:t>Santander YOY Gross Amount Approval</a:t>
            </a:r>
            <a:endParaRPr/>
          </a:p>
        </p:txBody>
      </p:sp>
      <p:pic>
        <p:nvPicPr>
          <p:cNvPr id="164" name="Google Shape;164;g107353bfb27_0_11"/>
          <p:cNvPicPr preferRelativeResize="0"/>
          <p:nvPr/>
        </p:nvPicPr>
        <p:blipFill>
          <a:blip r:embed="rId3">
            <a:alphaModFix/>
          </a:blip>
          <a:stretch>
            <a:fillRect/>
          </a:stretch>
        </p:blipFill>
        <p:spPr>
          <a:xfrm>
            <a:off x="0" y="914700"/>
            <a:ext cx="12192000" cy="5641100"/>
          </a:xfrm>
          <a:prstGeom prst="rect">
            <a:avLst/>
          </a:prstGeom>
          <a:noFill/>
          <a:ln>
            <a:noFill/>
          </a:ln>
        </p:spPr>
      </p:pic>
      <p:pic>
        <p:nvPicPr>
          <p:cNvPr id="165" name="Google Shape;165;g107353bfb27_0_11"/>
          <p:cNvPicPr preferRelativeResize="0"/>
          <p:nvPr/>
        </p:nvPicPr>
        <p:blipFill>
          <a:blip r:embed="rId4">
            <a:alphaModFix amt="35000"/>
          </a:blip>
          <a:stretch>
            <a:fillRect/>
          </a:stretch>
        </p:blipFill>
        <p:spPr>
          <a:xfrm>
            <a:off x="3470525" y="5855506"/>
            <a:ext cx="5250949" cy="1002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107353bfb27_0_17"/>
          <p:cNvSpPr txBox="1"/>
          <p:nvPr>
            <p:ph type="title"/>
          </p:nvPr>
        </p:nvSpPr>
        <p:spPr>
          <a:xfrm>
            <a:off x="609600" y="6"/>
            <a:ext cx="10972800" cy="914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Descriptive Analytics	</a:t>
            </a:r>
            <a:endParaRPr/>
          </a:p>
          <a:p>
            <a:pPr indent="0" lvl="0" marL="0" rtl="0" algn="ctr">
              <a:spcBef>
                <a:spcPts val="0"/>
              </a:spcBef>
              <a:spcAft>
                <a:spcPts val="0"/>
              </a:spcAft>
              <a:buNone/>
            </a:pPr>
            <a:r>
              <a:rPr lang="en-US"/>
              <a:t>Competitors YOY Gross Amount Approval</a:t>
            </a:r>
            <a:endParaRPr/>
          </a:p>
        </p:txBody>
      </p:sp>
      <p:pic>
        <p:nvPicPr>
          <p:cNvPr id="172" name="Google Shape;172;g107353bfb27_0_17"/>
          <p:cNvPicPr preferRelativeResize="0"/>
          <p:nvPr/>
        </p:nvPicPr>
        <p:blipFill>
          <a:blip r:embed="rId3">
            <a:alphaModFix/>
          </a:blip>
          <a:stretch>
            <a:fillRect/>
          </a:stretch>
        </p:blipFill>
        <p:spPr>
          <a:xfrm>
            <a:off x="0" y="1005525"/>
            <a:ext cx="12192000" cy="5570131"/>
          </a:xfrm>
          <a:prstGeom prst="rect">
            <a:avLst/>
          </a:prstGeom>
          <a:noFill/>
          <a:ln>
            <a:noFill/>
          </a:ln>
        </p:spPr>
      </p:pic>
      <p:pic>
        <p:nvPicPr>
          <p:cNvPr id="173" name="Google Shape;173;g107353bfb27_0_17"/>
          <p:cNvPicPr preferRelativeResize="0"/>
          <p:nvPr/>
        </p:nvPicPr>
        <p:blipFill>
          <a:blip r:embed="rId4">
            <a:alphaModFix amt="35000"/>
          </a:blip>
          <a:stretch>
            <a:fillRect/>
          </a:stretch>
        </p:blipFill>
        <p:spPr>
          <a:xfrm>
            <a:off x="3470525" y="5855506"/>
            <a:ext cx="5250949" cy="1002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type="title"/>
          </p:nvPr>
        </p:nvSpPr>
        <p:spPr>
          <a:xfrm>
            <a:off x="1981200" y="-12"/>
            <a:ext cx="8229600" cy="914400"/>
          </a:xfrm>
          <a:prstGeom prst="rect">
            <a:avLst/>
          </a:prstGeom>
          <a:gradFill>
            <a:gsLst>
              <a:gs pos="0">
                <a:srgbClr val="0048A3"/>
              </a:gs>
              <a:gs pos="1666">
                <a:srgbClr val="0048A3"/>
              </a:gs>
              <a:gs pos="50000">
                <a:srgbClr val="0048A3">
                  <a:alpha val="0"/>
                </a:srgbClr>
              </a:gs>
              <a:gs pos="100000">
                <a:srgbClr val="0048A3"/>
              </a:gs>
            </a:gsLst>
            <a:lin ang="0" scaled="0"/>
          </a:gradFill>
          <a:ln>
            <a:noFill/>
          </a:ln>
          <a:effectLst>
            <a:outerShdw blurRad="127000" rotWithShape="0" algn="t" dir="5400000" dist="38100">
              <a:srgbClr val="000000">
                <a:alpha val="40000"/>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000"/>
              <a:buFont typeface="Verdana"/>
              <a:buNone/>
            </a:pPr>
            <a:r>
              <a:rPr lang="en-US"/>
              <a:t>Predictive Analytics</a:t>
            </a:r>
            <a:endParaRPr/>
          </a:p>
        </p:txBody>
      </p:sp>
      <p:sp>
        <p:nvSpPr>
          <p:cNvPr id="179" name="Google Shape;179;p6"/>
          <p:cNvSpPr txBox="1"/>
          <p:nvPr/>
        </p:nvSpPr>
        <p:spPr>
          <a:xfrm>
            <a:off x="1981200" y="914400"/>
            <a:ext cx="8930100" cy="50334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Based on the gross approval loan range, the dataset is divided into four buckets from Low [0-300000], Moderate (300000 - 1000000], High (1000000 - 2000000], Huge (2000000 - 5000000]</a:t>
            </a:r>
            <a:endParaRPr sz="1800">
              <a:solidFill>
                <a:schemeClr val="lt1"/>
              </a:solidFill>
              <a:latin typeface="Verdana"/>
              <a:ea typeface="Verdana"/>
              <a:cs typeface="Verdana"/>
              <a:sym typeface="Verdana"/>
            </a:endParaRPr>
          </a:p>
          <a:p>
            <a:pPr indent="-342900" lvl="0" marL="457200" rtl="0" algn="l">
              <a:lnSpc>
                <a:spcPct val="150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Based on our target variable, the model we chose is the ordinal regression model and the tool used for performing the model is the IBM SPSS</a:t>
            </a:r>
            <a:endParaRPr sz="1800">
              <a:solidFill>
                <a:schemeClr val="lt1"/>
              </a:solidFill>
              <a:latin typeface="Verdana"/>
              <a:ea typeface="Verdana"/>
              <a:cs typeface="Verdana"/>
              <a:sym typeface="Verdana"/>
            </a:endParaRPr>
          </a:p>
          <a:p>
            <a:pPr indent="-342900" lvl="0" marL="457200" rtl="0" algn="l">
              <a:lnSpc>
                <a:spcPct val="150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The biggest constraint for the model is that the independent variables should be either continuous or categorical</a:t>
            </a:r>
            <a:endParaRPr sz="1800">
              <a:solidFill>
                <a:schemeClr val="lt1"/>
              </a:solidFill>
              <a:latin typeface="Verdana"/>
              <a:ea typeface="Verdana"/>
              <a:cs typeface="Verdana"/>
              <a:sym typeface="Verdana"/>
            </a:endParaRPr>
          </a:p>
          <a:p>
            <a:pPr indent="-342900" lvl="0" marL="457200" rtl="0" algn="l">
              <a:lnSpc>
                <a:spcPct val="150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In order to analyze the income importance on loan approval, Median Income based on state county is mapped to each business public data</a:t>
            </a:r>
            <a:endParaRPr sz="1800">
              <a:solidFill>
                <a:schemeClr val="lt1"/>
              </a:solidFill>
              <a:latin typeface="Verdana"/>
              <a:ea typeface="Verdana"/>
              <a:cs typeface="Verdana"/>
              <a:sym typeface="Verdana"/>
            </a:endParaRPr>
          </a:p>
          <a:p>
            <a:pPr indent="-342900" lvl="0" marL="457200" rtl="0" algn="l">
              <a:lnSpc>
                <a:spcPct val="150000"/>
              </a:lnSpc>
              <a:spcBef>
                <a:spcPts val="0"/>
              </a:spcBef>
              <a:spcAft>
                <a:spcPts val="0"/>
              </a:spcAft>
              <a:buClr>
                <a:schemeClr val="lt1"/>
              </a:buClr>
              <a:buSzPts val="1800"/>
              <a:buFont typeface="Verdana"/>
              <a:buChar char="❖"/>
            </a:pPr>
            <a:r>
              <a:rPr lang="en-US" sz="1800">
                <a:solidFill>
                  <a:schemeClr val="lt1"/>
                </a:solidFill>
                <a:latin typeface="Verdana"/>
                <a:ea typeface="Verdana"/>
                <a:cs typeface="Verdana"/>
                <a:sym typeface="Verdana"/>
              </a:rPr>
              <a:t>The variables used for analysis are DeliveryMethod, InitialInterestRate, JobsSupported, Supersector, Median Income, SBAGuaranteed%</a:t>
            </a:r>
            <a:endParaRPr/>
          </a:p>
        </p:txBody>
      </p:sp>
      <p:pic>
        <p:nvPicPr>
          <p:cNvPr id="180" name="Google Shape;180;p6"/>
          <p:cNvPicPr preferRelativeResize="0"/>
          <p:nvPr/>
        </p:nvPicPr>
        <p:blipFill>
          <a:blip r:embed="rId3">
            <a:alphaModFix amt="35000"/>
          </a:blip>
          <a:stretch>
            <a:fillRect/>
          </a:stretch>
        </p:blipFill>
        <p:spPr>
          <a:xfrm>
            <a:off x="3470525" y="5855506"/>
            <a:ext cx="5250949" cy="1002500"/>
          </a:xfrm>
          <a:prstGeom prst="rect">
            <a:avLst/>
          </a:prstGeom>
          <a:noFill/>
          <a:ln>
            <a:noFill/>
          </a:ln>
        </p:spPr>
      </p:pic>
      <p:pic>
        <p:nvPicPr>
          <p:cNvPr id="181" name="Google Shape;181;p6"/>
          <p:cNvPicPr preferRelativeResize="0"/>
          <p:nvPr/>
        </p:nvPicPr>
        <p:blipFill>
          <a:blip r:embed="rId4">
            <a:alphaModFix/>
          </a:blip>
          <a:stretch>
            <a:fillRect/>
          </a:stretch>
        </p:blipFill>
        <p:spPr>
          <a:xfrm>
            <a:off x="97825" y="3874300"/>
            <a:ext cx="1981199" cy="1981201"/>
          </a:xfrm>
          <a:prstGeom prst="rect">
            <a:avLst/>
          </a:prstGeom>
          <a:noFill/>
          <a:ln>
            <a:noFill/>
          </a:ln>
        </p:spPr>
      </p:pic>
      <p:pic>
        <p:nvPicPr>
          <p:cNvPr id="182" name="Google Shape;182;p6"/>
          <p:cNvPicPr preferRelativeResize="0"/>
          <p:nvPr/>
        </p:nvPicPr>
        <p:blipFill>
          <a:blip r:embed="rId5">
            <a:alphaModFix/>
          </a:blip>
          <a:stretch>
            <a:fillRect/>
          </a:stretch>
        </p:blipFill>
        <p:spPr>
          <a:xfrm>
            <a:off x="97825" y="573200"/>
            <a:ext cx="1601325" cy="1368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ep Blue -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2021-11-17T02:05:27Z</dcterms:created>
  <dc:creator>Luvai Motiwalla</dc:creator>
</cp:coreProperties>
</file>