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0" r:id="rId17"/>
    <p:sldId id="281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1085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1085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1258" y="40570"/>
          <a:ext cx="1926294" cy="288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</a:t>
          </a:r>
        </a:p>
      </dsp:txBody>
      <dsp:txXfrm>
        <a:off x="145354" y="40570"/>
        <a:ext cx="1638103" cy="28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079348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652749"/>
              </p:ext>
            </p:extLst>
          </p:nvPr>
        </p:nvGraphicFramePr>
        <p:xfrm>
          <a:off x="4183599" y="2478881"/>
          <a:ext cx="19288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90AF02-57F1-64C8-2323-A4B04735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336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1AD-8621-86EC-3439-7BCBA5FA2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42" y="0"/>
            <a:ext cx="2941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B7A4C-A5B5-0E07-130E-013BE2D1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473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A4AF8-7970-D1B4-06B3-202B9346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0"/>
            <a:ext cx="5579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Comments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Try to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238647" y="289998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3380146" y="3047640"/>
            <a:ext cx="1168155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latin typeface="Arial"/>
              </a:rPr>
              <a:t>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123212" y="3065963"/>
            <a:ext cx="485626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559381" y="3039969"/>
            <a:ext cx="534272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5104733" y="3013234"/>
            <a:ext cx="1235869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360480" y="3001750"/>
            <a:ext cx="4968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94FC917-EC1C-BAD4-BF31-5929AA59DA16}"/>
              </a:ext>
            </a:extLst>
          </p:cNvPr>
          <p:cNvSpPr/>
          <p:nvPr/>
        </p:nvSpPr>
        <p:spPr>
          <a:xfrm>
            <a:off x="1608838" y="3047640"/>
            <a:ext cx="1326128" cy="306323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Preprocessing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Google Shape;129;p8">
            <a:extLst>
              <a:ext uri="{FF2B5EF4-FFF2-40B4-BE49-F238E27FC236}">
                <a16:creationId xmlns:a16="http://schemas.microsoft.com/office/drawing/2014/main" id="{22A9E8B7-17A5-7182-A4D1-E1A99BCA3C49}"/>
              </a:ext>
            </a:extLst>
          </p:cNvPr>
          <p:cNvSpPr/>
          <p:nvPr/>
        </p:nvSpPr>
        <p:spPr>
          <a:xfrm>
            <a:off x="2954844" y="3065963"/>
            <a:ext cx="434468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378</Words>
  <Application>Microsoft Office PowerPoint</Application>
  <PresentationFormat>On-screen Show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PowerPoint Presentation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25</cp:revision>
  <dcterms:modified xsi:type="dcterms:W3CDTF">2023-09-09T13:51:21Z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