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82" r:id="rId11"/>
    <p:sldId id="283" r:id="rId12"/>
    <p:sldId id="284" r:id="rId13"/>
    <p:sldId id="268" r:id="rId14"/>
    <p:sldId id="269" r:id="rId15"/>
    <p:sldId id="270" r:id="rId16"/>
    <p:sldId id="271" r:id="rId17"/>
    <p:sldId id="285" r:id="rId18"/>
    <p:sldId id="280" r:id="rId19"/>
    <p:sldId id="281" r:id="rId20"/>
    <p:sldId id="286" r:id="rId21"/>
    <p:sldId id="287" r:id="rId22"/>
    <p:sldId id="288" r:id="rId23"/>
    <p:sldId id="289" r:id="rId24"/>
    <p:sldId id="276" r:id="rId25"/>
    <p:sldId id="277" r:id="rId26"/>
    <p:sldId id="278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D868B-9293-427F-9B5D-D6F2DF4B6130}">
      <dgm:prSet custT="1"/>
      <dgm:spPr/>
      <dgm:t>
        <a:bodyPr/>
        <a:lstStyle/>
        <a:p>
          <a:pPr algn="just"/>
          <a:r>
            <a:rPr lang="en-US" sz="1000"/>
            <a:t>Static</a:t>
          </a:r>
          <a:r>
            <a:rPr lang="en-US" sz="1000" baseline="0"/>
            <a:t> Analysis                                                      </a:t>
          </a:r>
          <a:endParaRPr lang="en-US" sz="1000"/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 custT="1"/>
      <dgm:spPr/>
      <dgm:t>
        <a:bodyPr/>
        <a:lstStyle/>
        <a:p>
          <a:pPr algn="just"/>
          <a:r>
            <a:rPr lang="en-US" sz="1000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 custT="1"/>
      <dgm:spPr/>
      <dgm:t>
        <a:bodyPr/>
        <a:lstStyle/>
        <a:p>
          <a:pPr algn="just"/>
          <a:r>
            <a:rPr lang="en-US" sz="1000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 custT="1"/>
      <dgm:spPr/>
      <dgm:t>
        <a:bodyPr/>
        <a:lstStyle/>
        <a:p>
          <a:pPr algn="just"/>
          <a:r>
            <a:rPr lang="en-US" sz="1000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 custT="1"/>
      <dgm:spPr/>
      <dgm:t>
        <a:bodyPr/>
        <a:lstStyle/>
        <a:p>
          <a:pPr algn="just"/>
          <a:r>
            <a:rPr lang="en-US" sz="1000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 custT="1"/>
      <dgm:spPr/>
      <dgm:t>
        <a:bodyPr/>
        <a:lstStyle/>
        <a:p>
          <a:pPr algn="just"/>
          <a:r>
            <a:rPr lang="en-US" sz="1000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 custT="1"/>
      <dgm:spPr/>
      <dgm:t>
        <a:bodyPr/>
        <a:lstStyle/>
        <a:p>
          <a:pPr algn="just"/>
          <a:r>
            <a:rPr lang="en-US" sz="1000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 custT="1"/>
      <dgm:spPr/>
      <dgm:t>
        <a:bodyPr/>
        <a:lstStyle/>
        <a:p>
          <a:pPr algn="just"/>
          <a:r>
            <a:rPr lang="en-US" sz="1000"/>
            <a:t>Reading Condition is either true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 custT="1"/>
      <dgm:spPr/>
      <dgm:t>
        <a:bodyPr/>
        <a:lstStyle/>
        <a:p>
          <a:pPr algn="just"/>
          <a:r>
            <a:rPr lang="en-US" sz="1000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 custT="1"/>
      <dgm:spPr/>
      <dgm:t>
        <a:bodyPr/>
        <a:lstStyle/>
        <a:p>
          <a:pPr algn="just"/>
          <a:r>
            <a:rPr lang="en-US" sz="1000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 custT="1"/>
      <dgm:spPr/>
      <dgm:t>
        <a:bodyPr/>
        <a:lstStyle/>
        <a:p>
          <a:pPr algn="just"/>
          <a:r>
            <a:rPr lang="en-US" sz="1000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 custT="1"/>
      <dgm:spPr/>
      <dgm:t>
        <a:bodyPr/>
        <a:lstStyle/>
        <a:p>
          <a:pPr algn="just"/>
          <a:r>
            <a:rPr lang="en-US" sz="1000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 custT="1"/>
      <dgm:spPr/>
      <dgm:t>
        <a:bodyPr/>
        <a:lstStyle/>
        <a:p>
          <a:pPr algn="just"/>
          <a:r>
            <a:rPr lang="en-US" sz="1000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 custT="1"/>
      <dgm:spPr/>
      <dgm:t>
        <a:bodyPr/>
        <a:lstStyle/>
        <a:p>
          <a:pPr algn="just"/>
          <a:r>
            <a:rPr lang="en-US" sz="1000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EBDA694-FE89-41A8-ACF3-F515A2F79BF5}">
      <dgm:prSet custT="1"/>
      <dgm:spPr/>
      <dgm:t>
        <a:bodyPr/>
        <a:lstStyle/>
        <a:p>
          <a:pPr algn="just"/>
          <a:r>
            <a:rPr lang="en-US" sz="1000"/>
            <a:t>Tokenization</a:t>
          </a:r>
        </a:p>
      </dgm:t>
    </dgm:pt>
    <dgm:pt modelId="{9908DDCD-12E0-491E-8F03-E3121194B819}" type="parTrans" cxnId="{CBFCACF2-7C40-48DF-8AD3-57113D235D6F}">
      <dgm:prSet/>
      <dgm:spPr/>
      <dgm:t>
        <a:bodyPr/>
        <a:lstStyle/>
        <a:p>
          <a:endParaRPr lang="en-US"/>
        </a:p>
      </dgm:t>
    </dgm:pt>
    <dgm:pt modelId="{5D994B8E-6F73-4F8F-92B9-6103772B85B2}" type="sibTrans" cxnId="{CBFCACF2-7C40-48DF-8AD3-57113D235D6F}">
      <dgm:prSet/>
      <dgm:spPr/>
      <dgm:t>
        <a:bodyPr/>
        <a:lstStyle/>
        <a:p>
          <a:endParaRPr lang="en-US"/>
        </a:p>
      </dgm:t>
    </dgm:pt>
    <dgm:pt modelId="{186AAE60-7EEE-440B-80BD-39BD73908A7C}">
      <dgm:prSet custT="1"/>
      <dgm:spPr/>
      <dgm:t>
        <a:bodyPr/>
        <a:lstStyle/>
        <a:p>
          <a:pPr algn="just"/>
          <a:r>
            <a:rPr lang="en-US" sz="1000"/>
            <a:t>Reading Array declaration</a:t>
          </a:r>
        </a:p>
      </dgm:t>
    </dgm:pt>
    <dgm:pt modelId="{B651157D-16E3-4FF0-9F8F-63355770AA72}" type="parTrans" cxnId="{ABDE7EB3-C5A1-486B-B41A-14A2077F3BFF}">
      <dgm:prSet/>
      <dgm:spPr/>
      <dgm:t>
        <a:bodyPr/>
        <a:lstStyle/>
        <a:p>
          <a:endParaRPr lang="en-US"/>
        </a:p>
      </dgm:t>
    </dgm:pt>
    <dgm:pt modelId="{FBF916D7-D980-4A09-8949-45EBE5E614F9}" type="sibTrans" cxnId="{ABDE7EB3-C5A1-486B-B41A-14A2077F3BFF}">
      <dgm:prSet/>
      <dgm:spPr/>
      <dgm:t>
        <a:bodyPr/>
        <a:lstStyle/>
        <a:p>
          <a:endParaRPr lang="en-US"/>
        </a:p>
      </dgm:t>
    </dgm:pt>
    <dgm:pt modelId="{AA2C45F8-219C-43C5-95FF-5DE52F8D1064}">
      <dgm:prSet custT="1"/>
      <dgm:spPr/>
      <dgm:t>
        <a:bodyPr/>
        <a:lstStyle/>
        <a:p>
          <a:pPr algn="just"/>
          <a:r>
            <a:rPr lang="en-US" sz="1000"/>
            <a:t>Array input and output using loop</a:t>
          </a:r>
        </a:p>
      </dgm:t>
    </dgm:pt>
    <dgm:pt modelId="{A9CBB37B-CD7C-41FC-8C8C-94C96472A04E}" type="parTrans" cxnId="{594CA362-C7C7-48E5-81D0-961F982492D9}">
      <dgm:prSet/>
      <dgm:spPr/>
      <dgm:t>
        <a:bodyPr/>
        <a:lstStyle/>
        <a:p>
          <a:endParaRPr lang="en-US"/>
        </a:p>
      </dgm:t>
    </dgm:pt>
    <dgm:pt modelId="{251CA12E-D31E-4C99-932B-694DB47C5753}" type="sibTrans" cxnId="{594CA362-C7C7-48E5-81D0-961F982492D9}">
      <dgm:prSet/>
      <dgm:spPr/>
      <dgm:t>
        <a:bodyPr/>
        <a:lstStyle/>
        <a:p>
          <a:endParaRPr lang="en-US"/>
        </a:p>
      </dgm:t>
    </dgm:pt>
    <dgm:pt modelId="{C4E201E8-AB79-49A2-82F2-C3BE88F8897D}">
      <dgm:prSet custT="1"/>
      <dgm:spPr/>
      <dgm:t>
        <a:bodyPr/>
        <a:lstStyle/>
        <a:p>
          <a:pPr algn="just"/>
          <a:r>
            <a:rPr lang="en-US" sz="1000"/>
            <a:t>Reading String declaration</a:t>
          </a:r>
        </a:p>
      </dgm:t>
    </dgm:pt>
    <dgm:pt modelId="{68B35AD2-3EAE-4659-9B90-0DDBBFEBBE14}" type="parTrans" cxnId="{2A0FA47A-91A8-4C29-ABBB-2130E0BE975F}">
      <dgm:prSet/>
      <dgm:spPr/>
      <dgm:t>
        <a:bodyPr/>
        <a:lstStyle/>
        <a:p>
          <a:endParaRPr lang="en-US"/>
        </a:p>
      </dgm:t>
    </dgm:pt>
    <dgm:pt modelId="{D9408D61-FD38-4B0C-ABDC-EACED92E5ED3}" type="sibTrans" cxnId="{2A0FA47A-91A8-4C29-ABBB-2130E0BE975F}">
      <dgm:prSet/>
      <dgm:spPr/>
      <dgm:t>
        <a:bodyPr/>
        <a:lstStyle/>
        <a:p>
          <a:endParaRPr lang="en-US"/>
        </a:p>
      </dgm:t>
    </dgm:pt>
    <dgm:pt modelId="{F66C1578-2607-4FC1-A25A-F6E7F7204649}">
      <dgm:prSet custT="1"/>
      <dgm:spPr/>
      <dgm:t>
        <a:bodyPr/>
        <a:lstStyle/>
        <a:p>
          <a:pPr algn="just"/>
          <a:r>
            <a:rPr lang="en-US" sz="1000"/>
            <a:t>String input and output using loop</a:t>
          </a:r>
        </a:p>
      </dgm:t>
    </dgm:pt>
    <dgm:pt modelId="{B3CAF0A4-6357-47A3-B919-40307D59D540}" type="parTrans" cxnId="{D506C285-E421-4B95-9DFF-04ABC1E1AB69}">
      <dgm:prSet/>
      <dgm:spPr/>
      <dgm:t>
        <a:bodyPr/>
        <a:lstStyle/>
        <a:p>
          <a:endParaRPr lang="en-US"/>
        </a:p>
      </dgm:t>
    </dgm:pt>
    <dgm:pt modelId="{81223791-0260-48F8-AB63-2EAB63A89167}" type="sibTrans" cxnId="{D506C285-E421-4B95-9DFF-04ABC1E1AB69}">
      <dgm:prSet/>
      <dgm:spPr/>
      <dgm:t>
        <a:bodyPr/>
        <a:lstStyle/>
        <a:p>
          <a:endParaRPr lang="en-US"/>
        </a:p>
      </dgm:t>
    </dgm:pt>
    <dgm:pt modelId="{A4506112-ABF9-4362-AA84-B2A0B66C1411}">
      <dgm:prSet custT="1"/>
      <dgm:spPr/>
      <dgm:t>
        <a:bodyPr/>
        <a:lstStyle/>
        <a:p>
          <a:pPr algn="l"/>
          <a:r>
            <a:rPr lang="en-US" sz="1000"/>
            <a:t>Reading pointer declaration</a:t>
          </a:r>
        </a:p>
      </dgm:t>
    </dgm:pt>
    <dgm:pt modelId="{B392F3BA-E436-4CB9-B45B-C5954E16D0DC}" type="parTrans" cxnId="{E036468C-3993-4FA6-9B95-B31AD6EBFA14}">
      <dgm:prSet/>
      <dgm:spPr/>
      <dgm:t>
        <a:bodyPr/>
        <a:lstStyle/>
        <a:p>
          <a:endParaRPr lang="en-US"/>
        </a:p>
      </dgm:t>
    </dgm:pt>
    <dgm:pt modelId="{AA3E4D6F-E678-4780-8CD9-F8DE86D14EB7}" type="sibTrans" cxnId="{E036468C-3993-4FA6-9B95-B31AD6EBFA14}">
      <dgm:prSet/>
      <dgm:spPr/>
      <dgm:t>
        <a:bodyPr/>
        <a:lstStyle/>
        <a:p>
          <a:endParaRPr lang="en-US"/>
        </a:p>
      </dgm:t>
    </dgm:pt>
    <dgm:pt modelId="{2C42685D-035A-481D-A305-D816888BB9EC}">
      <dgm:prSet/>
      <dgm:spPr/>
      <dgm:t>
        <a:bodyPr/>
        <a:lstStyle/>
        <a:p>
          <a:pPr algn="l"/>
          <a:endParaRPr lang="en-US" sz="700"/>
        </a:p>
      </dgm:t>
    </dgm:pt>
    <dgm:pt modelId="{E2272CED-4240-4187-AB64-2F82F98D2175}" type="parTrans" cxnId="{54EC837E-61D4-47A5-BF0C-0D844759945E}">
      <dgm:prSet/>
      <dgm:spPr/>
      <dgm:t>
        <a:bodyPr/>
        <a:lstStyle/>
        <a:p>
          <a:endParaRPr lang="en-US"/>
        </a:p>
      </dgm:t>
    </dgm:pt>
    <dgm:pt modelId="{DFF08D1B-CDAE-472F-AF82-A0369A5B2E2D}" type="sibTrans" cxnId="{54EC837E-61D4-47A5-BF0C-0D844759945E}">
      <dgm:prSet/>
      <dgm:spPr/>
      <dgm:t>
        <a:bodyPr/>
        <a:lstStyle/>
        <a:p>
          <a:endParaRPr lang="en-US"/>
        </a:p>
      </dgm:t>
    </dgm:pt>
    <dgm:pt modelId="{18DB5C1D-C815-4410-AD9C-7FD06B53BC79}">
      <dgm:prSet custT="1"/>
      <dgm:spPr/>
      <dgm:t>
        <a:bodyPr/>
        <a:lstStyle/>
        <a:p>
          <a:pPr algn="l"/>
          <a:r>
            <a:rPr lang="en-US" sz="1000"/>
            <a:t>Reading String Library Functions</a:t>
          </a:r>
        </a:p>
      </dgm:t>
    </dgm:pt>
    <dgm:pt modelId="{07401D05-E874-421A-A7EA-FB145B6B810D}" type="parTrans" cxnId="{50DAE4D4-626A-417F-BB64-5AD3917273DD}">
      <dgm:prSet/>
      <dgm:spPr/>
      <dgm:t>
        <a:bodyPr/>
        <a:lstStyle/>
        <a:p>
          <a:endParaRPr lang="en-US"/>
        </a:p>
      </dgm:t>
    </dgm:pt>
    <dgm:pt modelId="{A519FC86-F5C5-409F-A763-2401591BE1D0}" type="sibTrans" cxnId="{50DAE4D4-626A-417F-BB64-5AD3917273DD}">
      <dgm:prSet/>
      <dgm:spPr/>
      <dgm:t>
        <a:bodyPr/>
        <a:lstStyle/>
        <a:p>
          <a:endParaRPr lang="en-US"/>
        </a:p>
      </dgm:t>
    </dgm:pt>
    <dgm:pt modelId="{7B061CDE-05DF-4913-A2CE-167091B5EA7F}">
      <dgm:prSet custT="1"/>
      <dgm:spPr/>
      <dgm:t>
        <a:bodyPr/>
        <a:lstStyle/>
        <a:p>
          <a:pPr algn="l"/>
          <a:r>
            <a:rPr lang="en-US" sz="1000"/>
            <a:t>Reading two variable basic arithmetic expression</a:t>
          </a:r>
        </a:p>
      </dgm:t>
    </dgm:pt>
    <dgm:pt modelId="{3510AA6B-0D7F-4846-A364-D73CA13BD5CE}" type="parTrans" cxnId="{01C9D769-673D-4DA6-9596-1C2EE54B817F}">
      <dgm:prSet/>
      <dgm:spPr/>
      <dgm:t>
        <a:bodyPr/>
        <a:lstStyle/>
        <a:p>
          <a:endParaRPr lang="en-US"/>
        </a:p>
      </dgm:t>
    </dgm:pt>
    <dgm:pt modelId="{9C50E98E-8C40-41EB-A905-2EEA987FD2CA}" type="sibTrans" cxnId="{01C9D769-673D-4DA6-9596-1C2EE54B817F}">
      <dgm:prSet/>
      <dgm:spPr/>
      <dgm:t>
        <a:bodyPr/>
        <a:lstStyle/>
        <a:p>
          <a:endParaRPr lang="en-US"/>
        </a:p>
      </dgm:t>
    </dgm:pt>
    <dgm:pt modelId="{F717E468-BDC3-4A7E-BB29-1F386E1B6B4C}">
      <dgm:prSet/>
      <dgm:spPr/>
      <dgm:t>
        <a:bodyPr/>
        <a:lstStyle/>
        <a:p>
          <a:pPr algn="l"/>
          <a:endParaRPr lang="en-US" sz="700"/>
        </a:p>
      </dgm:t>
    </dgm:pt>
    <dgm:pt modelId="{EA3925FC-179C-43E3-ABD7-D15A61D0F38D}" type="parTrans" cxnId="{7B171BFE-FBAA-4E16-83AA-0110AFFB7F95}">
      <dgm:prSet/>
      <dgm:spPr/>
      <dgm:t>
        <a:bodyPr/>
        <a:lstStyle/>
        <a:p>
          <a:endParaRPr lang="en-US"/>
        </a:p>
      </dgm:t>
    </dgm:pt>
    <dgm:pt modelId="{49FC1CBA-0B1E-4CB5-9518-0C83ED2773FF}" type="sibTrans" cxnId="{7B171BFE-FBAA-4E16-83AA-0110AFFB7F95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251C477B-C123-46E7-862A-C6D34A397AF0}" type="pres">
      <dgm:prSet presAssocID="{F53D868B-9293-427F-9B5D-D6F2DF4B6130}" presName="composite" presStyleCnt="0"/>
      <dgm:spPr/>
    </dgm:pt>
    <dgm:pt modelId="{8E57B5BA-FB27-4740-91E3-3A8B2797A51D}" type="pres">
      <dgm:prSet presAssocID="{F53D868B-9293-427F-9B5D-D6F2DF4B6130}" presName="parTx" presStyleLbl="alignNode1" presStyleIdx="0" presStyleCnt="1" custLinFactY="-20889" custLinFactNeighborX="-1024" custLinFactNeighborY="-100000">
        <dgm:presLayoutVars>
          <dgm:chMax val="0"/>
          <dgm:chPref val="0"/>
          <dgm:bulletEnabled val="1"/>
        </dgm:presLayoutVars>
      </dgm:prSet>
      <dgm:spPr/>
    </dgm:pt>
    <dgm:pt modelId="{FC50E2CA-6310-44B0-8724-34F007648B47}" type="pres">
      <dgm:prSet presAssocID="{F53D868B-9293-427F-9B5D-D6F2DF4B6130}" presName="desTx" presStyleLbl="alignAccFollowNode1" presStyleIdx="0" presStyleCnt="1" custLinFactNeighborX="-98" custLinFactNeighborY="42974">
        <dgm:presLayoutVars>
          <dgm:bulletEnabled val="1"/>
        </dgm:presLayoutVars>
      </dgm:prSet>
      <dgm:spPr/>
    </dgm:pt>
  </dgm:ptLst>
  <dgm:cxnLst>
    <dgm:cxn modelId="{999C9A03-CA30-4260-A74C-52E66FB35027}" type="presOf" srcId="{1D63DD3C-1B2E-40D6-A4A0-71785AC70F70}" destId="{FC50E2CA-6310-44B0-8724-34F007648B47}" srcOrd="0" destOrd="9" presId="urn:microsoft.com/office/officeart/2005/8/layout/hList1"/>
    <dgm:cxn modelId="{A384CB08-0441-4F2A-8817-DAD3ED7C052E}" type="presOf" srcId="{18DB5C1D-C815-4410-AD9C-7FD06B53BC79}" destId="{FC50E2CA-6310-44B0-8724-34F007648B47}" srcOrd="0" destOrd="19" presId="urn:microsoft.com/office/officeart/2005/8/layout/hList1"/>
    <dgm:cxn modelId="{447D170B-A443-451E-B5D7-D8B070E70A4C}" type="presOf" srcId="{20AE8F83-34FB-4C55-8014-5C6EB3BD5C68}" destId="{FC50E2CA-6310-44B0-8724-34F007648B47}" srcOrd="0" destOrd="6" presId="urn:microsoft.com/office/officeart/2005/8/layout/hList1"/>
    <dgm:cxn modelId="{BD09D910-2FF9-41ED-9587-E647934D3EFC}" type="presOf" srcId="{5EBDA694-FE89-41A8-ACF3-F515A2F79BF5}" destId="{FC50E2CA-6310-44B0-8724-34F007648B47}" srcOrd="0" destOrd="0" presId="urn:microsoft.com/office/officeart/2005/8/layout/hList1"/>
    <dgm:cxn modelId="{5063D71E-37AB-4B44-AEF5-1E1A9BEC4D54}" srcId="{F53D868B-9293-427F-9B5D-D6F2DF4B6130}" destId="{6FBC9C56-96F8-4C5E-9903-A770E8BF7888}" srcOrd="2" destOrd="0" parTransId="{96AF4663-9A13-4F03-BEF5-BBC953FD5627}" sibTransId="{612C8063-270B-4891-8243-5C76243DD2EB}"/>
    <dgm:cxn modelId="{F36BDC23-9882-4EDE-9896-E4F6614E0609}" type="presOf" srcId="{186AAE60-7EEE-440B-80BD-39BD73908A7C}" destId="{FC50E2CA-6310-44B0-8724-34F007648B47}" srcOrd="0" destOrd="14" presId="urn:microsoft.com/office/officeart/2005/8/layout/hList1"/>
    <dgm:cxn modelId="{A3370024-46B5-40C6-95BA-BDA45ACA80D9}" srcId="{03013227-7834-4E0A-BF67-0361FA24B50D}" destId="{F53D868B-9293-427F-9B5D-D6F2DF4B6130}" srcOrd="0" destOrd="0" parTransId="{F3BE4D9D-96A5-437F-9FA0-CABA2330DC08}" sibTransId="{B14F1381-184D-4CF7-B593-9D31A67DC3AA}"/>
    <dgm:cxn modelId="{41291D2E-98D0-4D3F-B0C6-1DE0AE211070}" type="presOf" srcId="{427DBAD1-4DA2-4889-BBF8-D8118E2330CD}" destId="{FC50E2CA-6310-44B0-8724-34F007648B47}" srcOrd="0" destOrd="2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264C1E3B-DECD-4152-8534-9B0C097C8227}" type="presOf" srcId="{6C917C45-7C0E-4D51-882F-2CE18D945B68}" destId="{FC50E2CA-6310-44B0-8724-34F007648B47}" srcOrd="0" destOrd="12" presId="urn:microsoft.com/office/officeart/2005/8/layout/hList1"/>
    <dgm:cxn modelId="{40A17C3C-C8F1-499B-86B7-806D5BA091E9}" type="presOf" srcId="{2C42685D-035A-481D-A305-D816888BB9EC}" destId="{FC50E2CA-6310-44B0-8724-34F007648B47}" srcOrd="0" destOrd="22" presId="urn:microsoft.com/office/officeart/2005/8/layout/hList1"/>
    <dgm:cxn modelId="{594CA362-C7C7-48E5-81D0-961F982492D9}" srcId="{F53D868B-9293-427F-9B5D-D6F2DF4B6130}" destId="{AA2C45F8-219C-43C5-95FF-5DE52F8D1064}" srcOrd="6" destOrd="0" parTransId="{A9CBB37B-CD7C-41FC-8C8C-94C96472A04E}" sibTransId="{251CA12E-D31E-4C99-932B-694DB47C5753}"/>
    <dgm:cxn modelId="{43A4D342-052A-41ED-92DE-127E6DCBF40C}" srcId="{5EBDA694-FE89-41A8-ACF3-F515A2F79BF5}" destId="{427DBAD1-4DA2-4889-BBF8-D8118E2330CD}" srcOrd="1" destOrd="0" parTransId="{8F594918-BE97-481B-8B62-AEAE8AB67B07}" sibTransId="{2DDF7664-B061-405A-84CF-BAF658FDC2E1}"/>
    <dgm:cxn modelId="{F0D17665-C06F-4F41-9CA6-1F6410C3BDC3}" type="presOf" srcId="{96649ADE-F6B1-479A-9C8E-3AC07F398682}" destId="{FC50E2CA-6310-44B0-8724-34F007648B47}" srcOrd="0" destOrd="11" presId="urn:microsoft.com/office/officeart/2005/8/layout/hList1"/>
    <dgm:cxn modelId="{E0000C46-96DD-4455-B9B5-1A5D42A984B9}" srcId="{5EBDA694-FE89-41A8-ACF3-F515A2F79BF5}" destId="{89B89EBB-1C82-4F2D-B498-EA6358CA358D}" srcOrd="4" destOrd="0" parTransId="{E5F9F44C-86FD-4C01-9F9F-CAF51596C6DB}" sibTransId="{654404E0-F0FE-4573-93EC-F076E8791679}"/>
    <dgm:cxn modelId="{FC849B46-333C-480C-933B-666F945EE1A1}" type="presOf" srcId="{A4506112-ABF9-4362-AA84-B2A0B66C1411}" destId="{FC50E2CA-6310-44B0-8724-34F007648B47}" srcOrd="0" destOrd="18" presId="urn:microsoft.com/office/officeart/2005/8/layout/hList1"/>
    <dgm:cxn modelId="{01C9D769-673D-4DA6-9596-1C2EE54B817F}" srcId="{F53D868B-9293-427F-9B5D-D6F2DF4B6130}" destId="{7B061CDE-05DF-4913-A2CE-167091B5EA7F}" srcOrd="11" destOrd="0" parTransId="{3510AA6B-0D7F-4846-A364-D73CA13BD5CE}" sibTransId="{9C50E98E-8C40-41EB-A905-2EEA987FD2CA}"/>
    <dgm:cxn modelId="{0D14E26E-2085-4BD5-B689-AF13FEB4BEA9}" type="presOf" srcId="{6953B87E-D087-4AAF-A2EC-C35374F8DB11}" destId="{FC50E2CA-6310-44B0-8724-34F007648B47}" srcOrd="0" destOrd="13" presId="urn:microsoft.com/office/officeart/2005/8/layout/hList1"/>
    <dgm:cxn modelId="{98DC8951-54D7-4F23-A2B2-7C83F1934F82}" type="presOf" srcId="{451CBDA4-5420-4838-ACFC-5CA5269FB111}" destId="{FC50E2CA-6310-44B0-8724-34F007648B47}" srcOrd="0" destOrd="10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35D09F7A-D2E3-477C-86E1-7D25EB53CC1A}" type="presOf" srcId="{7B061CDE-05DF-4913-A2CE-167091B5EA7F}" destId="{FC50E2CA-6310-44B0-8724-34F007648B47}" srcOrd="0" destOrd="20" presId="urn:microsoft.com/office/officeart/2005/8/layout/hList1"/>
    <dgm:cxn modelId="{2A0FA47A-91A8-4C29-ABBB-2130E0BE975F}" srcId="{F53D868B-9293-427F-9B5D-D6F2DF4B6130}" destId="{C4E201E8-AB79-49A2-82F2-C3BE88F8897D}" srcOrd="7" destOrd="0" parTransId="{68B35AD2-3EAE-4659-9B90-0DDBBFEBBE14}" sibTransId="{D9408D61-FD38-4B0C-ABDC-EACED92E5ED3}"/>
    <dgm:cxn modelId="{54EC837E-61D4-47A5-BF0C-0D844759945E}" srcId="{F717E468-BDC3-4A7E-BB29-1F386E1B6B4C}" destId="{2C42685D-035A-481D-A305-D816888BB9EC}" srcOrd="0" destOrd="0" parTransId="{E2272CED-4240-4187-AB64-2F82F98D2175}" sibTransId="{DFF08D1B-CDAE-472F-AF82-A0369A5B2E2D}"/>
    <dgm:cxn modelId="{68AFDB82-5F72-47DD-8D6C-6A981D831FA7}" type="presOf" srcId="{C4E201E8-AB79-49A2-82F2-C3BE88F8897D}" destId="{FC50E2CA-6310-44B0-8724-34F007648B47}" srcOrd="0" destOrd="16" presId="urn:microsoft.com/office/officeart/2005/8/layout/hList1"/>
    <dgm:cxn modelId="{D506C285-E421-4B95-9DFF-04ABC1E1AB69}" srcId="{F53D868B-9293-427F-9B5D-D6F2DF4B6130}" destId="{F66C1578-2607-4FC1-A25A-F6E7F7204649}" srcOrd="8" destOrd="0" parTransId="{B3CAF0A4-6357-47A3-B919-40307D59D540}" sibTransId="{81223791-0260-48F8-AB63-2EAB63A89167}"/>
    <dgm:cxn modelId="{E036468C-3993-4FA6-9B95-B31AD6EBFA14}" srcId="{F53D868B-9293-427F-9B5D-D6F2DF4B6130}" destId="{A4506112-ABF9-4362-AA84-B2A0B66C1411}" srcOrd="9" destOrd="0" parTransId="{B392F3BA-E436-4CB9-B45B-C5954E16D0DC}" sibTransId="{AA3E4D6F-E678-4780-8CD9-F8DE86D14EB7}"/>
    <dgm:cxn modelId="{935E9590-CFA0-4F3F-AF6D-953C3FDA788F}" type="presOf" srcId="{1E30307B-9600-432B-9528-AAE5C021C591}" destId="{FC50E2CA-6310-44B0-8724-34F007648B47}" srcOrd="0" destOrd="7" presId="urn:microsoft.com/office/officeart/2005/8/layout/hList1"/>
    <dgm:cxn modelId="{D7D20B91-CA5B-4471-9914-A5CCB015BC05}" type="presOf" srcId="{6FBC9C56-96F8-4C5E-9903-A770E8BF7888}" destId="{FC50E2CA-6310-44B0-8724-34F007648B47}" srcOrd="0" destOrd="8" presId="urn:microsoft.com/office/officeart/2005/8/layout/hList1"/>
    <dgm:cxn modelId="{3ED1589D-BE0C-4D56-8BDD-AD16A17B3641}" type="presOf" srcId="{F717E468-BDC3-4A7E-BB29-1F386E1B6B4C}" destId="{FC50E2CA-6310-44B0-8724-34F007648B47}" srcOrd="0" destOrd="21" presId="urn:microsoft.com/office/officeart/2005/8/layout/hList1"/>
    <dgm:cxn modelId="{F376449E-28E3-41FD-BC4A-2B438A863D37}" type="presOf" srcId="{89B89EBB-1C82-4F2D-B498-EA6358CA358D}" destId="{FC50E2CA-6310-44B0-8724-34F007648B47}" srcOrd="0" destOrd="5" presId="urn:microsoft.com/office/officeart/2005/8/layout/hList1"/>
    <dgm:cxn modelId="{90E72BA9-9EE7-4722-B5AE-E11C78F6A58B}" srcId="{5EBDA694-FE89-41A8-ACF3-F515A2F79BF5}" destId="{C12DEF4A-463F-4B47-8FEB-EC7DC66584DC}" srcOrd="2" destOrd="0" parTransId="{794914A6-769D-47B5-9A9B-2D3E2BCCBC7A}" sibTransId="{5EE901DC-CBF0-4770-9617-23829ADF6229}"/>
    <dgm:cxn modelId="{ABDE7EB3-C5A1-486B-B41A-14A2077F3BFF}" srcId="{F53D868B-9293-427F-9B5D-D6F2DF4B6130}" destId="{186AAE60-7EEE-440B-80BD-39BD73908A7C}" srcOrd="5" destOrd="0" parTransId="{B651157D-16E3-4FF0-9F8F-63355770AA72}" sibTransId="{FBF916D7-D980-4A09-8949-45EBE5E614F9}"/>
    <dgm:cxn modelId="{6ACAFFC0-DFFD-4DE3-9AED-C794F700239F}" srcId="{F53D868B-9293-427F-9B5D-D6F2DF4B6130}" destId="{1E30307B-9600-432B-9528-AAE5C021C591}" srcOrd="1" destOrd="0" parTransId="{C14B9455-9482-476C-AB4B-451429EC6E96}" sibTransId="{5BE5CDEC-2DA5-4639-9FE5-60CA35221D2A}"/>
    <dgm:cxn modelId="{FDABE9C4-5DBD-42EB-A272-288C38E90F79}" type="presOf" srcId="{21639B45-8A2E-4953-9335-C7815505C5BC}" destId="{FC50E2CA-6310-44B0-8724-34F007648B47}" srcOrd="0" destOrd="1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B95B65C5-B0FA-4A68-87CE-2D0D6972B680}" type="presOf" srcId="{17BA5B6E-7E61-43EC-B892-D42CD86349ED}" destId="{FC50E2CA-6310-44B0-8724-34F007648B47}" srcOrd="0" destOrd="4" presId="urn:microsoft.com/office/officeart/2005/8/layout/hList1"/>
    <dgm:cxn modelId="{4E62B2C6-B717-4F6E-8511-063795CF5C3D}" srcId="{5EBDA694-FE89-41A8-ACF3-F515A2F79BF5}" destId="{21639B45-8A2E-4953-9335-C7815505C5BC}" srcOrd="0" destOrd="0" parTransId="{DFAD54A4-EC87-4AF2-9E9E-0B85AE69B4BD}" sibTransId="{D49A7F6D-73C2-4FC1-8672-59D325729A15}"/>
    <dgm:cxn modelId="{950D67CF-8284-4719-8EF0-CF898092885E}" type="presOf" srcId="{F53D868B-9293-427F-9B5D-D6F2DF4B6130}" destId="{8E57B5BA-FB27-4740-91E3-3A8B2797A51D}" srcOrd="0" destOrd="0" presId="urn:microsoft.com/office/officeart/2005/8/layout/hList1"/>
    <dgm:cxn modelId="{50DAE4D4-626A-417F-BB64-5AD3917273DD}" srcId="{F53D868B-9293-427F-9B5D-D6F2DF4B6130}" destId="{18DB5C1D-C815-4410-AD9C-7FD06B53BC79}" srcOrd="10" destOrd="0" parTransId="{07401D05-E874-421A-A7EA-FB145B6B810D}" sibTransId="{A519FC86-F5C5-409F-A763-2401591BE1D0}"/>
    <dgm:cxn modelId="{704A2FD6-AB71-4541-8643-09568FB25C26}" type="presOf" srcId="{AA2C45F8-219C-43C5-95FF-5DE52F8D1064}" destId="{FC50E2CA-6310-44B0-8724-34F007648B47}" srcOrd="0" destOrd="15" presId="urn:microsoft.com/office/officeart/2005/8/layout/hList1"/>
    <dgm:cxn modelId="{8AB674D6-602D-45EF-9501-9C041D24762D}" srcId="{5EBDA694-FE89-41A8-ACF3-F515A2F79BF5}" destId="{20AE8F83-34FB-4C55-8014-5C6EB3BD5C68}" srcOrd="5" destOrd="0" parTransId="{171031EF-F4DC-4C67-A71B-0DD33346FA87}" sibTransId="{06F2B520-A11B-47B2-8ED8-67F58069F1A5}"/>
    <dgm:cxn modelId="{D51365D9-DD16-4535-8FA9-B9A8E01F8CDC}" srcId="{5EBDA694-FE89-41A8-ACF3-F515A2F79BF5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EC3516E3-8A31-4D54-886B-45433E9D1A42}" type="presOf" srcId="{C12DEF4A-463F-4B47-8FEB-EC7DC66584DC}" destId="{FC50E2CA-6310-44B0-8724-34F007648B47}" srcOrd="0" destOrd="3" presId="urn:microsoft.com/office/officeart/2005/8/layout/hList1"/>
    <dgm:cxn modelId="{AA2931EA-11DD-4CDB-B9E5-209731C088F9}" srcId="{F53D868B-9293-427F-9B5D-D6F2DF4B6130}" destId="{6953B87E-D087-4AAF-A2EC-C35374F8DB11}" srcOrd="4" destOrd="0" parTransId="{4EF2B5CF-BBA6-4F36-989A-9B6DE7B88F64}" sibTransId="{AEA183F0-A477-48DD-8328-233529AAA990}"/>
    <dgm:cxn modelId="{0A5EA7F0-F3EC-4424-8E37-0363309118DA}" type="presOf" srcId="{F66C1578-2607-4FC1-A25A-F6E7F7204649}" destId="{FC50E2CA-6310-44B0-8724-34F007648B47}" srcOrd="0" destOrd="17" presId="urn:microsoft.com/office/officeart/2005/8/layout/hList1"/>
    <dgm:cxn modelId="{CBFCACF2-7C40-48DF-8AD3-57113D235D6F}" srcId="{F53D868B-9293-427F-9B5D-D6F2DF4B6130}" destId="{5EBDA694-FE89-41A8-ACF3-F515A2F79BF5}" srcOrd="0" destOrd="0" parTransId="{9908DDCD-12E0-491E-8F03-E3121194B819}" sibTransId="{5D994B8E-6F73-4F8F-92B9-6103772B85B2}"/>
    <dgm:cxn modelId="{FB7C51FA-27CD-4888-8760-6EC045D32BA6}" srcId="{F53D868B-9293-427F-9B5D-D6F2DF4B6130}" destId="{6C917C45-7C0E-4D51-882F-2CE18D945B68}" srcOrd="3" destOrd="0" parTransId="{81F44FB0-1B2B-4892-B2BF-2233BB83C2E3}" sibTransId="{F11AC7C9-3EC6-423B-9A2C-68E5D3CA17B7}"/>
    <dgm:cxn modelId="{7B171BFE-FBAA-4E16-83AA-0110AFFB7F95}" srcId="{F53D868B-9293-427F-9B5D-D6F2DF4B6130}" destId="{F717E468-BDC3-4A7E-BB29-1F386E1B6B4C}" srcOrd="12" destOrd="0" parTransId="{EA3925FC-179C-43E3-ABD7-D15A61D0F38D}" sibTransId="{49FC1CBA-0B1E-4CB5-9518-0C83ED2773FF}"/>
    <dgm:cxn modelId="{950B9A0B-BA3B-4F3E-99D8-9B88B20C7E38}" type="presParOf" srcId="{55328E6D-3491-453E-A969-37F16E74C504}" destId="{251C477B-C123-46E7-862A-C6D34A397AF0}" srcOrd="0" destOrd="0" presId="urn:microsoft.com/office/officeart/2005/8/layout/hList1"/>
    <dgm:cxn modelId="{935B8E1A-72CE-48FD-A6DB-1BCA35878441}" type="presParOf" srcId="{251C477B-C123-46E7-862A-C6D34A397AF0}" destId="{8E57B5BA-FB27-4740-91E3-3A8B2797A51D}" srcOrd="0" destOrd="0" presId="urn:microsoft.com/office/officeart/2005/8/layout/hList1"/>
    <dgm:cxn modelId="{67AFDE19-D9FD-4CDA-BE97-4DEA312CCA48}" type="presParOf" srcId="{251C477B-C123-46E7-862A-C6D34A397AF0}" destId="{FC50E2CA-6310-44B0-8724-34F007648B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FC36B-7D08-4829-96B3-2C5551B3F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12147-5E99-4D38-BFFF-A4E8F9D32AB4}">
      <dgm:prSet/>
      <dgm:spPr/>
      <dgm:t>
        <a:bodyPr/>
        <a:lstStyle/>
        <a:p>
          <a:r>
            <a:rPr lang="en-US"/>
            <a:t>Line Of Code </a:t>
          </a:r>
        </a:p>
      </dgm:t>
    </dgm:pt>
    <dgm:pt modelId="{F3768182-34F7-402C-A712-BE9BEA80F467}" type="parTrans" cxnId="{95C19C0A-87C7-4238-8052-00A377323D96}">
      <dgm:prSet/>
      <dgm:spPr/>
      <dgm:t>
        <a:bodyPr/>
        <a:lstStyle/>
        <a:p>
          <a:endParaRPr lang="en-US"/>
        </a:p>
      </dgm:t>
    </dgm:pt>
    <dgm:pt modelId="{EC8CD897-0121-4976-8E04-5FDAF126E44B}" type="sibTrans" cxnId="{95C19C0A-87C7-4238-8052-00A377323D96}">
      <dgm:prSet/>
      <dgm:spPr/>
      <dgm:t>
        <a:bodyPr/>
        <a:lstStyle/>
        <a:p>
          <a:endParaRPr lang="en-US"/>
        </a:p>
      </dgm:t>
    </dgm:pt>
    <dgm:pt modelId="{B55EBC84-2488-41AA-AF68-38BF4FC1FE46}">
      <dgm:prSet custT="1"/>
      <dgm:spPr/>
      <dgm:t>
        <a:bodyPr/>
        <a:lstStyle/>
        <a:p>
          <a:r>
            <a:rPr lang="en-US" sz="1400"/>
            <a:t>1679</a:t>
          </a:r>
        </a:p>
      </dgm:t>
    </dgm:pt>
    <dgm:pt modelId="{71C5B05E-A9B1-4394-A8F6-016758BEFACF}" type="parTrans" cxnId="{1F45C48C-B112-4440-BA02-DEDCB2CD8BA1}">
      <dgm:prSet/>
      <dgm:spPr/>
      <dgm:t>
        <a:bodyPr/>
        <a:lstStyle/>
        <a:p>
          <a:endParaRPr lang="en-US"/>
        </a:p>
      </dgm:t>
    </dgm:pt>
    <dgm:pt modelId="{50EBAEE4-336C-4E95-8205-063D39853E95}" type="sibTrans" cxnId="{1F45C48C-B112-4440-BA02-DEDCB2CD8BA1}">
      <dgm:prSet/>
      <dgm:spPr/>
      <dgm:t>
        <a:bodyPr/>
        <a:lstStyle/>
        <a:p>
          <a:endParaRPr lang="en-US"/>
        </a:p>
      </dgm:t>
    </dgm:pt>
    <dgm:pt modelId="{FF57FDFD-13E4-483C-9DDE-C515A1F795E3}" type="pres">
      <dgm:prSet presAssocID="{83AFC36B-7D08-4829-96B3-2C5551B3F28A}" presName="linear" presStyleCnt="0">
        <dgm:presLayoutVars>
          <dgm:animLvl val="lvl"/>
          <dgm:resizeHandles val="exact"/>
        </dgm:presLayoutVars>
      </dgm:prSet>
      <dgm:spPr/>
    </dgm:pt>
    <dgm:pt modelId="{2045B6B8-45DF-4EEE-81B2-5C3B06E67208}" type="pres">
      <dgm:prSet presAssocID="{14112147-5E99-4D38-BFFF-A4E8F9D32AB4}" presName="parentText" presStyleLbl="node1" presStyleIdx="0" presStyleCnt="1" custLinFactNeighborX="1158">
        <dgm:presLayoutVars>
          <dgm:chMax val="0"/>
          <dgm:bulletEnabled val="1"/>
        </dgm:presLayoutVars>
      </dgm:prSet>
      <dgm:spPr/>
    </dgm:pt>
    <dgm:pt modelId="{67D9EEDD-B551-4EC5-94F9-07362D2CB0DE}" type="pres">
      <dgm:prSet presAssocID="{14112147-5E99-4D38-BFFF-A4E8F9D32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C19C0A-87C7-4238-8052-00A377323D96}" srcId="{83AFC36B-7D08-4829-96B3-2C5551B3F28A}" destId="{14112147-5E99-4D38-BFFF-A4E8F9D32AB4}" srcOrd="0" destOrd="0" parTransId="{F3768182-34F7-402C-A712-BE9BEA80F467}" sibTransId="{EC8CD897-0121-4976-8E04-5FDAF126E44B}"/>
    <dgm:cxn modelId="{23186D29-E978-4A7D-976C-A7695077794B}" type="presOf" srcId="{14112147-5E99-4D38-BFFF-A4E8F9D32AB4}" destId="{2045B6B8-45DF-4EEE-81B2-5C3B06E67208}" srcOrd="0" destOrd="0" presId="urn:microsoft.com/office/officeart/2005/8/layout/vList2"/>
    <dgm:cxn modelId="{5CB6E958-DA26-4BAB-BC6F-E3875AC6C366}" type="presOf" srcId="{B55EBC84-2488-41AA-AF68-38BF4FC1FE46}" destId="{67D9EEDD-B551-4EC5-94F9-07362D2CB0DE}" srcOrd="0" destOrd="0" presId="urn:microsoft.com/office/officeart/2005/8/layout/vList2"/>
    <dgm:cxn modelId="{1F45C48C-B112-4440-BA02-DEDCB2CD8BA1}" srcId="{14112147-5E99-4D38-BFFF-A4E8F9D32AB4}" destId="{B55EBC84-2488-41AA-AF68-38BF4FC1FE46}" srcOrd="0" destOrd="0" parTransId="{71C5B05E-A9B1-4394-A8F6-016758BEFACF}" sibTransId="{50EBAEE4-336C-4E95-8205-063D39853E95}"/>
    <dgm:cxn modelId="{D136A3C2-8DCF-4541-AF05-FE2360B2206E}" type="presOf" srcId="{83AFC36B-7D08-4829-96B3-2C5551B3F28A}" destId="{FF57FDFD-13E4-483C-9DDE-C515A1F795E3}" srcOrd="0" destOrd="0" presId="urn:microsoft.com/office/officeart/2005/8/layout/vList2"/>
    <dgm:cxn modelId="{44C5C326-1BAA-4CBA-9A78-2F89E2DE130A}" type="presParOf" srcId="{FF57FDFD-13E4-483C-9DDE-C515A1F795E3}" destId="{2045B6B8-45DF-4EEE-81B2-5C3B06E67208}" srcOrd="0" destOrd="0" presId="urn:microsoft.com/office/officeart/2005/8/layout/vList2"/>
    <dgm:cxn modelId="{60F340E9-DAFF-4085-AE11-D48EA1098A26}" type="presParOf" srcId="{FF57FDFD-13E4-483C-9DDE-C515A1F795E3}" destId="{67D9EEDD-B551-4EC5-94F9-07362D2CB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34CBC-6B00-4057-ABFD-56B8AF0D5D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DF5D90-D7E8-42C6-A8E8-BCD31996CD20}">
      <dgm:prSet/>
      <dgm:spPr/>
      <dgm:t>
        <a:bodyPr/>
        <a:lstStyle/>
        <a:p>
          <a:r>
            <a:rPr lang="en-US"/>
            <a:t>Dynamic Analysis</a:t>
          </a:r>
        </a:p>
      </dgm:t>
    </dgm:pt>
    <dgm:pt modelId="{44B638C0-BAC0-4B3D-B40E-9EDBA6B65080}" type="parTrans" cxnId="{F6D58FE8-42D3-4760-BD2B-3B24411BA6F4}">
      <dgm:prSet/>
      <dgm:spPr/>
      <dgm:t>
        <a:bodyPr/>
        <a:lstStyle/>
        <a:p>
          <a:endParaRPr lang="en-US"/>
        </a:p>
      </dgm:t>
    </dgm:pt>
    <dgm:pt modelId="{D7AB8DDC-1402-4C0C-88EA-64B1FAC465E1}" type="sibTrans" cxnId="{F6D58FE8-42D3-4760-BD2B-3B24411BA6F4}">
      <dgm:prSet/>
      <dgm:spPr/>
      <dgm:t>
        <a:bodyPr/>
        <a:lstStyle/>
        <a:p>
          <a:endParaRPr lang="en-US"/>
        </a:p>
      </dgm:t>
    </dgm:pt>
    <dgm:pt modelId="{84FD8330-CAD0-4A3A-A7B7-D641D5F06C21}">
      <dgm:prSet/>
      <dgm:spPr/>
      <dgm:t>
        <a:bodyPr/>
        <a:lstStyle/>
        <a:p>
          <a:r>
            <a:rPr lang="en-US"/>
            <a:t>Executing Each line</a:t>
          </a:r>
        </a:p>
      </dgm:t>
    </dgm:pt>
    <dgm:pt modelId="{B0E7609A-0091-4526-B22A-DC6AFBCB7150}" type="parTrans" cxnId="{D6768840-B495-49E3-9CFE-07B76983E6BD}">
      <dgm:prSet/>
      <dgm:spPr/>
      <dgm:t>
        <a:bodyPr/>
        <a:lstStyle/>
        <a:p>
          <a:endParaRPr lang="en-US"/>
        </a:p>
      </dgm:t>
    </dgm:pt>
    <dgm:pt modelId="{C964FB0F-4EB2-435A-8D2C-5D5340F43256}" type="sibTrans" cxnId="{D6768840-B495-49E3-9CFE-07B76983E6BD}">
      <dgm:prSet/>
      <dgm:spPr/>
      <dgm:t>
        <a:bodyPr/>
        <a:lstStyle/>
        <a:p>
          <a:endParaRPr lang="en-US"/>
        </a:p>
      </dgm:t>
    </dgm:pt>
    <dgm:pt modelId="{DFDF59E2-878E-4C9F-862C-ADE57ACF071F}">
      <dgm:prSet/>
      <dgm:spPr/>
      <dgm:t>
        <a:bodyPr/>
        <a:lstStyle/>
        <a:p>
          <a:r>
            <a:rPr lang="en-US"/>
            <a:t>Get the intermediate value of variables</a:t>
          </a:r>
        </a:p>
      </dgm:t>
    </dgm:pt>
    <dgm:pt modelId="{A9953E12-9D60-4D70-88E3-F7DB883C442F}" type="parTrans" cxnId="{FB658FA5-A3F4-49EB-B1D0-06F913B91E0A}">
      <dgm:prSet/>
      <dgm:spPr/>
      <dgm:t>
        <a:bodyPr/>
        <a:lstStyle/>
        <a:p>
          <a:endParaRPr lang="en-US"/>
        </a:p>
      </dgm:t>
    </dgm:pt>
    <dgm:pt modelId="{E11C6968-C198-4EA5-82FE-F5A717351C28}" type="sibTrans" cxnId="{FB658FA5-A3F4-49EB-B1D0-06F913B91E0A}">
      <dgm:prSet/>
      <dgm:spPr/>
      <dgm:t>
        <a:bodyPr/>
        <a:lstStyle/>
        <a:p>
          <a:endParaRPr lang="en-US"/>
        </a:p>
      </dgm:t>
    </dgm:pt>
    <dgm:pt modelId="{A71547F9-8DAD-4D63-A18A-0C8082AE465F}">
      <dgm:prSet/>
      <dgm:spPr/>
      <dgm:t>
        <a:bodyPr/>
        <a:lstStyle/>
        <a:p>
          <a:r>
            <a:rPr lang="en-US"/>
            <a:t>Write them in a output file</a:t>
          </a:r>
        </a:p>
      </dgm:t>
    </dgm:pt>
    <dgm:pt modelId="{0374B7F1-E36E-458F-A081-9250F4865024}" type="parTrans" cxnId="{02E83EEF-FE5C-4A95-B69C-717C6D2F8D4D}">
      <dgm:prSet/>
      <dgm:spPr/>
      <dgm:t>
        <a:bodyPr/>
        <a:lstStyle/>
        <a:p>
          <a:endParaRPr lang="en-US"/>
        </a:p>
      </dgm:t>
    </dgm:pt>
    <dgm:pt modelId="{636EA1F5-0DFB-4683-9EB2-DEE8869983A9}" type="sibTrans" cxnId="{02E83EEF-FE5C-4A95-B69C-717C6D2F8D4D}">
      <dgm:prSet/>
      <dgm:spPr/>
      <dgm:t>
        <a:bodyPr/>
        <a:lstStyle/>
        <a:p>
          <a:endParaRPr lang="en-US"/>
        </a:p>
      </dgm:t>
    </dgm:pt>
    <dgm:pt modelId="{8F21113B-7667-42FA-BA34-5BF40C090C07}" type="pres">
      <dgm:prSet presAssocID="{AE834CBC-6B00-4057-ABFD-56B8AF0D5DE4}" presName="Name0" presStyleCnt="0">
        <dgm:presLayoutVars>
          <dgm:dir/>
          <dgm:animLvl val="lvl"/>
          <dgm:resizeHandles val="exact"/>
        </dgm:presLayoutVars>
      </dgm:prSet>
      <dgm:spPr/>
    </dgm:pt>
    <dgm:pt modelId="{0F9CC664-4BA9-4AEC-8F8D-E6305293F2A8}" type="pres">
      <dgm:prSet presAssocID="{2EDF5D90-D7E8-42C6-A8E8-BCD31996CD20}" presName="composite" presStyleCnt="0"/>
      <dgm:spPr/>
    </dgm:pt>
    <dgm:pt modelId="{6E4966F5-167B-4751-9BFC-CE4F10688096}" type="pres">
      <dgm:prSet presAssocID="{2EDF5D90-D7E8-42C6-A8E8-BCD31996CD2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699012D-8817-41D9-A84C-E819B2BAEB0A}" type="pres">
      <dgm:prSet presAssocID="{2EDF5D90-D7E8-42C6-A8E8-BCD31996CD2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6768840-B495-49E3-9CFE-07B76983E6BD}" srcId="{2EDF5D90-D7E8-42C6-A8E8-BCD31996CD20}" destId="{84FD8330-CAD0-4A3A-A7B7-D641D5F06C21}" srcOrd="0" destOrd="0" parTransId="{B0E7609A-0091-4526-B22A-DC6AFBCB7150}" sibTransId="{C964FB0F-4EB2-435A-8D2C-5D5340F43256}"/>
    <dgm:cxn modelId="{37BAC66B-0DF4-4A46-A4DB-9473E912D832}" type="presOf" srcId="{AE834CBC-6B00-4057-ABFD-56B8AF0D5DE4}" destId="{8F21113B-7667-42FA-BA34-5BF40C090C07}" srcOrd="0" destOrd="0" presId="urn:microsoft.com/office/officeart/2005/8/layout/hList1"/>
    <dgm:cxn modelId="{D0793372-0620-44CB-810B-E620D47D84E5}" type="presOf" srcId="{84FD8330-CAD0-4A3A-A7B7-D641D5F06C21}" destId="{7699012D-8817-41D9-A84C-E819B2BAEB0A}" srcOrd="0" destOrd="0" presId="urn:microsoft.com/office/officeart/2005/8/layout/hList1"/>
    <dgm:cxn modelId="{14E9FF80-A8C2-4750-9CDC-87C4CEEE14E8}" type="presOf" srcId="{DFDF59E2-878E-4C9F-862C-ADE57ACF071F}" destId="{7699012D-8817-41D9-A84C-E819B2BAEB0A}" srcOrd="0" destOrd="1" presId="urn:microsoft.com/office/officeart/2005/8/layout/hList1"/>
    <dgm:cxn modelId="{FB658FA5-A3F4-49EB-B1D0-06F913B91E0A}" srcId="{2EDF5D90-D7E8-42C6-A8E8-BCD31996CD20}" destId="{DFDF59E2-878E-4C9F-862C-ADE57ACF071F}" srcOrd="1" destOrd="0" parTransId="{A9953E12-9D60-4D70-88E3-F7DB883C442F}" sibTransId="{E11C6968-C198-4EA5-82FE-F5A717351C28}"/>
    <dgm:cxn modelId="{2DDCA3AB-1615-4DFE-9751-FEEE71DB768B}" type="presOf" srcId="{A71547F9-8DAD-4D63-A18A-0C8082AE465F}" destId="{7699012D-8817-41D9-A84C-E819B2BAEB0A}" srcOrd="0" destOrd="2" presId="urn:microsoft.com/office/officeart/2005/8/layout/hList1"/>
    <dgm:cxn modelId="{F6D58FE8-42D3-4760-BD2B-3B24411BA6F4}" srcId="{AE834CBC-6B00-4057-ABFD-56B8AF0D5DE4}" destId="{2EDF5D90-D7E8-42C6-A8E8-BCD31996CD20}" srcOrd="0" destOrd="0" parTransId="{44B638C0-BAC0-4B3D-B40E-9EDBA6B65080}" sibTransId="{D7AB8DDC-1402-4C0C-88EA-64B1FAC465E1}"/>
    <dgm:cxn modelId="{02E83EEF-FE5C-4A95-B69C-717C6D2F8D4D}" srcId="{2EDF5D90-D7E8-42C6-A8E8-BCD31996CD20}" destId="{A71547F9-8DAD-4D63-A18A-0C8082AE465F}" srcOrd="2" destOrd="0" parTransId="{0374B7F1-E36E-458F-A081-9250F4865024}" sibTransId="{636EA1F5-0DFB-4683-9EB2-DEE8869983A9}"/>
    <dgm:cxn modelId="{AF52BCF8-462E-4FC7-9F28-C03567582930}" type="presOf" srcId="{2EDF5D90-D7E8-42C6-A8E8-BCD31996CD20}" destId="{6E4966F5-167B-4751-9BFC-CE4F10688096}" srcOrd="0" destOrd="0" presId="urn:microsoft.com/office/officeart/2005/8/layout/hList1"/>
    <dgm:cxn modelId="{5689376D-8016-4A24-B5E6-9DD3AE8DBE2A}" type="presParOf" srcId="{8F21113B-7667-42FA-BA34-5BF40C090C07}" destId="{0F9CC664-4BA9-4AEC-8F8D-E6305293F2A8}" srcOrd="0" destOrd="0" presId="urn:microsoft.com/office/officeart/2005/8/layout/hList1"/>
    <dgm:cxn modelId="{707458A5-9C4D-4037-9211-9FB8A2FEF913}" type="presParOf" srcId="{0F9CC664-4BA9-4AEC-8F8D-E6305293F2A8}" destId="{6E4966F5-167B-4751-9BFC-CE4F10688096}" srcOrd="0" destOrd="0" presId="urn:microsoft.com/office/officeart/2005/8/layout/hList1"/>
    <dgm:cxn modelId="{E4D9339C-FA64-4FD0-B1E5-A53D0F4E149E}" type="presParOf" srcId="{0F9CC664-4BA9-4AEC-8F8D-E6305293F2A8}" destId="{7699012D-8817-41D9-A84C-E819B2BAEB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E45E6-CB24-4918-8336-F3FACD40D8C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316C91-BE2A-42D9-8E3C-CCE63E7EBC4B}">
      <dgm:prSet/>
      <dgm:spPr/>
      <dgm:t>
        <a:bodyPr/>
        <a:lstStyle/>
        <a:p>
          <a:r>
            <a:rPr lang="en-US"/>
            <a:t>Error</a:t>
          </a:r>
        </a:p>
      </dgm:t>
    </dgm:pt>
    <dgm:pt modelId="{7654FEDB-0FA0-495A-9C5A-B04627F06DFA}" type="parTrans" cxnId="{62B104CA-45B8-4F7F-8C77-17C5F15DA622}">
      <dgm:prSet/>
      <dgm:spPr/>
      <dgm:t>
        <a:bodyPr/>
        <a:lstStyle/>
        <a:p>
          <a:endParaRPr lang="en-US"/>
        </a:p>
      </dgm:t>
    </dgm:pt>
    <dgm:pt modelId="{A0141500-B721-46AF-887D-9F65FD433544}" type="sibTrans" cxnId="{62B104CA-45B8-4F7F-8C77-17C5F15DA622}">
      <dgm:prSet/>
      <dgm:spPr/>
      <dgm:t>
        <a:bodyPr/>
        <a:lstStyle/>
        <a:p>
          <a:endParaRPr lang="en-US"/>
        </a:p>
      </dgm:t>
    </dgm:pt>
    <dgm:pt modelId="{78F34513-5A38-4F3E-A873-948B49A8FEB6}">
      <dgm:prSet/>
      <dgm:spPr/>
      <dgm:t>
        <a:bodyPr/>
        <a:lstStyle/>
        <a:p>
          <a:r>
            <a:rPr lang="en-US"/>
            <a:t>Semi-color error</a:t>
          </a:r>
        </a:p>
      </dgm:t>
    </dgm:pt>
    <dgm:pt modelId="{50844B36-0807-471C-A9E1-D61D59328E7A}" type="parTrans" cxnId="{09DE58B0-DE75-4A5C-A6A6-105E0A3E11FA}">
      <dgm:prSet/>
      <dgm:spPr/>
      <dgm:t>
        <a:bodyPr/>
        <a:lstStyle/>
        <a:p>
          <a:endParaRPr lang="en-US"/>
        </a:p>
      </dgm:t>
    </dgm:pt>
    <dgm:pt modelId="{D023DA62-3B81-4BA4-8758-40BCFA002C0F}" type="sibTrans" cxnId="{09DE58B0-DE75-4A5C-A6A6-105E0A3E11FA}">
      <dgm:prSet/>
      <dgm:spPr/>
      <dgm:t>
        <a:bodyPr/>
        <a:lstStyle/>
        <a:p>
          <a:endParaRPr lang="en-US"/>
        </a:p>
      </dgm:t>
    </dgm:pt>
    <dgm:pt modelId="{6CF3D644-306C-473B-96C0-B90DB8FC68FA}">
      <dgm:prSet/>
      <dgm:spPr/>
      <dgm:t>
        <a:bodyPr/>
        <a:lstStyle/>
        <a:p>
          <a:r>
            <a:rPr lang="en-US"/>
            <a:t>Ampersand(&amp;) error in scanf</a:t>
          </a:r>
        </a:p>
      </dgm:t>
    </dgm:pt>
    <dgm:pt modelId="{53F1D01B-5891-43F0-8B47-89BB988FDE8E}" type="parTrans" cxnId="{69DD8A54-76E1-42F6-B279-E540B6F2676F}">
      <dgm:prSet/>
      <dgm:spPr/>
      <dgm:t>
        <a:bodyPr/>
        <a:lstStyle/>
        <a:p>
          <a:endParaRPr lang="en-US"/>
        </a:p>
      </dgm:t>
    </dgm:pt>
    <dgm:pt modelId="{8C2E4975-1EC7-4674-90EB-B59D42A35C95}" type="sibTrans" cxnId="{69DD8A54-76E1-42F6-B279-E540B6F2676F}">
      <dgm:prSet/>
      <dgm:spPr/>
      <dgm:t>
        <a:bodyPr/>
        <a:lstStyle/>
        <a:p>
          <a:endParaRPr lang="en-US"/>
        </a:p>
      </dgm:t>
    </dgm:pt>
    <dgm:pt modelId="{E85071AD-D4CB-4F3A-9489-0E9423905007}" type="pres">
      <dgm:prSet presAssocID="{EF9E45E6-CB24-4918-8336-F3FACD40D8CB}" presName="Name0" presStyleCnt="0">
        <dgm:presLayoutVars>
          <dgm:dir/>
          <dgm:animLvl val="lvl"/>
          <dgm:resizeHandles val="exact"/>
        </dgm:presLayoutVars>
      </dgm:prSet>
      <dgm:spPr/>
    </dgm:pt>
    <dgm:pt modelId="{FF61E76B-A68E-4487-AF52-4CBB6FCF0E73}" type="pres">
      <dgm:prSet presAssocID="{A1316C91-BE2A-42D9-8E3C-CCE63E7EBC4B}" presName="composite" presStyleCnt="0"/>
      <dgm:spPr/>
    </dgm:pt>
    <dgm:pt modelId="{CF0B5196-28E7-46A7-A4D8-BA92146222BE}" type="pres">
      <dgm:prSet presAssocID="{A1316C91-BE2A-42D9-8E3C-CCE63E7EBC4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7C2742A-A1C1-46CA-9DDA-06FEE438B98C}" type="pres">
      <dgm:prSet presAssocID="{A1316C91-BE2A-42D9-8E3C-CCE63E7EBC4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082C72E-F948-414E-B777-39CC1391B80C}" type="presOf" srcId="{A1316C91-BE2A-42D9-8E3C-CCE63E7EBC4B}" destId="{CF0B5196-28E7-46A7-A4D8-BA92146222BE}" srcOrd="0" destOrd="0" presId="urn:microsoft.com/office/officeart/2005/8/layout/hList1"/>
    <dgm:cxn modelId="{9D8D5E5E-666B-4FA5-81A2-61793160AC40}" type="presOf" srcId="{6CF3D644-306C-473B-96C0-B90DB8FC68FA}" destId="{47C2742A-A1C1-46CA-9DDA-06FEE438B98C}" srcOrd="0" destOrd="1" presId="urn:microsoft.com/office/officeart/2005/8/layout/hList1"/>
    <dgm:cxn modelId="{69DD8A54-76E1-42F6-B279-E540B6F2676F}" srcId="{A1316C91-BE2A-42D9-8E3C-CCE63E7EBC4B}" destId="{6CF3D644-306C-473B-96C0-B90DB8FC68FA}" srcOrd="1" destOrd="0" parTransId="{53F1D01B-5891-43F0-8B47-89BB988FDE8E}" sibTransId="{8C2E4975-1EC7-4674-90EB-B59D42A35C95}"/>
    <dgm:cxn modelId="{72827A88-A8B7-40BD-B0C3-24EC405A05D2}" type="presOf" srcId="{78F34513-5A38-4F3E-A873-948B49A8FEB6}" destId="{47C2742A-A1C1-46CA-9DDA-06FEE438B98C}" srcOrd="0" destOrd="0" presId="urn:microsoft.com/office/officeart/2005/8/layout/hList1"/>
    <dgm:cxn modelId="{09DE58B0-DE75-4A5C-A6A6-105E0A3E11FA}" srcId="{A1316C91-BE2A-42D9-8E3C-CCE63E7EBC4B}" destId="{78F34513-5A38-4F3E-A873-948B49A8FEB6}" srcOrd="0" destOrd="0" parTransId="{50844B36-0807-471C-A9E1-D61D59328E7A}" sibTransId="{D023DA62-3B81-4BA4-8758-40BCFA002C0F}"/>
    <dgm:cxn modelId="{62B104CA-45B8-4F7F-8C77-17C5F15DA622}" srcId="{EF9E45E6-CB24-4918-8336-F3FACD40D8CB}" destId="{A1316C91-BE2A-42D9-8E3C-CCE63E7EBC4B}" srcOrd="0" destOrd="0" parTransId="{7654FEDB-0FA0-495A-9C5A-B04627F06DFA}" sibTransId="{A0141500-B721-46AF-887D-9F65FD433544}"/>
    <dgm:cxn modelId="{541C09CD-CEF7-4EB8-957F-2FAA4F5B5688}" type="presOf" srcId="{EF9E45E6-CB24-4918-8336-F3FACD40D8CB}" destId="{E85071AD-D4CB-4F3A-9489-0E9423905007}" srcOrd="0" destOrd="0" presId="urn:microsoft.com/office/officeart/2005/8/layout/hList1"/>
    <dgm:cxn modelId="{93787CA7-EFB7-47E6-A010-718F7DE69AB8}" type="presParOf" srcId="{E85071AD-D4CB-4F3A-9489-0E9423905007}" destId="{FF61E76B-A68E-4487-AF52-4CBB6FCF0E73}" srcOrd="0" destOrd="0" presId="urn:microsoft.com/office/officeart/2005/8/layout/hList1"/>
    <dgm:cxn modelId="{65B6A30B-26FC-4478-ABB3-6BBF1EDA93AD}" type="presParOf" srcId="{FF61E76B-A68E-4487-AF52-4CBB6FCF0E73}" destId="{CF0B5196-28E7-46A7-A4D8-BA92146222BE}" srcOrd="0" destOrd="0" presId="urn:microsoft.com/office/officeart/2005/8/layout/hList1"/>
    <dgm:cxn modelId="{4295FF47-5B9C-4306-9F3F-8450BF70AAC8}" type="presParOf" srcId="{FF61E76B-A68E-4487-AF52-4CBB6FCF0E73}" destId="{47C2742A-A1C1-46CA-9DDA-06FEE438B9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 custLinFactNeighborX="-30737" custLinFactNeighborY="-2479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FD887E-E903-4C6D-82E8-F0B08FA058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9ECC88-4109-4EF9-AB0B-4256C2EF299B}">
      <dgm:prSet/>
      <dgm:spPr/>
      <dgm:t>
        <a:bodyPr/>
        <a:lstStyle/>
        <a:p>
          <a:r>
            <a:rPr lang="en-US"/>
            <a:t>Dynamic Analysis</a:t>
          </a:r>
        </a:p>
      </dgm:t>
    </dgm:pt>
    <dgm:pt modelId="{7894E039-D205-436B-9889-DA590C30ADAE}" type="parTrans" cxnId="{74BA8CE0-D6EB-41A8-B409-58C8E9C780FF}">
      <dgm:prSet/>
      <dgm:spPr/>
      <dgm:t>
        <a:bodyPr/>
        <a:lstStyle/>
        <a:p>
          <a:endParaRPr lang="en-US"/>
        </a:p>
      </dgm:t>
    </dgm:pt>
    <dgm:pt modelId="{5D9CB420-3F0E-4940-BA30-8F30EFA88637}" type="sibTrans" cxnId="{74BA8CE0-D6EB-41A8-B409-58C8E9C780FF}">
      <dgm:prSet/>
      <dgm:spPr/>
      <dgm:t>
        <a:bodyPr/>
        <a:lstStyle/>
        <a:p>
          <a:endParaRPr lang="en-US"/>
        </a:p>
      </dgm:t>
    </dgm:pt>
    <dgm:pt modelId="{83D22057-BAC6-459A-BF61-4C48A209E738}" type="pres">
      <dgm:prSet presAssocID="{2DFD887E-E903-4C6D-82E8-F0B08FA05823}" presName="Name0" presStyleCnt="0">
        <dgm:presLayoutVars>
          <dgm:dir/>
          <dgm:resizeHandles val="exact"/>
        </dgm:presLayoutVars>
      </dgm:prSet>
      <dgm:spPr/>
    </dgm:pt>
    <dgm:pt modelId="{1DF8F96E-83BA-4A7A-BBEF-D5F67FE0E63E}" type="pres">
      <dgm:prSet presAssocID="{DE9ECC88-4109-4EF9-AB0B-4256C2EF299B}" presName="node" presStyleLbl="node1" presStyleIdx="0" presStyleCnt="1">
        <dgm:presLayoutVars>
          <dgm:bulletEnabled val="1"/>
        </dgm:presLayoutVars>
      </dgm:prSet>
      <dgm:spPr/>
    </dgm:pt>
  </dgm:ptLst>
  <dgm:cxnLst>
    <dgm:cxn modelId="{03AD6C42-E5D9-4D8A-B65B-145A9CC6CA0A}" type="presOf" srcId="{DE9ECC88-4109-4EF9-AB0B-4256C2EF299B}" destId="{1DF8F96E-83BA-4A7A-BBEF-D5F67FE0E63E}" srcOrd="0" destOrd="0" presId="urn:microsoft.com/office/officeart/2005/8/layout/process1"/>
    <dgm:cxn modelId="{02051E55-1E73-4AB4-833B-0594D550C296}" type="presOf" srcId="{2DFD887E-E903-4C6D-82E8-F0B08FA05823}" destId="{83D22057-BAC6-459A-BF61-4C48A209E738}" srcOrd="0" destOrd="0" presId="urn:microsoft.com/office/officeart/2005/8/layout/process1"/>
    <dgm:cxn modelId="{74BA8CE0-D6EB-41A8-B409-58C8E9C780FF}" srcId="{2DFD887E-E903-4C6D-82E8-F0B08FA05823}" destId="{DE9ECC88-4109-4EF9-AB0B-4256C2EF299B}" srcOrd="0" destOrd="0" parTransId="{7894E039-D205-436B-9889-DA590C30ADAE}" sibTransId="{5D9CB420-3F0E-4940-BA30-8F30EFA88637}"/>
    <dgm:cxn modelId="{EA2B85BD-1DD7-4C17-B58A-F43D5D18FBAC}" type="presParOf" srcId="{83D22057-BAC6-459A-BF61-4C48A209E738}" destId="{1DF8F96E-83BA-4A7A-BBEF-D5F67FE0E63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7B5BA-FB27-4740-91E3-3A8B2797A51D}">
      <dsp:nvSpPr>
        <dsp:cNvPr id="0" name=""/>
        <dsp:cNvSpPr/>
      </dsp:nvSpPr>
      <dsp:spPr>
        <a:xfrm>
          <a:off x="0" y="0"/>
          <a:ext cx="6791138" cy="224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Static</a:t>
          </a:r>
          <a:r>
            <a:rPr lang="en-US" sz="1000" kern="1200" baseline="0"/>
            <a:t> Analysis                                                      </a:t>
          </a:r>
          <a:endParaRPr lang="en-US" sz="1000" kern="1200"/>
        </a:p>
      </dsp:txBody>
      <dsp:txXfrm>
        <a:off x="0" y="0"/>
        <a:ext cx="6791138" cy="224555"/>
      </dsp:txXfrm>
    </dsp:sp>
    <dsp:sp modelId="{FC50E2CA-6310-44B0-8724-34F007648B47}">
      <dsp:nvSpPr>
        <dsp:cNvPr id="0" name=""/>
        <dsp:cNvSpPr/>
      </dsp:nvSpPr>
      <dsp:spPr>
        <a:xfrm>
          <a:off x="0" y="224555"/>
          <a:ext cx="6791138" cy="3268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Tokenization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Headers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Main Function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Variable Type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Variable Value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If statement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Single Condition inside if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Condition is either true or not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For loop and its three parts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Variable Declaration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Condition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Modification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While loop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Printf Statement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Array declaration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Array input and output using loop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String declaration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String input and output using loop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pointer declaration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String Library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two variable basic arithmetic expression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/>
        </a:p>
      </dsp:txBody>
      <dsp:txXfrm>
        <a:off x="0" y="224555"/>
        <a:ext cx="6791138" cy="326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5B6B8-45DF-4EEE-81B2-5C3B06E67208}">
      <dsp:nvSpPr>
        <dsp:cNvPr id="0" name=""/>
        <dsp:cNvSpPr/>
      </dsp:nvSpPr>
      <dsp:spPr>
        <a:xfrm>
          <a:off x="0" y="9430"/>
          <a:ext cx="1850231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 Of Code </a:t>
          </a:r>
        </a:p>
      </dsp:txBody>
      <dsp:txXfrm>
        <a:off x="13707" y="23137"/>
        <a:ext cx="1822817" cy="253385"/>
      </dsp:txXfrm>
    </dsp:sp>
    <dsp:sp modelId="{67D9EEDD-B551-4EC5-94F9-07362D2CB0DE}">
      <dsp:nvSpPr>
        <dsp:cNvPr id="0" name=""/>
        <dsp:cNvSpPr/>
      </dsp:nvSpPr>
      <dsp:spPr>
        <a:xfrm>
          <a:off x="0" y="290229"/>
          <a:ext cx="1850231" cy="22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1679</a:t>
          </a:r>
        </a:p>
      </dsp:txBody>
      <dsp:txXfrm>
        <a:off x="0" y="290229"/>
        <a:ext cx="1850231" cy="22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966F5-167B-4751-9BFC-CE4F10688096}">
      <dsp:nvSpPr>
        <dsp:cNvPr id="0" name=""/>
        <dsp:cNvSpPr/>
      </dsp:nvSpPr>
      <dsp:spPr>
        <a:xfrm>
          <a:off x="0" y="1606"/>
          <a:ext cx="685085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Dynamic Analysis</a:t>
          </a:r>
        </a:p>
      </dsp:txBody>
      <dsp:txXfrm>
        <a:off x="0" y="1606"/>
        <a:ext cx="6850856" cy="316800"/>
      </dsp:txXfrm>
    </dsp:sp>
    <dsp:sp modelId="{7699012D-8817-41D9-A84C-E819B2BAEB0A}">
      <dsp:nvSpPr>
        <dsp:cNvPr id="0" name=""/>
        <dsp:cNvSpPr/>
      </dsp:nvSpPr>
      <dsp:spPr>
        <a:xfrm>
          <a:off x="0" y="318406"/>
          <a:ext cx="6850856" cy="63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Executing Each 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Get the intermediate value of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Write them in a output file</a:t>
          </a:r>
        </a:p>
      </dsp:txBody>
      <dsp:txXfrm>
        <a:off x="0" y="318406"/>
        <a:ext cx="6850856" cy="63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B5196-28E7-46A7-A4D8-BA92146222BE}">
      <dsp:nvSpPr>
        <dsp:cNvPr id="0" name=""/>
        <dsp:cNvSpPr/>
      </dsp:nvSpPr>
      <dsp:spPr>
        <a:xfrm>
          <a:off x="0" y="5732"/>
          <a:ext cx="68508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Error</a:t>
          </a:r>
        </a:p>
      </dsp:txBody>
      <dsp:txXfrm>
        <a:off x="0" y="5732"/>
        <a:ext cx="6850856" cy="288000"/>
      </dsp:txXfrm>
    </dsp:sp>
    <dsp:sp modelId="{47C2742A-A1C1-46CA-9DDA-06FEE438B98C}">
      <dsp:nvSpPr>
        <dsp:cNvPr id="0" name=""/>
        <dsp:cNvSpPr/>
      </dsp:nvSpPr>
      <dsp:spPr>
        <a:xfrm>
          <a:off x="0" y="293732"/>
          <a:ext cx="6850856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Semi-color error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Ampersand(&amp;) error in scanf</a:t>
          </a:r>
        </a:p>
      </dsp:txBody>
      <dsp:txXfrm>
        <a:off x="0" y="293732"/>
        <a:ext cx="6850856" cy="439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0" y="14941"/>
          <a:ext cx="2161729" cy="323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Tokenization </a:t>
          </a:r>
        </a:p>
      </dsp:txBody>
      <dsp:txXfrm>
        <a:off x="161707" y="14941"/>
        <a:ext cx="1838315" cy="323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8F96E-83BA-4A7A-BBEF-D5F67FE0E63E}">
      <dsp:nvSpPr>
        <dsp:cNvPr id="0" name=""/>
        <dsp:cNvSpPr/>
      </dsp:nvSpPr>
      <dsp:spPr>
        <a:xfrm>
          <a:off x="2180" y="0"/>
          <a:ext cx="4460483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Analysis</a:t>
          </a:r>
        </a:p>
      </dsp:txBody>
      <dsp:txXfrm>
        <a:off x="12997" y="10817"/>
        <a:ext cx="4438849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01344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Dynamic Analysis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E6E3-262A-A80B-9C97-D1FB2C25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0" y="2037795"/>
            <a:ext cx="680364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>
                <a:solidFill>
                  <a:srgbClr val="FFFFFF"/>
                </a:solidFill>
                <a:latin typeface="Roboto Condensed"/>
                <a:ea typeface="Roboto Condensed"/>
              </a:rPr>
              <a:t>Results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>
                <a:solidFill>
                  <a:srgbClr val="FFFFFF"/>
                </a:solidFill>
                <a:latin typeface="Roboto Condensed"/>
                <a:ea typeface="Roboto Condensed"/>
              </a:rPr>
              <a:t>Result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060239"/>
              </p:ext>
            </p:extLst>
          </p:nvPr>
        </p:nvGraphicFramePr>
        <p:xfrm>
          <a:off x="110729" y="1535906"/>
          <a:ext cx="6804422" cy="349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A7154-ABA6-86F8-8673-875A6C04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365642"/>
              </p:ext>
            </p:extLst>
          </p:nvPr>
        </p:nvGraphicFramePr>
        <p:xfrm>
          <a:off x="7183040" y="2628087"/>
          <a:ext cx="185023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>
                <a:solidFill>
                  <a:srgbClr val="FFFFFF"/>
                </a:solidFill>
                <a:latin typeface="Roboto Condensed"/>
                <a:ea typeface="Roboto Condensed"/>
              </a:rPr>
              <a:t>Result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3B9817-7FF6-7FFF-12DA-134F2343559A}"/>
              </a:ext>
            </a:extLst>
          </p:cNvPr>
          <p:cNvGraphicFramePr/>
          <p:nvPr/>
        </p:nvGraphicFramePr>
        <p:xfrm>
          <a:off x="150019" y="1514475"/>
          <a:ext cx="6850856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ABE672-3DA5-7E0E-24D1-2470C259EE15}"/>
              </a:ext>
            </a:extLst>
          </p:cNvPr>
          <p:cNvGraphicFramePr/>
          <p:nvPr/>
        </p:nvGraphicFramePr>
        <p:xfrm>
          <a:off x="160735" y="3078957"/>
          <a:ext cx="6850856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719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580966"/>
              </p:ext>
            </p:extLst>
          </p:nvPr>
        </p:nvGraphicFramePr>
        <p:xfrm>
          <a:off x="3614737" y="2478881"/>
          <a:ext cx="216455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498535-1263-191F-9000-0B8002E8A2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6"/>
          <a:stretch/>
        </p:blipFill>
        <p:spPr>
          <a:xfrm>
            <a:off x="0" y="0"/>
            <a:ext cx="3132192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000C4-D0AD-B353-F441-819C483AB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00" y="0"/>
            <a:ext cx="3006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6DD57-C658-2642-A51A-47D1EEB38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6"/>
          <a:stretch/>
        </p:blipFill>
        <p:spPr>
          <a:xfrm>
            <a:off x="0" y="0"/>
            <a:ext cx="313219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4A1C7-CA16-9DA9-FF9D-1514B799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04" y="0"/>
            <a:ext cx="60661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4A1C7-CA16-9DA9-FF9D-1514B799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572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FADF7-3970-0279-F343-F8414D29F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2496"/>
            <a:ext cx="4572000" cy="39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6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22CB6B-193B-5704-76A8-A3CE34FB89A5}"/>
              </a:ext>
            </a:extLst>
          </p:cNvPr>
          <p:cNvGraphicFramePr/>
          <p:nvPr/>
        </p:nvGraphicFramePr>
        <p:xfrm>
          <a:off x="2043113" y="2014537"/>
          <a:ext cx="44648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11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01A62-6CDC-0614-57BD-20726FD1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20987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FE7E8-10AD-D2EB-10E4-F05FC9DB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25"/>
          <a:stretch/>
        </p:blipFill>
        <p:spPr>
          <a:xfrm>
            <a:off x="5079206" y="0"/>
            <a:ext cx="4064794" cy="2121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D3E19-DE09-0405-91F8-D72BB6494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149"/>
          <a:stretch/>
        </p:blipFill>
        <p:spPr>
          <a:xfrm>
            <a:off x="5079206" y="3409668"/>
            <a:ext cx="4064795" cy="173383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54E8C79-BB89-FB0A-19F0-98972166D6E9}"/>
              </a:ext>
            </a:extLst>
          </p:cNvPr>
          <p:cNvSpPr/>
          <p:nvPr/>
        </p:nvSpPr>
        <p:spPr>
          <a:xfrm>
            <a:off x="4057651" y="1060847"/>
            <a:ext cx="971550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F5397DE-5296-15FC-316B-0B828154CF62}"/>
              </a:ext>
            </a:extLst>
          </p:cNvPr>
          <p:cNvSpPr/>
          <p:nvPr/>
        </p:nvSpPr>
        <p:spPr>
          <a:xfrm>
            <a:off x="6750843" y="227647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0D303-BD4A-F6FF-F5A9-CB0FB5D99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953"/>
          <a:stretch/>
        </p:blipFill>
        <p:spPr>
          <a:xfrm>
            <a:off x="7036594" y="754970"/>
            <a:ext cx="2107406" cy="2719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EB965-10DF-2D1A-04A2-26B0AEEE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93181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7A5A0-FBE6-C0F4-F787-5346A9819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8"/>
          <a:stretch/>
        </p:blipFill>
        <p:spPr>
          <a:xfrm>
            <a:off x="2170454" y="0"/>
            <a:ext cx="246164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DE5D4-CB78-59B1-26F6-02F518C8A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8"/>
          <a:stretch/>
        </p:blipFill>
        <p:spPr>
          <a:xfrm>
            <a:off x="4632099" y="0"/>
            <a:ext cx="24616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trike="noStrike" spc="-1">
                <a:solidFill>
                  <a:srgbClr val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Learning C++ deeply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 (Lexical Analysis)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F77C6-EFAC-E488-0FCA-04ADA5A83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821"/>
          <a:stretch/>
        </p:blipFill>
        <p:spPr>
          <a:xfrm>
            <a:off x="635231" y="1681200"/>
            <a:ext cx="6386113" cy="30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2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E6E3-262A-A80B-9C97-D1FB2C25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0" y="2037795"/>
            <a:ext cx="680364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369</Words>
  <Application>Microsoft Office PowerPoint</Application>
  <PresentationFormat>On-screen Show (16:9)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Working Methodology</vt:lpstr>
      <vt:lpstr>Technology</vt:lpstr>
      <vt:lpstr>Technology</vt:lpstr>
      <vt:lpstr>Results</vt:lpstr>
      <vt:lpstr>Result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34</cp:revision>
  <dcterms:modified xsi:type="dcterms:W3CDTF">2023-12-16T12:03:26Z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