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9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75B87-34CC-42E4-9F00-65EC7101279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F749B30A-13C4-4F6C-A80D-DEF4C4F9EFBA}" type="parTrans" cxnId="{2CD21E05-2C3B-42FF-AE7F-4FDDE0083856}">
      <dgm:prSet/>
      <dgm:spPr/>
      <dgm:t>
        <a:bodyPr/>
        <a:lstStyle/>
        <a:p>
          <a:endParaRPr lang="en-US"/>
        </a:p>
      </dgm:t>
    </dgm:pt>
    <dgm:pt modelId="{F6E86C95-6284-43F1-AAB7-2D450D993871}" type="sibTrans" cxnId="{2CD21E05-2C3B-42FF-AE7F-4FDDE0083856}">
      <dgm:prSet/>
      <dgm:spPr/>
      <dgm:t>
        <a:bodyPr/>
        <a:lstStyle/>
        <a:p>
          <a:endParaRPr lang="en-US"/>
        </a:p>
      </dgm:t>
    </dgm:pt>
    <dgm:pt modelId="{F53D868B-9293-427F-9B5D-D6F2DF4B6130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/>
      <dgm:spPr/>
      <dgm:t>
        <a:bodyPr/>
        <a:lstStyle/>
        <a:p>
          <a:r>
            <a:rPr lang="en-US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/>
      <dgm:spPr/>
      <dgm:t>
        <a:bodyPr/>
        <a:lstStyle/>
        <a:p>
          <a:r>
            <a:rPr lang="en-US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/>
      <dgm:spPr/>
      <dgm:t>
        <a:bodyPr/>
        <a:lstStyle/>
        <a:p>
          <a:r>
            <a:rPr lang="en-US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/>
      <dgm:spPr/>
      <dgm:t>
        <a:bodyPr/>
        <a:lstStyle/>
        <a:p>
          <a:r>
            <a:rPr lang="en-US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/>
      <dgm:spPr/>
      <dgm:t>
        <a:bodyPr/>
        <a:lstStyle/>
        <a:p>
          <a:r>
            <a:rPr lang="en-US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/>
      <dgm:spPr/>
      <dgm:t>
        <a:bodyPr/>
        <a:lstStyle/>
        <a:p>
          <a:r>
            <a:rPr lang="en-US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/>
      <dgm:spPr/>
      <dgm:t>
        <a:bodyPr/>
        <a:lstStyle/>
        <a:p>
          <a:r>
            <a:rPr lang="en-US"/>
            <a:t>Reading Condition is either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/>
      <dgm:spPr/>
      <dgm:t>
        <a:bodyPr/>
        <a:lstStyle/>
        <a:p>
          <a:r>
            <a:rPr lang="en-US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/>
      <dgm:spPr/>
      <dgm:t>
        <a:bodyPr/>
        <a:lstStyle/>
        <a:p>
          <a:r>
            <a:rPr lang="en-US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/>
      <dgm:spPr/>
      <dgm:t>
        <a:bodyPr/>
        <a:lstStyle/>
        <a:p>
          <a:r>
            <a:rPr lang="en-US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/>
      <dgm:spPr/>
      <dgm:t>
        <a:bodyPr/>
        <a:lstStyle/>
        <a:p>
          <a:r>
            <a:rPr lang="en-US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/>
      <dgm:spPr/>
      <dgm:t>
        <a:bodyPr/>
        <a:lstStyle/>
        <a:p>
          <a:r>
            <a:rPr lang="en-US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/>
      <dgm:spPr/>
      <dgm:t>
        <a:bodyPr/>
        <a:lstStyle/>
        <a:p>
          <a:r>
            <a:rPr lang="en-US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CFE69B63-EA26-4309-8C80-58A5AD1F1438}" type="pres">
      <dgm:prSet presAssocID="{5EF75B87-34CC-42E4-9F00-65EC7101279E}" presName="composite" presStyleCnt="0"/>
      <dgm:spPr/>
    </dgm:pt>
    <dgm:pt modelId="{6B06C5A6-67E0-4B57-8E7F-9AE7AB721CAB}" type="pres">
      <dgm:prSet presAssocID="{5EF75B87-34CC-42E4-9F00-65EC710127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2531C33-6F08-4CC0-8307-154D5BF4BB24}" type="pres">
      <dgm:prSet presAssocID="{5EF75B87-34CC-42E4-9F00-65EC710127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D21E05-2C3B-42FF-AE7F-4FDDE0083856}" srcId="{03013227-7834-4E0A-BF67-0361FA24B50D}" destId="{5EF75B87-34CC-42E4-9F00-65EC7101279E}" srcOrd="0" destOrd="0" parTransId="{F749B30A-13C4-4F6C-A80D-DEF4C4F9EFBA}" sibTransId="{F6E86C95-6284-43F1-AAB7-2D450D993871}"/>
    <dgm:cxn modelId="{898D1B1D-AA80-4AEC-9A52-914393AF0AF5}" type="presOf" srcId="{F53D868B-9293-427F-9B5D-D6F2DF4B6130}" destId="{B2531C33-6F08-4CC0-8307-154D5BF4BB24}" srcOrd="0" destOrd="0" presId="urn:microsoft.com/office/officeart/2005/8/layout/hList1"/>
    <dgm:cxn modelId="{5063D71E-37AB-4B44-AEF5-1E1A9BEC4D54}" srcId="{F53D868B-9293-427F-9B5D-D6F2DF4B6130}" destId="{6FBC9C56-96F8-4C5E-9903-A770E8BF7888}" srcOrd="7" destOrd="0" parTransId="{96AF4663-9A13-4F03-BEF5-BBC953FD5627}" sibTransId="{612C8063-270B-4891-8243-5C76243DD2EB}"/>
    <dgm:cxn modelId="{A3370024-46B5-40C6-95BA-BDA45ACA80D9}" srcId="{5EF75B87-34CC-42E4-9F00-65EC7101279E}" destId="{F53D868B-9293-427F-9B5D-D6F2DF4B6130}" srcOrd="0" destOrd="0" parTransId="{F3BE4D9D-96A5-437F-9FA0-CABA2330DC08}" sibTransId="{B14F1381-184D-4CF7-B593-9D31A67DC3AA}"/>
    <dgm:cxn modelId="{F5FECA2D-242E-447A-A849-6B21B70A2091}" type="presOf" srcId="{5EF75B87-34CC-42E4-9F00-65EC7101279E}" destId="{6B06C5A6-67E0-4B57-8E7F-9AE7AB721CAB}" srcOrd="0" destOrd="0" presId="urn:microsoft.com/office/officeart/2005/8/layout/hList1"/>
    <dgm:cxn modelId="{8A1D2A31-6C0F-47E8-A6D1-2E35AEE846F1}" type="presOf" srcId="{6FBC9C56-96F8-4C5E-9903-A770E8BF7888}" destId="{B2531C33-6F08-4CC0-8307-154D5BF4BB24}" srcOrd="0" destOrd="8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3E472F3D-11D2-4678-AE3A-D9754A9E71B4}" type="presOf" srcId="{427DBAD1-4DA2-4889-BBF8-D8118E2330CD}" destId="{B2531C33-6F08-4CC0-8307-154D5BF4BB24}" srcOrd="0" destOrd="2" presId="urn:microsoft.com/office/officeart/2005/8/layout/hList1"/>
    <dgm:cxn modelId="{43A4D342-052A-41ED-92DE-127E6DCBF40C}" srcId="{F53D868B-9293-427F-9B5D-D6F2DF4B6130}" destId="{427DBAD1-4DA2-4889-BBF8-D8118E2330CD}" srcOrd="1" destOrd="0" parTransId="{8F594918-BE97-481B-8B62-AEAE8AB67B07}" sibTransId="{2DDF7664-B061-405A-84CF-BAF658FDC2E1}"/>
    <dgm:cxn modelId="{E0000C46-96DD-4455-B9B5-1A5D42A984B9}" srcId="{F53D868B-9293-427F-9B5D-D6F2DF4B6130}" destId="{89B89EBB-1C82-4F2D-B498-EA6358CA358D}" srcOrd="4" destOrd="0" parTransId="{E5F9F44C-86FD-4C01-9F9F-CAF51596C6DB}" sibTransId="{654404E0-F0FE-4573-93EC-F076E8791679}"/>
    <dgm:cxn modelId="{7ECADB6B-5A45-414F-A8B2-E558FFEFD848}" type="presOf" srcId="{6C917C45-7C0E-4D51-882F-2CE18D945B68}" destId="{B2531C33-6F08-4CC0-8307-154D5BF4BB24}" srcOrd="0" destOrd="12" presId="urn:microsoft.com/office/officeart/2005/8/layout/hList1"/>
    <dgm:cxn modelId="{327EDF4B-EF7B-4F65-9141-1DBFF04C15F5}" type="presOf" srcId="{89B89EBB-1C82-4F2D-B498-EA6358CA358D}" destId="{B2531C33-6F08-4CC0-8307-154D5BF4BB24}" srcOrd="0" destOrd="5" presId="urn:microsoft.com/office/officeart/2005/8/layout/hList1"/>
    <dgm:cxn modelId="{E84A4873-1F67-41CA-B9A1-B090805BB1D5}" type="presOf" srcId="{96649ADE-F6B1-479A-9C8E-3AC07F398682}" destId="{B2531C33-6F08-4CC0-8307-154D5BF4BB24}" srcOrd="0" destOrd="11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6BEE6559-F31B-4206-9000-2521B10BDFC7}" type="presOf" srcId="{1E30307B-9600-432B-9528-AAE5C021C591}" destId="{B2531C33-6F08-4CC0-8307-154D5BF4BB24}" srcOrd="0" destOrd="7" presId="urn:microsoft.com/office/officeart/2005/8/layout/hList1"/>
    <dgm:cxn modelId="{09EE047E-294E-4C63-BABE-B336ED6E9DA0}" type="presOf" srcId="{20AE8F83-34FB-4C55-8014-5C6EB3BD5C68}" destId="{B2531C33-6F08-4CC0-8307-154D5BF4BB24}" srcOrd="0" destOrd="6" presId="urn:microsoft.com/office/officeart/2005/8/layout/hList1"/>
    <dgm:cxn modelId="{023A4E9E-5555-42DD-96D4-BF9F3A853D04}" type="presOf" srcId="{1D63DD3C-1B2E-40D6-A4A0-71785AC70F70}" destId="{B2531C33-6F08-4CC0-8307-154D5BF4BB24}" srcOrd="0" destOrd="9" presId="urn:microsoft.com/office/officeart/2005/8/layout/hList1"/>
    <dgm:cxn modelId="{90E72BA9-9EE7-4722-B5AE-E11C78F6A58B}" srcId="{F53D868B-9293-427F-9B5D-D6F2DF4B6130}" destId="{C12DEF4A-463F-4B47-8FEB-EC7DC66584DC}" srcOrd="2" destOrd="0" parTransId="{794914A6-769D-47B5-9A9B-2D3E2BCCBC7A}" sibTransId="{5EE901DC-CBF0-4770-9617-23829ADF6229}"/>
    <dgm:cxn modelId="{856261AA-F816-41CF-9213-4412B822D045}" type="presOf" srcId="{17BA5B6E-7E61-43EC-B892-D42CD86349ED}" destId="{B2531C33-6F08-4CC0-8307-154D5BF4BB24}" srcOrd="0" destOrd="4" presId="urn:microsoft.com/office/officeart/2005/8/layout/hList1"/>
    <dgm:cxn modelId="{6ACAFFC0-DFFD-4DE3-9AED-C794F700239F}" srcId="{F53D868B-9293-427F-9B5D-D6F2DF4B6130}" destId="{1E30307B-9600-432B-9528-AAE5C021C591}" srcOrd="6" destOrd="0" parTransId="{C14B9455-9482-476C-AB4B-451429EC6E96}" sibTransId="{5BE5CDEC-2DA5-4639-9FE5-60CA35221D2A}"/>
    <dgm:cxn modelId="{6FFAB4C1-6A34-4975-8883-5ADCCD3EFA59}" type="presOf" srcId="{451CBDA4-5420-4838-ACFC-5CA5269FB111}" destId="{B2531C33-6F08-4CC0-8307-154D5BF4BB24}" srcOrd="0" destOrd="10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4E62B2C6-B717-4F6E-8511-063795CF5C3D}" srcId="{F53D868B-9293-427F-9B5D-D6F2DF4B6130}" destId="{21639B45-8A2E-4953-9335-C7815505C5BC}" srcOrd="0" destOrd="0" parTransId="{DFAD54A4-EC87-4AF2-9E9E-0B85AE69B4BD}" sibTransId="{D49A7F6D-73C2-4FC1-8672-59D325729A15}"/>
    <dgm:cxn modelId="{C5B747CD-5AE5-4674-A0D2-B1BCA1B2046F}" type="presOf" srcId="{21639B45-8A2E-4953-9335-C7815505C5BC}" destId="{B2531C33-6F08-4CC0-8307-154D5BF4BB24}" srcOrd="0" destOrd="1" presId="urn:microsoft.com/office/officeart/2005/8/layout/hList1"/>
    <dgm:cxn modelId="{8AB674D6-602D-45EF-9501-9C041D24762D}" srcId="{F53D868B-9293-427F-9B5D-D6F2DF4B6130}" destId="{20AE8F83-34FB-4C55-8014-5C6EB3BD5C68}" srcOrd="5" destOrd="0" parTransId="{171031EF-F4DC-4C67-A71B-0DD33346FA87}" sibTransId="{06F2B520-A11B-47B2-8ED8-67F58069F1A5}"/>
    <dgm:cxn modelId="{D51365D9-DD16-4535-8FA9-B9A8E01F8CDC}" srcId="{F53D868B-9293-427F-9B5D-D6F2DF4B6130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AA2931EA-11DD-4CDB-B9E5-209731C088F9}" srcId="{F53D868B-9293-427F-9B5D-D6F2DF4B6130}" destId="{6953B87E-D087-4AAF-A2EC-C35374F8DB11}" srcOrd="9" destOrd="0" parTransId="{4EF2B5CF-BBA6-4F36-989A-9B6DE7B88F64}" sibTransId="{AEA183F0-A477-48DD-8328-233529AAA990}"/>
    <dgm:cxn modelId="{36A766F7-F943-4123-869E-90E8192C7225}" type="presOf" srcId="{C12DEF4A-463F-4B47-8FEB-EC7DC66584DC}" destId="{B2531C33-6F08-4CC0-8307-154D5BF4BB24}" srcOrd="0" destOrd="3" presId="urn:microsoft.com/office/officeart/2005/8/layout/hList1"/>
    <dgm:cxn modelId="{9D0603FA-D328-4E6F-BBCE-19B3A49FAC68}" type="presOf" srcId="{6953B87E-D087-4AAF-A2EC-C35374F8DB11}" destId="{B2531C33-6F08-4CC0-8307-154D5BF4BB24}" srcOrd="0" destOrd="13" presId="urn:microsoft.com/office/officeart/2005/8/layout/hList1"/>
    <dgm:cxn modelId="{FB7C51FA-27CD-4888-8760-6EC045D32BA6}" srcId="{F53D868B-9293-427F-9B5D-D6F2DF4B6130}" destId="{6C917C45-7C0E-4D51-882F-2CE18D945B68}" srcOrd="8" destOrd="0" parTransId="{81F44FB0-1B2B-4892-B2BF-2233BB83C2E3}" sibTransId="{F11AC7C9-3EC6-423B-9A2C-68E5D3CA17B7}"/>
    <dgm:cxn modelId="{13A342D9-8B7D-4055-8AAF-3B1F0368F633}" type="presParOf" srcId="{55328E6D-3491-453E-A969-37F16E74C504}" destId="{CFE69B63-EA26-4309-8C80-58A5AD1F1438}" srcOrd="0" destOrd="0" presId="urn:microsoft.com/office/officeart/2005/8/layout/hList1"/>
    <dgm:cxn modelId="{A4B3F3E3-A55C-468F-89FC-514BA72DE8FB}" type="presParOf" srcId="{CFE69B63-EA26-4309-8C80-58A5AD1F1438}" destId="{6B06C5A6-67E0-4B57-8E7F-9AE7AB721CAB}" srcOrd="0" destOrd="0" presId="urn:microsoft.com/office/officeart/2005/8/layout/hList1"/>
    <dgm:cxn modelId="{8C54540D-A187-4FF4-9349-D8FF583A51E8}" type="presParOf" srcId="{CFE69B63-EA26-4309-8C80-58A5AD1F1438}" destId="{B2531C33-6F08-4CC0-8307-154D5BF4B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BAC63-21C1-4B10-BD49-41D7F39B75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5F7A7-236C-437D-902B-4E2479209CDE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7E954E7F-E3F3-443F-8CCF-5A9851B59B62}" type="parTrans" cxnId="{633179A8-C80F-49F8-8D38-EE52C6716A2E}">
      <dgm:prSet/>
      <dgm:spPr/>
      <dgm:t>
        <a:bodyPr/>
        <a:lstStyle/>
        <a:p>
          <a:endParaRPr lang="en-US"/>
        </a:p>
      </dgm:t>
    </dgm:pt>
    <dgm:pt modelId="{ABA29A20-601D-4637-AB27-520D53CA3686}" type="sibTrans" cxnId="{633179A8-C80F-49F8-8D38-EE52C6716A2E}">
      <dgm:prSet/>
      <dgm:spPr/>
      <dgm:t>
        <a:bodyPr/>
        <a:lstStyle/>
        <a:p>
          <a:endParaRPr lang="en-US"/>
        </a:p>
      </dgm:t>
    </dgm:pt>
    <dgm:pt modelId="{46C7EFA4-B85E-4A6B-B2B7-B4894E7C3EA0}" type="pres">
      <dgm:prSet presAssocID="{59EBAC63-21C1-4B10-BD49-41D7F39B75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FF3C507-556F-4968-B4C0-71128F6DA817}" type="pres">
      <dgm:prSet presAssocID="{4875F7A7-236C-437D-902B-4E2479209CDE}" presName="horFlow" presStyleCnt="0"/>
      <dgm:spPr/>
    </dgm:pt>
    <dgm:pt modelId="{25B6D197-301B-4207-9A94-B1F3D9632CA1}" type="pres">
      <dgm:prSet presAssocID="{4875F7A7-236C-437D-902B-4E2479209CDE}" presName="bigChev" presStyleLbl="node1" presStyleIdx="0" presStyleCnt="1" custScaleX="199160"/>
      <dgm:spPr/>
    </dgm:pt>
  </dgm:ptLst>
  <dgm:cxnLst>
    <dgm:cxn modelId="{CFB7CA77-E044-480C-A719-B5144CDC3CD4}" type="presOf" srcId="{59EBAC63-21C1-4B10-BD49-41D7F39B750B}" destId="{46C7EFA4-B85E-4A6B-B2B7-B4894E7C3EA0}" srcOrd="0" destOrd="0" presId="urn:microsoft.com/office/officeart/2005/8/layout/lProcess3"/>
    <dgm:cxn modelId="{633179A8-C80F-49F8-8D38-EE52C6716A2E}" srcId="{59EBAC63-21C1-4B10-BD49-41D7F39B750B}" destId="{4875F7A7-236C-437D-902B-4E2479209CDE}" srcOrd="0" destOrd="0" parTransId="{7E954E7F-E3F3-443F-8CCF-5A9851B59B62}" sibTransId="{ABA29A20-601D-4637-AB27-520D53CA3686}"/>
    <dgm:cxn modelId="{F7646EE8-50FF-48A6-92F6-276560780CA3}" type="presOf" srcId="{4875F7A7-236C-437D-902B-4E2479209CDE}" destId="{25B6D197-301B-4207-9A94-B1F3D9632CA1}" srcOrd="0" destOrd="0" presId="urn:microsoft.com/office/officeart/2005/8/layout/lProcess3"/>
    <dgm:cxn modelId="{2C94DE49-1CBF-448D-9B5F-B9EF8F997A98}" type="presParOf" srcId="{46C7EFA4-B85E-4A6B-B2B7-B4894E7C3EA0}" destId="{3FF3C507-556F-4968-B4C0-71128F6DA817}" srcOrd="0" destOrd="0" presId="urn:microsoft.com/office/officeart/2005/8/layout/lProcess3"/>
    <dgm:cxn modelId="{B604C8CF-29C5-47E9-B241-03AD80B79526}" type="presParOf" srcId="{3FF3C507-556F-4968-B4C0-71128F6DA817}" destId="{25B6D197-301B-4207-9A94-B1F3D9632CA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C5A6-67E0-4B57-8E7F-9AE7AB721CAB}">
      <dsp:nvSpPr>
        <dsp:cNvPr id="0" name=""/>
        <dsp:cNvSpPr/>
      </dsp:nvSpPr>
      <dsp:spPr>
        <a:xfrm>
          <a:off x="0" y="114523"/>
          <a:ext cx="680442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Interpretation</a:t>
          </a:r>
        </a:p>
      </dsp:txBody>
      <dsp:txXfrm>
        <a:off x="0" y="114523"/>
        <a:ext cx="6804422" cy="374400"/>
      </dsp:txXfrm>
    </dsp:sp>
    <dsp:sp modelId="{B2531C33-6F08-4CC0-8307-154D5BF4BB24}">
      <dsp:nvSpPr>
        <dsp:cNvPr id="0" name=""/>
        <dsp:cNvSpPr/>
      </dsp:nvSpPr>
      <dsp:spPr>
        <a:xfrm>
          <a:off x="0" y="488923"/>
          <a:ext cx="6804422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Tokenization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Headers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Main Function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Type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Value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If statement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Single Condition inside if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Condition is either or not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For loop and its three parts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Variable Declaration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Condition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While loop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Printf Statement</a:t>
          </a:r>
        </a:p>
      </dsp:txBody>
      <dsp:txXfrm>
        <a:off x="0" y="488923"/>
        <a:ext cx="6804422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6D197-301B-4207-9A94-B1F3D9632CA1}">
      <dsp:nvSpPr>
        <dsp:cNvPr id="0" name=""/>
        <dsp:cNvSpPr/>
      </dsp:nvSpPr>
      <dsp:spPr>
        <a:xfrm>
          <a:off x="517" y="22445"/>
          <a:ext cx="3333357" cy="669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Tokenization</a:t>
          </a:r>
        </a:p>
      </dsp:txBody>
      <dsp:txXfrm>
        <a:off x="335259" y="22445"/>
        <a:ext cx="2663874" cy="669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042711"/>
              </p:ext>
            </p:extLst>
          </p:nvPr>
        </p:nvGraphicFramePr>
        <p:xfrm>
          <a:off x="110729" y="1350814"/>
          <a:ext cx="680442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2D4BFA-3120-375C-B27B-4EC4E771C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93016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07117-78A3-D40D-DD9B-E3F5836F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55" y="0"/>
            <a:ext cx="2566345" cy="51435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B44B355-879D-E2F2-51D3-4DC5FE662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591810"/>
              </p:ext>
            </p:extLst>
          </p:nvPr>
        </p:nvGraphicFramePr>
        <p:xfrm>
          <a:off x="3243263" y="1943099"/>
          <a:ext cx="3334392" cy="71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609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14320" y="1301715"/>
            <a:ext cx="6872254" cy="548516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0D9B6D1-5AE7-4255-91C6-B11C986EB5C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5E0605-228D-40EE-8CE5-30D6A016004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5720" y="1528200"/>
            <a:ext cx="46213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Comments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And Main thing introduce dynamic analysis also to interpret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233B96-992A-4560-BE1E-473EA77473B0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5" name="Text Placeholder 2"/>
          <p:cNvSpPr/>
          <p:nvPr/>
        </p:nvSpPr>
        <p:spPr>
          <a:xfrm>
            <a:off x="5675400" y="1528200"/>
            <a:ext cx="29347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Syntactical Errors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Semicolon error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Opening and Closing Brackets error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7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Further challenges: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 finding Syntactical Erros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Google Shape;125;p8"/>
          <p:cNvSpPr/>
          <p:nvPr/>
        </p:nvSpPr>
        <p:spPr>
          <a:xfrm>
            <a:off x="814320" y="2794214"/>
            <a:ext cx="1401120" cy="646331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  Read </a:t>
            </a: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C File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1" name="Google Shape;130;p8"/>
          <p:cNvSpPr/>
          <p:nvPr/>
        </p:nvSpPr>
        <p:spPr>
          <a:xfrm rot="19296000">
            <a:off x="2423239" y="2475116"/>
            <a:ext cx="576360" cy="35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Google Shape;127;p8"/>
          <p:cNvSpPr/>
          <p:nvPr/>
        </p:nvSpPr>
        <p:spPr>
          <a:xfrm>
            <a:off x="3047170" y="2213430"/>
            <a:ext cx="2000880" cy="369332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  I</a:t>
            </a:r>
            <a:r>
              <a:rPr lang="en-US" spc="-1">
                <a:latin typeface="Arial"/>
              </a:rPr>
              <a:t>nterpretation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Google Shape;131;p8"/>
          <p:cNvSpPr/>
          <p:nvPr/>
        </p:nvSpPr>
        <p:spPr>
          <a:xfrm rot="1503000">
            <a:off x="2417501" y="3376091"/>
            <a:ext cx="5965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26;p8"/>
          <p:cNvSpPr/>
          <p:nvPr/>
        </p:nvSpPr>
        <p:spPr>
          <a:xfrm>
            <a:off x="3064541" y="3415668"/>
            <a:ext cx="2045560" cy="64633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        Common                    Syntactical Errors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Google Shape;132;p8"/>
          <p:cNvSpPr/>
          <p:nvPr/>
        </p:nvSpPr>
        <p:spPr>
          <a:xfrm rot="1695000">
            <a:off x="5128009" y="2446240"/>
            <a:ext cx="575640" cy="40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Google Shape;133;p8"/>
          <p:cNvSpPr/>
          <p:nvPr/>
        </p:nvSpPr>
        <p:spPr>
          <a:xfrm rot="20067000">
            <a:off x="5147093" y="3383032"/>
            <a:ext cx="578880" cy="39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Google Shape;128;p8"/>
          <p:cNvSpPr/>
          <p:nvPr/>
        </p:nvSpPr>
        <p:spPr>
          <a:xfrm>
            <a:off x="5774923" y="2794214"/>
            <a:ext cx="1328040" cy="6397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Show 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600075" y="2900160"/>
            <a:ext cx="884565" cy="583321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2287080" y="2974161"/>
            <a:ext cx="1710000" cy="367878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strike="noStrike" spc="-1">
                <a:latin typeface="Arial"/>
              </a:rPr>
              <a:t>  Tokenization</a:t>
            </a:r>
          </a:p>
        </p:txBody>
      </p:sp>
      <p:sp>
        <p:nvSpPr>
          <p:cNvPr id="214" name="Google Shape;129;p8"/>
          <p:cNvSpPr/>
          <p:nvPr/>
        </p:nvSpPr>
        <p:spPr>
          <a:xfrm>
            <a:off x="156996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Google Shape;129;p8"/>
          <p:cNvSpPr/>
          <p:nvPr/>
        </p:nvSpPr>
        <p:spPr>
          <a:xfrm>
            <a:off x="408240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TextBox 9"/>
          <p:cNvSpPr/>
          <p:nvPr/>
        </p:nvSpPr>
        <p:spPr>
          <a:xfrm>
            <a:off x="4750594" y="2977200"/>
            <a:ext cx="1388846" cy="33710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Arial"/>
                <a:ea typeface="Arial"/>
              </a:rPr>
              <a:t>Read Tokens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7" name="Google Shape;129;p8"/>
          <p:cNvSpPr/>
          <p:nvPr/>
        </p:nvSpPr>
        <p:spPr>
          <a:xfrm>
            <a:off x="6224760" y="300175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11"/>
          <p:cNvSpPr/>
          <p:nvPr/>
        </p:nvSpPr>
        <p:spPr>
          <a:xfrm>
            <a:off x="6857280" y="2571840"/>
            <a:ext cx="2107440" cy="1168097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Until line number is same of tokens that is one line of our source code and interpret that line using those tokens.</a:t>
            </a: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372</Words>
  <Application>Microsoft Office PowerPoint</Application>
  <PresentationFormat>On-screen Show (16:9)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PowerPoint Presentation</vt:lpstr>
      <vt:lpstr>Progress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20</cp:revision>
  <dcterms:modified xsi:type="dcterms:W3CDTF">2023-09-08T18:12:58Z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