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80" r:id="rId17"/>
    <p:sldId id="281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FC36B-7D08-4829-96B3-2C5551B3F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112147-5E99-4D38-BFFF-A4E8F9D32AB4}">
      <dgm:prSet/>
      <dgm:spPr/>
      <dgm:t>
        <a:bodyPr/>
        <a:lstStyle/>
        <a:p>
          <a:r>
            <a:rPr lang="en-US"/>
            <a:t>Line Of Code </a:t>
          </a:r>
        </a:p>
      </dgm:t>
    </dgm:pt>
    <dgm:pt modelId="{F3768182-34F7-402C-A712-BE9BEA80F467}" type="parTrans" cxnId="{95C19C0A-87C7-4238-8052-00A377323D96}">
      <dgm:prSet/>
      <dgm:spPr/>
      <dgm:t>
        <a:bodyPr/>
        <a:lstStyle/>
        <a:p>
          <a:endParaRPr lang="en-US"/>
        </a:p>
      </dgm:t>
    </dgm:pt>
    <dgm:pt modelId="{EC8CD897-0121-4976-8E04-5FDAF126E44B}" type="sibTrans" cxnId="{95C19C0A-87C7-4238-8052-00A377323D96}">
      <dgm:prSet/>
      <dgm:spPr/>
      <dgm:t>
        <a:bodyPr/>
        <a:lstStyle/>
        <a:p>
          <a:endParaRPr lang="en-US"/>
        </a:p>
      </dgm:t>
    </dgm:pt>
    <dgm:pt modelId="{B55EBC84-2488-41AA-AF68-38BF4FC1FE46}">
      <dgm:prSet custT="1"/>
      <dgm:spPr/>
      <dgm:t>
        <a:bodyPr/>
        <a:lstStyle/>
        <a:p>
          <a:r>
            <a:rPr lang="en-US" sz="1400"/>
            <a:t>1085</a:t>
          </a:r>
        </a:p>
      </dgm:t>
    </dgm:pt>
    <dgm:pt modelId="{71C5B05E-A9B1-4394-A8F6-016758BEFACF}" type="parTrans" cxnId="{1F45C48C-B112-4440-BA02-DEDCB2CD8BA1}">
      <dgm:prSet/>
      <dgm:spPr/>
      <dgm:t>
        <a:bodyPr/>
        <a:lstStyle/>
        <a:p>
          <a:endParaRPr lang="en-US"/>
        </a:p>
      </dgm:t>
    </dgm:pt>
    <dgm:pt modelId="{50EBAEE4-336C-4E95-8205-063D39853E95}" type="sibTrans" cxnId="{1F45C48C-B112-4440-BA02-DEDCB2CD8BA1}">
      <dgm:prSet/>
      <dgm:spPr/>
      <dgm:t>
        <a:bodyPr/>
        <a:lstStyle/>
        <a:p>
          <a:endParaRPr lang="en-US"/>
        </a:p>
      </dgm:t>
    </dgm:pt>
    <dgm:pt modelId="{FF57FDFD-13E4-483C-9DDE-C515A1F795E3}" type="pres">
      <dgm:prSet presAssocID="{83AFC36B-7D08-4829-96B3-2C5551B3F28A}" presName="linear" presStyleCnt="0">
        <dgm:presLayoutVars>
          <dgm:animLvl val="lvl"/>
          <dgm:resizeHandles val="exact"/>
        </dgm:presLayoutVars>
      </dgm:prSet>
      <dgm:spPr/>
    </dgm:pt>
    <dgm:pt modelId="{2045B6B8-45DF-4EEE-81B2-5C3B06E67208}" type="pres">
      <dgm:prSet presAssocID="{14112147-5E99-4D38-BFFF-A4E8F9D32AB4}" presName="parentText" presStyleLbl="node1" presStyleIdx="0" presStyleCnt="1" custLinFactNeighborX="1158">
        <dgm:presLayoutVars>
          <dgm:chMax val="0"/>
          <dgm:bulletEnabled val="1"/>
        </dgm:presLayoutVars>
      </dgm:prSet>
      <dgm:spPr/>
    </dgm:pt>
    <dgm:pt modelId="{67D9EEDD-B551-4EC5-94F9-07362D2CB0DE}" type="pres">
      <dgm:prSet presAssocID="{14112147-5E99-4D38-BFFF-A4E8F9D32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C19C0A-87C7-4238-8052-00A377323D96}" srcId="{83AFC36B-7D08-4829-96B3-2C5551B3F28A}" destId="{14112147-5E99-4D38-BFFF-A4E8F9D32AB4}" srcOrd="0" destOrd="0" parTransId="{F3768182-34F7-402C-A712-BE9BEA80F467}" sibTransId="{EC8CD897-0121-4976-8E04-5FDAF126E44B}"/>
    <dgm:cxn modelId="{23186D29-E978-4A7D-976C-A7695077794B}" type="presOf" srcId="{14112147-5E99-4D38-BFFF-A4E8F9D32AB4}" destId="{2045B6B8-45DF-4EEE-81B2-5C3B06E67208}" srcOrd="0" destOrd="0" presId="urn:microsoft.com/office/officeart/2005/8/layout/vList2"/>
    <dgm:cxn modelId="{5CB6E958-DA26-4BAB-BC6F-E3875AC6C366}" type="presOf" srcId="{B55EBC84-2488-41AA-AF68-38BF4FC1FE46}" destId="{67D9EEDD-B551-4EC5-94F9-07362D2CB0DE}" srcOrd="0" destOrd="0" presId="urn:microsoft.com/office/officeart/2005/8/layout/vList2"/>
    <dgm:cxn modelId="{1F45C48C-B112-4440-BA02-DEDCB2CD8BA1}" srcId="{14112147-5E99-4D38-BFFF-A4E8F9D32AB4}" destId="{B55EBC84-2488-41AA-AF68-38BF4FC1FE46}" srcOrd="0" destOrd="0" parTransId="{71C5B05E-A9B1-4394-A8F6-016758BEFACF}" sibTransId="{50EBAEE4-336C-4E95-8205-063D39853E95}"/>
    <dgm:cxn modelId="{D136A3C2-8DCF-4541-AF05-FE2360B2206E}" type="presOf" srcId="{83AFC36B-7D08-4829-96B3-2C5551B3F28A}" destId="{FF57FDFD-13E4-483C-9DDE-C515A1F795E3}" srcOrd="0" destOrd="0" presId="urn:microsoft.com/office/officeart/2005/8/layout/vList2"/>
    <dgm:cxn modelId="{44C5C326-1BAA-4CBA-9A78-2F89E2DE130A}" type="presParOf" srcId="{FF57FDFD-13E4-483C-9DDE-C515A1F795E3}" destId="{2045B6B8-45DF-4EEE-81B2-5C3B06E67208}" srcOrd="0" destOrd="0" presId="urn:microsoft.com/office/officeart/2005/8/layout/vList2"/>
    <dgm:cxn modelId="{60F340E9-DAFF-4085-AE11-D48EA1098A26}" type="presParOf" srcId="{FF57FDFD-13E4-483C-9DDE-C515A1F795E3}" destId="{67D9EEDD-B551-4EC5-94F9-07362D2CB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5B6B8-45DF-4EEE-81B2-5C3B06E67208}">
      <dsp:nvSpPr>
        <dsp:cNvPr id="0" name=""/>
        <dsp:cNvSpPr/>
      </dsp:nvSpPr>
      <dsp:spPr>
        <a:xfrm>
          <a:off x="0" y="9430"/>
          <a:ext cx="1850231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 Of Code </a:t>
          </a:r>
        </a:p>
      </dsp:txBody>
      <dsp:txXfrm>
        <a:off x="13707" y="23137"/>
        <a:ext cx="1822817" cy="253385"/>
      </dsp:txXfrm>
    </dsp:sp>
    <dsp:sp modelId="{67D9EEDD-B551-4EC5-94F9-07362D2CB0DE}">
      <dsp:nvSpPr>
        <dsp:cNvPr id="0" name=""/>
        <dsp:cNvSpPr/>
      </dsp:nvSpPr>
      <dsp:spPr>
        <a:xfrm>
          <a:off x="0" y="290229"/>
          <a:ext cx="1850231" cy="22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1085</a:t>
          </a:r>
        </a:p>
      </dsp:txBody>
      <dsp:txXfrm>
        <a:off x="0" y="290229"/>
        <a:ext cx="1850231" cy="22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1258" y="40570"/>
          <a:ext cx="1926294" cy="288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Tokenization </a:t>
          </a:r>
        </a:p>
      </dsp:txBody>
      <dsp:txXfrm>
        <a:off x="145354" y="40570"/>
        <a:ext cx="1638103" cy="28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A7154-ABA6-86F8-8673-875A6C04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079348"/>
              </p:ext>
            </p:extLst>
          </p:nvPr>
        </p:nvGraphicFramePr>
        <p:xfrm>
          <a:off x="7183040" y="2628087"/>
          <a:ext cx="185023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652749"/>
              </p:ext>
            </p:extLst>
          </p:nvPr>
        </p:nvGraphicFramePr>
        <p:xfrm>
          <a:off x="4183599" y="2478881"/>
          <a:ext cx="192881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90AF02-57F1-64C8-2323-A4B047357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9336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61AD-8621-86EC-3439-7BCBA5FA2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42" y="0"/>
            <a:ext cx="2941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B7A4C-A5B5-0E07-130E-013BE2D1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473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A4AF8-7970-D1B4-06B3-202B9346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31" y="0"/>
            <a:ext cx="5579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Arrays,String,Pointers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Try to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 (Lexical Analysis)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grammer of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238647" y="289998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3380146" y="3047640"/>
            <a:ext cx="1168155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Arial"/>
              </a:rPr>
              <a:t>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123212" y="3065963"/>
            <a:ext cx="485626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559381" y="3039969"/>
            <a:ext cx="534272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5104733" y="3013234"/>
            <a:ext cx="1235869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360480" y="3001750"/>
            <a:ext cx="4968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94FC917-EC1C-BAD4-BF31-5929AA59DA16}"/>
              </a:ext>
            </a:extLst>
          </p:cNvPr>
          <p:cNvSpPr/>
          <p:nvPr/>
        </p:nvSpPr>
        <p:spPr>
          <a:xfrm>
            <a:off x="1608838" y="3047640"/>
            <a:ext cx="1326128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Preprocessing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Google Shape;129;p8">
            <a:extLst>
              <a:ext uri="{FF2B5EF4-FFF2-40B4-BE49-F238E27FC236}">
                <a16:creationId xmlns:a16="http://schemas.microsoft.com/office/drawing/2014/main" id="{22A9E8B7-17A5-7182-A4D1-E1A99BCA3C49}"/>
              </a:ext>
            </a:extLst>
          </p:cNvPr>
          <p:cNvSpPr/>
          <p:nvPr/>
        </p:nvSpPr>
        <p:spPr>
          <a:xfrm>
            <a:off x="2954844" y="3065963"/>
            <a:ext cx="434468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382</Words>
  <Application>Microsoft Office PowerPoint</Application>
  <PresentationFormat>On-screen Show (16:9)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PowerPoint Presentation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26</cp:revision>
  <dcterms:modified xsi:type="dcterms:W3CDTF">2023-09-09T19:08:49Z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