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80" r:id="rId17"/>
    <p:sldId id="281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13227-7834-4E0A-BF67-0361FA24B5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F75B87-34CC-42E4-9F00-65EC7101279E}">
      <dgm:prSet/>
      <dgm:spPr/>
      <dgm:t>
        <a:bodyPr/>
        <a:lstStyle/>
        <a:p>
          <a:r>
            <a:rPr lang="en-US"/>
            <a:t>Interpretation</a:t>
          </a:r>
        </a:p>
      </dgm:t>
    </dgm:pt>
    <dgm:pt modelId="{F749B30A-13C4-4F6C-A80D-DEF4C4F9EFBA}" type="parTrans" cxnId="{2CD21E05-2C3B-42FF-AE7F-4FDDE0083856}">
      <dgm:prSet/>
      <dgm:spPr/>
      <dgm:t>
        <a:bodyPr/>
        <a:lstStyle/>
        <a:p>
          <a:endParaRPr lang="en-US"/>
        </a:p>
      </dgm:t>
    </dgm:pt>
    <dgm:pt modelId="{F6E86C95-6284-43F1-AAB7-2D450D993871}" type="sibTrans" cxnId="{2CD21E05-2C3B-42FF-AE7F-4FDDE0083856}">
      <dgm:prSet/>
      <dgm:spPr/>
      <dgm:t>
        <a:bodyPr/>
        <a:lstStyle/>
        <a:p>
          <a:endParaRPr lang="en-US"/>
        </a:p>
      </dgm:t>
    </dgm:pt>
    <dgm:pt modelId="{F53D868B-9293-427F-9B5D-D6F2DF4B6130}">
      <dgm:prSet/>
      <dgm:spPr/>
      <dgm:t>
        <a:bodyPr/>
        <a:lstStyle/>
        <a:p>
          <a:r>
            <a:rPr lang="en-US"/>
            <a:t>Tokenization </a:t>
          </a:r>
        </a:p>
      </dgm:t>
    </dgm:pt>
    <dgm:pt modelId="{F3BE4D9D-96A5-437F-9FA0-CABA2330DC08}" type="parTrans" cxnId="{A3370024-46B5-40C6-95BA-BDA45ACA80D9}">
      <dgm:prSet/>
      <dgm:spPr/>
      <dgm:t>
        <a:bodyPr/>
        <a:lstStyle/>
        <a:p>
          <a:endParaRPr lang="en-US"/>
        </a:p>
      </dgm:t>
    </dgm:pt>
    <dgm:pt modelId="{B14F1381-184D-4CF7-B593-9D31A67DC3AA}" type="sibTrans" cxnId="{A3370024-46B5-40C6-95BA-BDA45ACA80D9}">
      <dgm:prSet/>
      <dgm:spPr/>
      <dgm:t>
        <a:bodyPr/>
        <a:lstStyle/>
        <a:p>
          <a:endParaRPr lang="en-US"/>
        </a:p>
      </dgm:t>
    </dgm:pt>
    <dgm:pt modelId="{21639B45-8A2E-4953-9335-C7815505C5BC}">
      <dgm:prSet/>
      <dgm:spPr/>
      <dgm:t>
        <a:bodyPr/>
        <a:lstStyle/>
        <a:p>
          <a:r>
            <a:rPr lang="en-US"/>
            <a:t>Reading Headers</a:t>
          </a:r>
        </a:p>
      </dgm:t>
    </dgm:pt>
    <dgm:pt modelId="{DFAD54A4-EC87-4AF2-9E9E-0B85AE69B4BD}" type="parTrans" cxnId="{4E62B2C6-B717-4F6E-8511-063795CF5C3D}">
      <dgm:prSet/>
      <dgm:spPr/>
      <dgm:t>
        <a:bodyPr/>
        <a:lstStyle/>
        <a:p>
          <a:endParaRPr lang="en-US"/>
        </a:p>
      </dgm:t>
    </dgm:pt>
    <dgm:pt modelId="{D49A7F6D-73C2-4FC1-8672-59D325729A15}" type="sibTrans" cxnId="{4E62B2C6-B717-4F6E-8511-063795CF5C3D}">
      <dgm:prSet/>
      <dgm:spPr/>
      <dgm:t>
        <a:bodyPr/>
        <a:lstStyle/>
        <a:p>
          <a:endParaRPr lang="en-US"/>
        </a:p>
      </dgm:t>
    </dgm:pt>
    <dgm:pt modelId="{427DBAD1-4DA2-4889-BBF8-D8118E2330CD}">
      <dgm:prSet/>
      <dgm:spPr/>
      <dgm:t>
        <a:bodyPr/>
        <a:lstStyle/>
        <a:p>
          <a:r>
            <a:rPr lang="en-US"/>
            <a:t>Reading Main Function</a:t>
          </a:r>
        </a:p>
      </dgm:t>
    </dgm:pt>
    <dgm:pt modelId="{8F594918-BE97-481B-8B62-AEAE8AB67B07}" type="parTrans" cxnId="{43A4D342-052A-41ED-92DE-127E6DCBF40C}">
      <dgm:prSet/>
      <dgm:spPr/>
      <dgm:t>
        <a:bodyPr/>
        <a:lstStyle/>
        <a:p>
          <a:endParaRPr lang="en-US"/>
        </a:p>
      </dgm:t>
    </dgm:pt>
    <dgm:pt modelId="{2DDF7664-B061-405A-84CF-BAF658FDC2E1}" type="sibTrans" cxnId="{43A4D342-052A-41ED-92DE-127E6DCBF40C}">
      <dgm:prSet/>
      <dgm:spPr/>
      <dgm:t>
        <a:bodyPr/>
        <a:lstStyle/>
        <a:p>
          <a:endParaRPr lang="en-US"/>
        </a:p>
      </dgm:t>
    </dgm:pt>
    <dgm:pt modelId="{C12DEF4A-463F-4B47-8FEB-EC7DC66584DC}">
      <dgm:prSet/>
      <dgm:spPr/>
      <dgm:t>
        <a:bodyPr/>
        <a:lstStyle/>
        <a:p>
          <a:r>
            <a:rPr lang="en-US"/>
            <a:t>Reading Variable Type</a:t>
          </a:r>
        </a:p>
      </dgm:t>
    </dgm:pt>
    <dgm:pt modelId="{794914A6-769D-47B5-9A9B-2D3E2BCCBC7A}" type="parTrans" cxnId="{90E72BA9-9EE7-4722-B5AE-E11C78F6A58B}">
      <dgm:prSet/>
      <dgm:spPr/>
      <dgm:t>
        <a:bodyPr/>
        <a:lstStyle/>
        <a:p>
          <a:endParaRPr lang="en-US"/>
        </a:p>
      </dgm:t>
    </dgm:pt>
    <dgm:pt modelId="{5EE901DC-CBF0-4770-9617-23829ADF6229}" type="sibTrans" cxnId="{90E72BA9-9EE7-4722-B5AE-E11C78F6A58B}">
      <dgm:prSet/>
      <dgm:spPr/>
      <dgm:t>
        <a:bodyPr/>
        <a:lstStyle/>
        <a:p>
          <a:endParaRPr lang="en-US"/>
        </a:p>
      </dgm:t>
    </dgm:pt>
    <dgm:pt modelId="{17BA5B6E-7E61-43EC-B892-D42CD86349ED}">
      <dgm:prSet/>
      <dgm:spPr/>
      <dgm:t>
        <a:bodyPr/>
        <a:lstStyle/>
        <a:p>
          <a:r>
            <a:rPr lang="en-US"/>
            <a:t>Reading Variable Value</a:t>
          </a:r>
        </a:p>
      </dgm:t>
    </dgm:pt>
    <dgm:pt modelId="{47CA8366-D1B3-455D-99C7-01C695E1B4CF}" type="parTrans" cxnId="{D51365D9-DD16-4535-8FA9-B9A8E01F8CDC}">
      <dgm:prSet/>
      <dgm:spPr/>
      <dgm:t>
        <a:bodyPr/>
        <a:lstStyle/>
        <a:p>
          <a:endParaRPr lang="en-US"/>
        </a:p>
      </dgm:t>
    </dgm:pt>
    <dgm:pt modelId="{4B3EE4CB-D77E-4704-8DEE-D8AD9D74F22A}" type="sibTrans" cxnId="{D51365D9-DD16-4535-8FA9-B9A8E01F8CDC}">
      <dgm:prSet/>
      <dgm:spPr/>
      <dgm:t>
        <a:bodyPr/>
        <a:lstStyle/>
        <a:p>
          <a:endParaRPr lang="en-US"/>
        </a:p>
      </dgm:t>
    </dgm:pt>
    <dgm:pt modelId="{89B89EBB-1C82-4F2D-B498-EA6358CA358D}">
      <dgm:prSet/>
      <dgm:spPr/>
      <dgm:t>
        <a:bodyPr/>
        <a:lstStyle/>
        <a:p>
          <a:r>
            <a:rPr lang="en-US"/>
            <a:t>Reading If statement</a:t>
          </a:r>
        </a:p>
      </dgm:t>
    </dgm:pt>
    <dgm:pt modelId="{E5F9F44C-86FD-4C01-9F9F-CAF51596C6DB}" type="parTrans" cxnId="{E0000C46-96DD-4455-B9B5-1A5D42A984B9}">
      <dgm:prSet/>
      <dgm:spPr/>
      <dgm:t>
        <a:bodyPr/>
        <a:lstStyle/>
        <a:p>
          <a:endParaRPr lang="en-US"/>
        </a:p>
      </dgm:t>
    </dgm:pt>
    <dgm:pt modelId="{654404E0-F0FE-4573-93EC-F076E8791679}" type="sibTrans" cxnId="{E0000C46-96DD-4455-B9B5-1A5D42A984B9}">
      <dgm:prSet/>
      <dgm:spPr/>
      <dgm:t>
        <a:bodyPr/>
        <a:lstStyle/>
        <a:p>
          <a:endParaRPr lang="en-US"/>
        </a:p>
      </dgm:t>
    </dgm:pt>
    <dgm:pt modelId="{20AE8F83-34FB-4C55-8014-5C6EB3BD5C68}">
      <dgm:prSet/>
      <dgm:spPr/>
      <dgm:t>
        <a:bodyPr/>
        <a:lstStyle/>
        <a:p>
          <a:r>
            <a:rPr lang="en-US"/>
            <a:t>Reading Single Condition inside if</a:t>
          </a:r>
        </a:p>
      </dgm:t>
    </dgm:pt>
    <dgm:pt modelId="{171031EF-F4DC-4C67-A71B-0DD33346FA87}" type="parTrans" cxnId="{8AB674D6-602D-45EF-9501-9C041D24762D}">
      <dgm:prSet/>
      <dgm:spPr/>
      <dgm:t>
        <a:bodyPr/>
        <a:lstStyle/>
        <a:p>
          <a:endParaRPr lang="en-US"/>
        </a:p>
      </dgm:t>
    </dgm:pt>
    <dgm:pt modelId="{06F2B520-A11B-47B2-8ED8-67F58069F1A5}" type="sibTrans" cxnId="{8AB674D6-602D-45EF-9501-9C041D24762D}">
      <dgm:prSet/>
      <dgm:spPr/>
      <dgm:t>
        <a:bodyPr/>
        <a:lstStyle/>
        <a:p>
          <a:endParaRPr lang="en-US"/>
        </a:p>
      </dgm:t>
    </dgm:pt>
    <dgm:pt modelId="{1E30307B-9600-432B-9528-AAE5C021C591}">
      <dgm:prSet/>
      <dgm:spPr/>
      <dgm:t>
        <a:bodyPr/>
        <a:lstStyle/>
        <a:p>
          <a:r>
            <a:rPr lang="en-US"/>
            <a:t>Reading Condition is either or not</a:t>
          </a:r>
        </a:p>
      </dgm:t>
    </dgm:pt>
    <dgm:pt modelId="{C14B9455-9482-476C-AB4B-451429EC6E96}" type="parTrans" cxnId="{6ACAFFC0-DFFD-4DE3-9AED-C794F700239F}">
      <dgm:prSet/>
      <dgm:spPr/>
      <dgm:t>
        <a:bodyPr/>
        <a:lstStyle/>
        <a:p>
          <a:endParaRPr lang="en-US"/>
        </a:p>
      </dgm:t>
    </dgm:pt>
    <dgm:pt modelId="{5BE5CDEC-2DA5-4639-9FE5-60CA35221D2A}" type="sibTrans" cxnId="{6ACAFFC0-DFFD-4DE3-9AED-C794F700239F}">
      <dgm:prSet/>
      <dgm:spPr/>
      <dgm:t>
        <a:bodyPr/>
        <a:lstStyle/>
        <a:p>
          <a:endParaRPr lang="en-US"/>
        </a:p>
      </dgm:t>
    </dgm:pt>
    <dgm:pt modelId="{6FBC9C56-96F8-4C5E-9903-A770E8BF7888}">
      <dgm:prSet/>
      <dgm:spPr/>
      <dgm:t>
        <a:bodyPr/>
        <a:lstStyle/>
        <a:p>
          <a:r>
            <a:rPr lang="en-US"/>
            <a:t>Reading For loop and its three parts</a:t>
          </a:r>
        </a:p>
      </dgm:t>
    </dgm:pt>
    <dgm:pt modelId="{96AF4663-9A13-4F03-BEF5-BBC953FD5627}" type="parTrans" cxnId="{5063D71E-37AB-4B44-AEF5-1E1A9BEC4D54}">
      <dgm:prSet/>
      <dgm:spPr/>
      <dgm:t>
        <a:bodyPr/>
        <a:lstStyle/>
        <a:p>
          <a:endParaRPr lang="en-US"/>
        </a:p>
      </dgm:t>
    </dgm:pt>
    <dgm:pt modelId="{612C8063-270B-4891-8243-5C76243DD2EB}" type="sibTrans" cxnId="{5063D71E-37AB-4B44-AEF5-1E1A9BEC4D54}">
      <dgm:prSet/>
      <dgm:spPr/>
      <dgm:t>
        <a:bodyPr/>
        <a:lstStyle/>
        <a:p>
          <a:endParaRPr lang="en-US"/>
        </a:p>
      </dgm:t>
    </dgm:pt>
    <dgm:pt modelId="{1D63DD3C-1B2E-40D6-A4A0-71785AC70F70}">
      <dgm:prSet/>
      <dgm:spPr/>
      <dgm:t>
        <a:bodyPr/>
        <a:lstStyle/>
        <a:p>
          <a:r>
            <a:rPr lang="en-US"/>
            <a:t>Variable Declaration</a:t>
          </a:r>
        </a:p>
      </dgm:t>
    </dgm:pt>
    <dgm:pt modelId="{01CA79B2-7B3F-49E2-98AB-2F7A02C4BA93}" type="parTrans" cxnId="{36725039-50FF-4EEE-8A5E-6D818758AE33}">
      <dgm:prSet/>
      <dgm:spPr/>
      <dgm:t>
        <a:bodyPr/>
        <a:lstStyle/>
        <a:p>
          <a:endParaRPr lang="en-US"/>
        </a:p>
      </dgm:t>
    </dgm:pt>
    <dgm:pt modelId="{4889F3FE-41E2-4729-A624-A1CB62625AAB}" type="sibTrans" cxnId="{36725039-50FF-4EEE-8A5E-6D818758AE33}">
      <dgm:prSet/>
      <dgm:spPr/>
      <dgm:t>
        <a:bodyPr/>
        <a:lstStyle/>
        <a:p>
          <a:endParaRPr lang="en-US"/>
        </a:p>
      </dgm:t>
    </dgm:pt>
    <dgm:pt modelId="{451CBDA4-5420-4838-ACFC-5CA5269FB111}">
      <dgm:prSet/>
      <dgm:spPr/>
      <dgm:t>
        <a:bodyPr/>
        <a:lstStyle/>
        <a:p>
          <a:r>
            <a:rPr lang="en-US"/>
            <a:t>Condition</a:t>
          </a:r>
        </a:p>
      </dgm:t>
    </dgm:pt>
    <dgm:pt modelId="{57F4C8D5-5D45-4B77-A795-528F8642DDB6}" type="parTrans" cxnId="{002A08C5-9F24-4FB0-A99B-8421298751EB}">
      <dgm:prSet/>
      <dgm:spPr/>
      <dgm:t>
        <a:bodyPr/>
        <a:lstStyle/>
        <a:p>
          <a:endParaRPr lang="en-US"/>
        </a:p>
      </dgm:t>
    </dgm:pt>
    <dgm:pt modelId="{A9C0C18A-F35E-405A-B488-3BE3F023B322}" type="sibTrans" cxnId="{002A08C5-9F24-4FB0-A99B-8421298751EB}">
      <dgm:prSet/>
      <dgm:spPr/>
      <dgm:t>
        <a:bodyPr/>
        <a:lstStyle/>
        <a:p>
          <a:endParaRPr lang="en-US"/>
        </a:p>
      </dgm:t>
    </dgm:pt>
    <dgm:pt modelId="{96649ADE-F6B1-479A-9C8E-3AC07F398682}">
      <dgm:prSet/>
      <dgm:spPr/>
      <dgm:t>
        <a:bodyPr/>
        <a:lstStyle/>
        <a:p>
          <a:r>
            <a:rPr lang="en-US"/>
            <a:t>Modification</a:t>
          </a:r>
        </a:p>
      </dgm:t>
    </dgm:pt>
    <dgm:pt modelId="{B68A6DF6-8F87-4A9F-9E73-9CE0934EA0B9}" type="parTrans" cxnId="{F5677858-322F-4DDD-BD7F-D55737E7DA49}">
      <dgm:prSet/>
      <dgm:spPr/>
      <dgm:t>
        <a:bodyPr/>
        <a:lstStyle/>
        <a:p>
          <a:endParaRPr lang="en-US"/>
        </a:p>
      </dgm:t>
    </dgm:pt>
    <dgm:pt modelId="{5713FC82-D106-42A6-9426-7D9F9FE71C77}" type="sibTrans" cxnId="{F5677858-322F-4DDD-BD7F-D55737E7DA49}">
      <dgm:prSet/>
      <dgm:spPr/>
      <dgm:t>
        <a:bodyPr/>
        <a:lstStyle/>
        <a:p>
          <a:endParaRPr lang="en-US"/>
        </a:p>
      </dgm:t>
    </dgm:pt>
    <dgm:pt modelId="{6C917C45-7C0E-4D51-882F-2CE18D945B68}">
      <dgm:prSet/>
      <dgm:spPr/>
      <dgm:t>
        <a:bodyPr/>
        <a:lstStyle/>
        <a:p>
          <a:r>
            <a:rPr lang="en-US"/>
            <a:t>Reading While loop</a:t>
          </a:r>
        </a:p>
      </dgm:t>
    </dgm:pt>
    <dgm:pt modelId="{81F44FB0-1B2B-4892-B2BF-2233BB83C2E3}" type="parTrans" cxnId="{FB7C51FA-27CD-4888-8760-6EC045D32BA6}">
      <dgm:prSet/>
      <dgm:spPr/>
      <dgm:t>
        <a:bodyPr/>
        <a:lstStyle/>
        <a:p>
          <a:endParaRPr lang="en-US"/>
        </a:p>
      </dgm:t>
    </dgm:pt>
    <dgm:pt modelId="{F11AC7C9-3EC6-423B-9A2C-68E5D3CA17B7}" type="sibTrans" cxnId="{FB7C51FA-27CD-4888-8760-6EC045D32BA6}">
      <dgm:prSet/>
      <dgm:spPr/>
      <dgm:t>
        <a:bodyPr/>
        <a:lstStyle/>
        <a:p>
          <a:endParaRPr lang="en-US"/>
        </a:p>
      </dgm:t>
    </dgm:pt>
    <dgm:pt modelId="{6953B87E-D087-4AAF-A2EC-C35374F8DB11}">
      <dgm:prSet/>
      <dgm:spPr/>
      <dgm:t>
        <a:bodyPr/>
        <a:lstStyle/>
        <a:p>
          <a:r>
            <a:rPr lang="en-US"/>
            <a:t>Reading Printf Statement</a:t>
          </a:r>
        </a:p>
      </dgm:t>
    </dgm:pt>
    <dgm:pt modelId="{4EF2B5CF-BBA6-4F36-989A-9B6DE7B88F64}" type="parTrans" cxnId="{AA2931EA-11DD-4CDB-B9E5-209731C088F9}">
      <dgm:prSet/>
      <dgm:spPr/>
      <dgm:t>
        <a:bodyPr/>
        <a:lstStyle/>
        <a:p>
          <a:endParaRPr lang="en-US"/>
        </a:p>
      </dgm:t>
    </dgm:pt>
    <dgm:pt modelId="{AEA183F0-A477-48DD-8328-233529AAA990}" type="sibTrans" cxnId="{AA2931EA-11DD-4CDB-B9E5-209731C088F9}">
      <dgm:prSet/>
      <dgm:spPr/>
      <dgm:t>
        <a:bodyPr/>
        <a:lstStyle/>
        <a:p>
          <a:endParaRPr lang="en-US"/>
        </a:p>
      </dgm:t>
    </dgm:pt>
    <dgm:pt modelId="{55328E6D-3491-453E-A969-37F16E74C504}" type="pres">
      <dgm:prSet presAssocID="{03013227-7834-4E0A-BF67-0361FA24B50D}" presName="Name0" presStyleCnt="0">
        <dgm:presLayoutVars>
          <dgm:dir/>
          <dgm:animLvl val="lvl"/>
          <dgm:resizeHandles val="exact"/>
        </dgm:presLayoutVars>
      </dgm:prSet>
      <dgm:spPr/>
    </dgm:pt>
    <dgm:pt modelId="{CFE69B63-EA26-4309-8C80-58A5AD1F1438}" type="pres">
      <dgm:prSet presAssocID="{5EF75B87-34CC-42E4-9F00-65EC7101279E}" presName="composite" presStyleCnt="0"/>
      <dgm:spPr/>
    </dgm:pt>
    <dgm:pt modelId="{6B06C5A6-67E0-4B57-8E7F-9AE7AB721CAB}" type="pres">
      <dgm:prSet presAssocID="{5EF75B87-34CC-42E4-9F00-65EC7101279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2531C33-6F08-4CC0-8307-154D5BF4BB24}" type="pres">
      <dgm:prSet presAssocID="{5EF75B87-34CC-42E4-9F00-65EC7101279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CD21E05-2C3B-42FF-AE7F-4FDDE0083856}" srcId="{03013227-7834-4E0A-BF67-0361FA24B50D}" destId="{5EF75B87-34CC-42E4-9F00-65EC7101279E}" srcOrd="0" destOrd="0" parTransId="{F749B30A-13C4-4F6C-A80D-DEF4C4F9EFBA}" sibTransId="{F6E86C95-6284-43F1-AAB7-2D450D993871}"/>
    <dgm:cxn modelId="{898D1B1D-AA80-4AEC-9A52-914393AF0AF5}" type="presOf" srcId="{F53D868B-9293-427F-9B5D-D6F2DF4B6130}" destId="{B2531C33-6F08-4CC0-8307-154D5BF4BB24}" srcOrd="0" destOrd="0" presId="urn:microsoft.com/office/officeart/2005/8/layout/hList1"/>
    <dgm:cxn modelId="{5063D71E-37AB-4B44-AEF5-1E1A9BEC4D54}" srcId="{F53D868B-9293-427F-9B5D-D6F2DF4B6130}" destId="{6FBC9C56-96F8-4C5E-9903-A770E8BF7888}" srcOrd="7" destOrd="0" parTransId="{96AF4663-9A13-4F03-BEF5-BBC953FD5627}" sibTransId="{612C8063-270B-4891-8243-5C76243DD2EB}"/>
    <dgm:cxn modelId="{A3370024-46B5-40C6-95BA-BDA45ACA80D9}" srcId="{5EF75B87-34CC-42E4-9F00-65EC7101279E}" destId="{F53D868B-9293-427F-9B5D-D6F2DF4B6130}" srcOrd="0" destOrd="0" parTransId="{F3BE4D9D-96A5-437F-9FA0-CABA2330DC08}" sibTransId="{B14F1381-184D-4CF7-B593-9D31A67DC3AA}"/>
    <dgm:cxn modelId="{F5FECA2D-242E-447A-A849-6B21B70A2091}" type="presOf" srcId="{5EF75B87-34CC-42E4-9F00-65EC7101279E}" destId="{6B06C5A6-67E0-4B57-8E7F-9AE7AB721CAB}" srcOrd="0" destOrd="0" presId="urn:microsoft.com/office/officeart/2005/8/layout/hList1"/>
    <dgm:cxn modelId="{8A1D2A31-6C0F-47E8-A6D1-2E35AEE846F1}" type="presOf" srcId="{6FBC9C56-96F8-4C5E-9903-A770E8BF7888}" destId="{B2531C33-6F08-4CC0-8307-154D5BF4BB24}" srcOrd="0" destOrd="8" presId="urn:microsoft.com/office/officeart/2005/8/layout/hList1"/>
    <dgm:cxn modelId="{36725039-50FF-4EEE-8A5E-6D818758AE33}" srcId="{6FBC9C56-96F8-4C5E-9903-A770E8BF7888}" destId="{1D63DD3C-1B2E-40D6-A4A0-71785AC70F70}" srcOrd="0" destOrd="0" parTransId="{01CA79B2-7B3F-49E2-98AB-2F7A02C4BA93}" sibTransId="{4889F3FE-41E2-4729-A624-A1CB62625AAB}"/>
    <dgm:cxn modelId="{3E472F3D-11D2-4678-AE3A-D9754A9E71B4}" type="presOf" srcId="{427DBAD1-4DA2-4889-BBF8-D8118E2330CD}" destId="{B2531C33-6F08-4CC0-8307-154D5BF4BB24}" srcOrd="0" destOrd="2" presId="urn:microsoft.com/office/officeart/2005/8/layout/hList1"/>
    <dgm:cxn modelId="{43A4D342-052A-41ED-92DE-127E6DCBF40C}" srcId="{F53D868B-9293-427F-9B5D-D6F2DF4B6130}" destId="{427DBAD1-4DA2-4889-BBF8-D8118E2330CD}" srcOrd="1" destOrd="0" parTransId="{8F594918-BE97-481B-8B62-AEAE8AB67B07}" sibTransId="{2DDF7664-B061-405A-84CF-BAF658FDC2E1}"/>
    <dgm:cxn modelId="{E0000C46-96DD-4455-B9B5-1A5D42A984B9}" srcId="{F53D868B-9293-427F-9B5D-D6F2DF4B6130}" destId="{89B89EBB-1C82-4F2D-B498-EA6358CA358D}" srcOrd="4" destOrd="0" parTransId="{E5F9F44C-86FD-4C01-9F9F-CAF51596C6DB}" sibTransId="{654404E0-F0FE-4573-93EC-F076E8791679}"/>
    <dgm:cxn modelId="{7ECADB6B-5A45-414F-A8B2-E558FFEFD848}" type="presOf" srcId="{6C917C45-7C0E-4D51-882F-2CE18D945B68}" destId="{B2531C33-6F08-4CC0-8307-154D5BF4BB24}" srcOrd="0" destOrd="12" presId="urn:microsoft.com/office/officeart/2005/8/layout/hList1"/>
    <dgm:cxn modelId="{327EDF4B-EF7B-4F65-9141-1DBFF04C15F5}" type="presOf" srcId="{89B89EBB-1C82-4F2D-B498-EA6358CA358D}" destId="{B2531C33-6F08-4CC0-8307-154D5BF4BB24}" srcOrd="0" destOrd="5" presId="urn:microsoft.com/office/officeart/2005/8/layout/hList1"/>
    <dgm:cxn modelId="{E84A4873-1F67-41CA-B9A1-B090805BB1D5}" type="presOf" srcId="{96649ADE-F6B1-479A-9C8E-3AC07F398682}" destId="{B2531C33-6F08-4CC0-8307-154D5BF4BB24}" srcOrd="0" destOrd="11" presId="urn:microsoft.com/office/officeart/2005/8/layout/hList1"/>
    <dgm:cxn modelId="{F5677858-322F-4DDD-BD7F-D55737E7DA49}" srcId="{6FBC9C56-96F8-4C5E-9903-A770E8BF7888}" destId="{96649ADE-F6B1-479A-9C8E-3AC07F398682}" srcOrd="2" destOrd="0" parTransId="{B68A6DF6-8F87-4A9F-9E73-9CE0934EA0B9}" sibTransId="{5713FC82-D106-42A6-9426-7D9F9FE71C77}"/>
    <dgm:cxn modelId="{6BEE6559-F31B-4206-9000-2521B10BDFC7}" type="presOf" srcId="{1E30307B-9600-432B-9528-AAE5C021C591}" destId="{B2531C33-6F08-4CC0-8307-154D5BF4BB24}" srcOrd="0" destOrd="7" presId="urn:microsoft.com/office/officeart/2005/8/layout/hList1"/>
    <dgm:cxn modelId="{09EE047E-294E-4C63-BABE-B336ED6E9DA0}" type="presOf" srcId="{20AE8F83-34FB-4C55-8014-5C6EB3BD5C68}" destId="{B2531C33-6F08-4CC0-8307-154D5BF4BB24}" srcOrd="0" destOrd="6" presId="urn:microsoft.com/office/officeart/2005/8/layout/hList1"/>
    <dgm:cxn modelId="{023A4E9E-5555-42DD-96D4-BF9F3A853D04}" type="presOf" srcId="{1D63DD3C-1B2E-40D6-A4A0-71785AC70F70}" destId="{B2531C33-6F08-4CC0-8307-154D5BF4BB24}" srcOrd="0" destOrd="9" presId="urn:microsoft.com/office/officeart/2005/8/layout/hList1"/>
    <dgm:cxn modelId="{90E72BA9-9EE7-4722-B5AE-E11C78F6A58B}" srcId="{F53D868B-9293-427F-9B5D-D6F2DF4B6130}" destId="{C12DEF4A-463F-4B47-8FEB-EC7DC66584DC}" srcOrd="2" destOrd="0" parTransId="{794914A6-769D-47B5-9A9B-2D3E2BCCBC7A}" sibTransId="{5EE901DC-CBF0-4770-9617-23829ADF6229}"/>
    <dgm:cxn modelId="{856261AA-F816-41CF-9213-4412B822D045}" type="presOf" srcId="{17BA5B6E-7E61-43EC-B892-D42CD86349ED}" destId="{B2531C33-6F08-4CC0-8307-154D5BF4BB24}" srcOrd="0" destOrd="4" presId="urn:microsoft.com/office/officeart/2005/8/layout/hList1"/>
    <dgm:cxn modelId="{6ACAFFC0-DFFD-4DE3-9AED-C794F700239F}" srcId="{F53D868B-9293-427F-9B5D-D6F2DF4B6130}" destId="{1E30307B-9600-432B-9528-AAE5C021C591}" srcOrd="6" destOrd="0" parTransId="{C14B9455-9482-476C-AB4B-451429EC6E96}" sibTransId="{5BE5CDEC-2DA5-4639-9FE5-60CA35221D2A}"/>
    <dgm:cxn modelId="{6FFAB4C1-6A34-4975-8883-5ADCCD3EFA59}" type="presOf" srcId="{451CBDA4-5420-4838-ACFC-5CA5269FB111}" destId="{B2531C33-6F08-4CC0-8307-154D5BF4BB24}" srcOrd="0" destOrd="10" presId="urn:microsoft.com/office/officeart/2005/8/layout/hList1"/>
    <dgm:cxn modelId="{002A08C5-9F24-4FB0-A99B-8421298751EB}" srcId="{6FBC9C56-96F8-4C5E-9903-A770E8BF7888}" destId="{451CBDA4-5420-4838-ACFC-5CA5269FB111}" srcOrd="1" destOrd="0" parTransId="{57F4C8D5-5D45-4B77-A795-528F8642DDB6}" sibTransId="{A9C0C18A-F35E-405A-B488-3BE3F023B322}"/>
    <dgm:cxn modelId="{4E62B2C6-B717-4F6E-8511-063795CF5C3D}" srcId="{F53D868B-9293-427F-9B5D-D6F2DF4B6130}" destId="{21639B45-8A2E-4953-9335-C7815505C5BC}" srcOrd="0" destOrd="0" parTransId="{DFAD54A4-EC87-4AF2-9E9E-0B85AE69B4BD}" sibTransId="{D49A7F6D-73C2-4FC1-8672-59D325729A15}"/>
    <dgm:cxn modelId="{C5B747CD-5AE5-4674-A0D2-B1BCA1B2046F}" type="presOf" srcId="{21639B45-8A2E-4953-9335-C7815505C5BC}" destId="{B2531C33-6F08-4CC0-8307-154D5BF4BB24}" srcOrd="0" destOrd="1" presId="urn:microsoft.com/office/officeart/2005/8/layout/hList1"/>
    <dgm:cxn modelId="{8AB674D6-602D-45EF-9501-9C041D24762D}" srcId="{F53D868B-9293-427F-9B5D-D6F2DF4B6130}" destId="{20AE8F83-34FB-4C55-8014-5C6EB3BD5C68}" srcOrd="5" destOrd="0" parTransId="{171031EF-F4DC-4C67-A71B-0DD33346FA87}" sibTransId="{06F2B520-A11B-47B2-8ED8-67F58069F1A5}"/>
    <dgm:cxn modelId="{D51365D9-DD16-4535-8FA9-B9A8E01F8CDC}" srcId="{F53D868B-9293-427F-9B5D-D6F2DF4B6130}" destId="{17BA5B6E-7E61-43EC-B892-D42CD86349ED}" srcOrd="3" destOrd="0" parTransId="{47CA8366-D1B3-455D-99C7-01C695E1B4CF}" sibTransId="{4B3EE4CB-D77E-4704-8DEE-D8AD9D74F22A}"/>
    <dgm:cxn modelId="{F4BFE0E1-5795-4F58-9BBC-A4B5C8E3946F}" type="presOf" srcId="{03013227-7834-4E0A-BF67-0361FA24B50D}" destId="{55328E6D-3491-453E-A969-37F16E74C504}" srcOrd="0" destOrd="0" presId="urn:microsoft.com/office/officeart/2005/8/layout/hList1"/>
    <dgm:cxn modelId="{AA2931EA-11DD-4CDB-B9E5-209731C088F9}" srcId="{F53D868B-9293-427F-9B5D-D6F2DF4B6130}" destId="{6953B87E-D087-4AAF-A2EC-C35374F8DB11}" srcOrd="9" destOrd="0" parTransId="{4EF2B5CF-BBA6-4F36-989A-9B6DE7B88F64}" sibTransId="{AEA183F0-A477-48DD-8328-233529AAA990}"/>
    <dgm:cxn modelId="{36A766F7-F943-4123-869E-90E8192C7225}" type="presOf" srcId="{C12DEF4A-463F-4B47-8FEB-EC7DC66584DC}" destId="{B2531C33-6F08-4CC0-8307-154D5BF4BB24}" srcOrd="0" destOrd="3" presId="urn:microsoft.com/office/officeart/2005/8/layout/hList1"/>
    <dgm:cxn modelId="{9D0603FA-D328-4E6F-BBCE-19B3A49FAC68}" type="presOf" srcId="{6953B87E-D087-4AAF-A2EC-C35374F8DB11}" destId="{B2531C33-6F08-4CC0-8307-154D5BF4BB24}" srcOrd="0" destOrd="13" presId="urn:microsoft.com/office/officeart/2005/8/layout/hList1"/>
    <dgm:cxn modelId="{FB7C51FA-27CD-4888-8760-6EC045D32BA6}" srcId="{F53D868B-9293-427F-9B5D-D6F2DF4B6130}" destId="{6C917C45-7C0E-4D51-882F-2CE18D945B68}" srcOrd="8" destOrd="0" parTransId="{81F44FB0-1B2B-4892-B2BF-2233BB83C2E3}" sibTransId="{F11AC7C9-3EC6-423B-9A2C-68E5D3CA17B7}"/>
    <dgm:cxn modelId="{13A342D9-8B7D-4055-8AAF-3B1F0368F633}" type="presParOf" srcId="{55328E6D-3491-453E-A969-37F16E74C504}" destId="{CFE69B63-EA26-4309-8C80-58A5AD1F1438}" srcOrd="0" destOrd="0" presId="urn:microsoft.com/office/officeart/2005/8/layout/hList1"/>
    <dgm:cxn modelId="{A4B3F3E3-A55C-468F-89FC-514BA72DE8FB}" type="presParOf" srcId="{CFE69B63-EA26-4309-8C80-58A5AD1F1438}" destId="{6B06C5A6-67E0-4B57-8E7F-9AE7AB721CAB}" srcOrd="0" destOrd="0" presId="urn:microsoft.com/office/officeart/2005/8/layout/hList1"/>
    <dgm:cxn modelId="{8C54540D-A187-4FF4-9349-D8FF583A51E8}" type="presParOf" srcId="{CFE69B63-EA26-4309-8C80-58A5AD1F1438}" destId="{B2531C33-6F08-4CC0-8307-154D5BF4BB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AFC36B-7D08-4829-96B3-2C5551B3F2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112147-5E99-4D38-BFFF-A4E8F9D32AB4}">
      <dgm:prSet/>
      <dgm:spPr/>
      <dgm:t>
        <a:bodyPr/>
        <a:lstStyle/>
        <a:p>
          <a:r>
            <a:rPr lang="en-US"/>
            <a:t>Line Of Code </a:t>
          </a:r>
        </a:p>
      </dgm:t>
    </dgm:pt>
    <dgm:pt modelId="{F3768182-34F7-402C-A712-BE9BEA80F467}" type="parTrans" cxnId="{95C19C0A-87C7-4238-8052-00A377323D96}">
      <dgm:prSet/>
      <dgm:spPr/>
      <dgm:t>
        <a:bodyPr/>
        <a:lstStyle/>
        <a:p>
          <a:endParaRPr lang="en-US"/>
        </a:p>
      </dgm:t>
    </dgm:pt>
    <dgm:pt modelId="{EC8CD897-0121-4976-8E04-5FDAF126E44B}" type="sibTrans" cxnId="{95C19C0A-87C7-4238-8052-00A377323D96}">
      <dgm:prSet/>
      <dgm:spPr/>
      <dgm:t>
        <a:bodyPr/>
        <a:lstStyle/>
        <a:p>
          <a:endParaRPr lang="en-US"/>
        </a:p>
      </dgm:t>
    </dgm:pt>
    <dgm:pt modelId="{B55EBC84-2488-41AA-AF68-38BF4FC1FE46}">
      <dgm:prSet custT="1"/>
      <dgm:spPr/>
      <dgm:t>
        <a:bodyPr/>
        <a:lstStyle/>
        <a:p>
          <a:r>
            <a:rPr lang="en-US" sz="1400"/>
            <a:t>1085</a:t>
          </a:r>
        </a:p>
      </dgm:t>
    </dgm:pt>
    <dgm:pt modelId="{71C5B05E-A9B1-4394-A8F6-016758BEFACF}" type="parTrans" cxnId="{1F45C48C-B112-4440-BA02-DEDCB2CD8BA1}">
      <dgm:prSet/>
      <dgm:spPr/>
      <dgm:t>
        <a:bodyPr/>
        <a:lstStyle/>
        <a:p>
          <a:endParaRPr lang="en-US"/>
        </a:p>
      </dgm:t>
    </dgm:pt>
    <dgm:pt modelId="{50EBAEE4-336C-4E95-8205-063D39853E95}" type="sibTrans" cxnId="{1F45C48C-B112-4440-BA02-DEDCB2CD8BA1}">
      <dgm:prSet/>
      <dgm:spPr/>
      <dgm:t>
        <a:bodyPr/>
        <a:lstStyle/>
        <a:p>
          <a:endParaRPr lang="en-US"/>
        </a:p>
      </dgm:t>
    </dgm:pt>
    <dgm:pt modelId="{FF57FDFD-13E4-483C-9DDE-C515A1F795E3}" type="pres">
      <dgm:prSet presAssocID="{83AFC36B-7D08-4829-96B3-2C5551B3F28A}" presName="linear" presStyleCnt="0">
        <dgm:presLayoutVars>
          <dgm:animLvl val="lvl"/>
          <dgm:resizeHandles val="exact"/>
        </dgm:presLayoutVars>
      </dgm:prSet>
      <dgm:spPr/>
    </dgm:pt>
    <dgm:pt modelId="{2045B6B8-45DF-4EEE-81B2-5C3B06E67208}" type="pres">
      <dgm:prSet presAssocID="{14112147-5E99-4D38-BFFF-A4E8F9D32AB4}" presName="parentText" presStyleLbl="node1" presStyleIdx="0" presStyleCnt="1" custLinFactNeighborX="1158">
        <dgm:presLayoutVars>
          <dgm:chMax val="0"/>
          <dgm:bulletEnabled val="1"/>
        </dgm:presLayoutVars>
      </dgm:prSet>
      <dgm:spPr/>
    </dgm:pt>
    <dgm:pt modelId="{67D9EEDD-B551-4EC5-94F9-07362D2CB0DE}" type="pres">
      <dgm:prSet presAssocID="{14112147-5E99-4D38-BFFF-A4E8F9D32AB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5C19C0A-87C7-4238-8052-00A377323D96}" srcId="{83AFC36B-7D08-4829-96B3-2C5551B3F28A}" destId="{14112147-5E99-4D38-BFFF-A4E8F9D32AB4}" srcOrd="0" destOrd="0" parTransId="{F3768182-34F7-402C-A712-BE9BEA80F467}" sibTransId="{EC8CD897-0121-4976-8E04-5FDAF126E44B}"/>
    <dgm:cxn modelId="{23186D29-E978-4A7D-976C-A7695077794B}" type="presOf" srcId="{14112147-5E99-4D38-BFFF-A4E8F9D32AB4}" destId="{2045B6B8-45DF-4EEE-81B2-5C3B06E67208}" srcOrd="0" destOrd="0" presId="urn:microsoft.com/office/officeart/2005/8/layout/vList2"/>
    <dgm:cxn modelId="{5CB6E958-DA26-4BAB-BC6F-E3875AC6C366}" type="presOf" srcId="{B55EBC84-2488-41AA-AF68-38BF4FC1FE46}" destId="{67D9EEDD-B551-4EC5-94F9-07362D2CB0DE}" srcOrd="0" destOrd="0" presId="urn:microsoft.com/office/officeart/2005/8/layout/vList2"/>
    <dgm:cxn modelId="{1F45C48C-B112-4440-BA02-DEDCB2CD8BA1}" srcId="{14112147-5E99-4D38-BFFF-A4E8F9D32AB4}" destId="{B55EBC84-2488-41AA-AF68-38BF4FC1FE46}" srcOrd="0" destOrd="0" parTransId="{71C5B05E-A9B1-4394-A8F6-016758BEFACF}" sibTransId="{50EBAEE4-336C-4E95-8205-063D39853E95}"/>
    <dgm:cxn modelId="{D136A3C2-8DCF-4541-AF05-FE2360B2206E}" type="presOf" srcId="{83AFC36B-7D08-4829-96B3-2C5551B3F28A}" destId="{FF57FDFD-13E4-483C-9DDE-C515A1F795E3}" srcOrd="0" destOrd="0" presId="urn:microsoft.com/office/officeart/2005/8/layout/vList2"/>
    <dgm:cxn modelId="{44C5C326-1BAA-4CBA-9A78-2F89E2DE130A}" type="presParOf" srcId="{FF57FDFD-13E4-483C-9DDE-C515A1F795E3}" destId="{2045B6B8-45DF-4EEE-81B2-5C3B06E67208}" srcOrd="0" destOrd="0" presId="urn:microsoft.com/office/officeart/2005/8/layout/vList2"/>
    <dgm:cxn modelId="{60F340E9-DAFF-4085-AE11-D48EA1098A26}" type="presParOf" srcId="{FF57FDFD-13E4-483C-9DDE-C515A1F795E3}" destId="{67D9EEDD-B551-4EC5-94F9-07362D2CB0D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EB4200-67D9-4552-9DF5-6055ECEE49C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BCD6-C422-48B1-BF6E-053363C40826}">
      <dgm:prSet/>
      <dgm:spPr/>
      <dgm:t>
        <a:bodyPr/>
        <a:lstStyle/>
        <a:p>
          <a:r>
            <a:rPr lang="en-US"/>
            <a:t>Tokenization </a:t>
          </a:r>
        </a:p>
      </dgm:t>
    </dgm:pt>
    <dgm:pt modelId="{A82869F8-A4EC-4EF3-A377-0B03410A3116}" type="parTrans" cxnId="{2C55AABA-4988-40A3-BD22-0386EE037B9E}">
      <dgm:prSet/>
      <dgm:spPr/>
      <dgm:t>
        <a:bodyPr/>
        <a:lstStyle/>
        <a:p>
          <a:endParaRPr lang="en-US"/>
        </a:p>
      </dgm:t>
    </dgm:pt>
    <dgm:pt modelId="{F99CC864-3C3A-42B2-A694-9A93D6D68F32}" type="sibTrans" cxnId="{2C55AABA-4988-40A3-BD22-0386EE037B9E}">
      <dgm:prSet/>
      <dgm:spPr/>
      <dgm:t>
        <a:bodyPr/>
        <a:lstStyle/>
        <a:p>
          <a:endParaRPr lang="en-US"/>
        </a:p>
      </dgm:t>
    </dgm:pt>
    <dgm:pt modelId="{62D65FFE-7EBF-4F4F-B79B-7D3DB081F8E3}" type="pres">
      <dgm:prSet presAssocID="{3FEB4200-67D9-4552-9DF5-6055ECEE49C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DB8A4E4-BC1B-476E-A192-92802B7EC505}" type="pres">
      <dgm:prSet presAssocID="{0E57BCD6-C422-48B1-BF6E-053363C40826}" presName="horFlow" presStyleCnt="0"/>
      <dgm:spPr/>
    </dgm:pt>
    <dgm:pt modelId="{FD7A31AF-A271-40EE-A02D-7F71ED5E65AD}" type="pres">
      <dgm:prSet presAssocID="{0E57BCD6-C422-48B1-BF6E-053363C40826}" presName="bigChev" presStyleLbl="node1" presStyleIdx="0" presStyleCnt="1" custScaleX="267363"/>
      <dgm:spPr/>
    </dgm:pt>
  </dgm:ptLst>
  <dgm:cxnLst>
    <dgm:cxn modelId="{23638598-C4F8-463F-932A-0A56B79343AE}" type="presOf" srcId="{3FEB4200-67D9-4552-9DF5-6055ECEE49CE}" destId="{62D65FFE-7EBF-4F4F-B79B-7D3DB081F8E3}" srcOrd="0" destOrd="0" presId="urn:microsoft.com/office/officeart/2005/8/layout/lProcess3"/>
    <dgm:cxn modelId="{2C55AABA-4988-40A3-BD22-0386EE037B9E}" srcId="{3FEB4200-67D9-4552-9DF5-6055ECEE49CE}" destId="{0E57BCD6-C422-48B1-BF6E-053363C40826}" srcOrd="0" destOrd="0" parTransId="{A82869F8-A4EC-4EF3-A377-0B03410A3116}" sibTransId="{F99CC864-3C3A-42B2-A694-9A93D6D68F32}"/>
    <dgm:cxn modelId="{CD6AB4DE-DB69-4263-A27A-718214866BBB}" type="presOf" srcId="{0E57BCD6-C422-48B1-BF6E-053363C40826}" destId="{FD7A31AF-A271-40EE-A02D-7F71ED5E65AD}" srcOrd="0" destOrd="0" presId="urn:microsoft.com/office/officeart/2005/8/layout/lProcess3"/>
    <dgm:cxn modelId="{A365F712-D634-4863-B949-0A54C19A0E0B}" type="presParOf" srcId="{62D65FFE-7EBF-4F4F-B79B-7D3DB081F8E3}" destId="{5DB8A4E4-BC1B-476E-A192-92802B7EC505}" srcOrd="0" destOrd="0" presId="urn:microsoft.com/office/officeart/2005/8/layout/lProcess3"/>
    <dgm:cxn modelId="{FCB8586F-7BC9-431B-A495-54D7A32B0FBB}" type="presParOf" srcId="{5DB8A4E4-BC1B-476E-A192-92802B7EC505}" destId="{FD7A31AF-A271-40EE-A02D-7F71ED5E65A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6C5A6-67E0-4B57-8E7F-9AE7AB721CAB}">
      <dsp:nvSpPr>
        <dsp:cNvPr id="0" name=""/>
        <dsp:cNvSpPr/>
      </dsp:nvSpPr>
      <dsp:spPr>
        <a:xfrm>
          <a:off x="0" y="114523"/>
          <a:ext cx="6804422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Interpretation</a:t>
          </a:r>
        </a:p>
      </dsp:txBody>
      <dsp:txXfrm>
        <a:off x="0" y="114523"/>
        <a:ext cx="6804422" cy="374400"/>
      </dsp:txXfrm>
    </dsp:sp>
    <dsp:sp modelId="{B2531C33-6F08-4CC0-8307-154D5BF4BB24}">
      <dsp:nvSpPr>
        <dsp:cNvPr id="0" name=""/>
        <dsp:cNvSpPr/>
      </dsp:nvSpPr>
      <dsp:spPr>
        <a:xfrm>
          <a:off x="0" y="488923"/>
          <a:ext cx="6804422" cy="2997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Tokenization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Headers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Main Function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Variable Type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Variable Value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If statement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Single Condition inside if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Condition is either or not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For loop and its three parts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Variable Declaration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Condition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Modification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While loop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Printf Statement</a:t>
          </a:r>
        </a:p>
      </dsp:txBody>
      <dsp:txXfrm>
        <a:off x="0" y="488923"/>
        <a:ext cx="6804422" cy="2997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5B6B8-45DF-4EEE-81B2-5C3B06E67208}">
      <dsp:nvSpPr>
        <dsp:cNvPr id="0" name=""/>
        <dsp:cNvSpPr/>
      </dsp:nvSpPr>
      <dsp:spPr>
        <a:xfrm>
          <a:off x="0" y="9430"/>
          <a:ext cx="1850231" cy="280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Line Of Code </a:t>
          </a:r>
        </a:p>
      </dsp:txBody>
      <dsp:txXfrm>
        <a:off x="13707" y="23137"/>
        <a:ext cx="1822817" cy="253385"/>
      </dsp:txXfrm>
    </dsp:sp>
    <dsp:sp modelId="{67D9EEDD-B551-4EC5-94F9-07362D2CB0DE}">
      <dsp:nvSpPr>
        <dsp:cNvPr id="0" name=""/>
        <dsp:cNvSpPr/>
      </dsp:nvSpPr>
      <dsp:spPr>
        <a:xfrm>
          <a:off x="0" y="290229"/>
          <a:ext cx="1850231" cy="22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4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1085</a:t>
          </a:r>
        </a:p>
      </dsp:txBody>
      <dsp:txXfrm>
        <a:off x="0" y="290229"/>
        <a:ext cx="1850231" cy="223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A31AF-A271-40EE-A02D-7F71ED5E65AD}">
      <dsp:nvSpPr>
        <dsp:cNvPr id="0" name=""/>
        <dsp:cNvSpPr/>
      </dsp:nvSpPr>
      <dsp:spPr>
        <a:xfrm>
          <a:off x="1258" y="40570"/>
          <a:ext cx="1926294" cy="2881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Tokenization </a:t>
          </a:r>
        </a:p>
      </dsp:txBody>
      <dsp:txXfrm>
        <a:off x="145354" y="40570"/>
        <a:ext cx="1638103" cy="288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99A6F6C-4C7C-4311-B96B-E8B0C9A7EAA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89E3C89-FEFC-4FAC-813A-01734274826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2918E9A-50DB-486F-9AA3-C1EB028B06F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23112E1-6C6C-4CF2-B830-55C03D52E05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53F04B4-8475-4AD4-8F65-E8FD73206A0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181C286-721B-48CE-A54B-A876EEE5035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E4F15DF-EBFB-42CC-8B67-77ADD6BDFAB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4FF5792-C5DC-4E9E-889D-9B818E998B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BE14433-3915-454D-B369-A49DA0DABBD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5B22B33-F9B3-49F3-8412-E1FE9F869D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335537E-C439-488A-BB5C-62065E74FDE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AFED946-1B44-4152-9E96-40B7C185BD9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8CB989-5509-44B0-8F9D-257D5480A9F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9AB030-DDBB-4489-A3A1-D09675B8E16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3E6E82-0F55-4A02-9553-D21A2007B31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5E78DD-B261-4AA9-AF2D-603D83A83B5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6DE629-5185-49E8-98B9-0F3BCE7207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EA430D-5881-4894-B498-A6F175CA5B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A8DE3C7-20F9-40DA-B00C-7C9014B545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399891-EDC5-420A-8F7F-49A9891876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9A07F3-9D9D-4766-BF38-ADB9485A96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5BD690-F59D-4955-A00F-31C42EEB722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7F9EBC-5F22-4D80-BDE3-92940580A12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6B86CA-0B3B-4609-A5B3-A9F39F4AF2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" name="Google Shape;11;p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2" name="Google Shape;12;p2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0800000" flipH="1">
              <a:off x="3517200" y="-684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" name="Google Shape;14;p2"/>
          <p:cNvGrpSpPr/>
          <p:nvPr/>
        </p:nvGrpSpPr>
        <p:grpSpPr>
          <a:xfrm>
            <a:off x="0" y="1090440"/>
            <a:ext cx="8847360" cy="2961720"/>
            <a:chOff x="0" y="1090440"/>
            <a:chExt cx="8847360" cy="2961720"/>
          </a:xfrm>
        </p:grpSpPr>
        <p:sp>
          <p:nvSpPr>
            <p:cNvPr id="5" name="Google Shape;15;p2"/>
            <p:cNvSpPr/>
            <p:nvPr/>
          </p:nvSpPr>
          <p:spPr>
            <a:xfrm flipV="1">
              <a:off x="0" y="1089720"/>
              <a:ext cx="5888520" cy="29617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Google Shape;16;p2"/>
            <p:cNvSpPr/>
            <p:nvPr/>
          </p:nvSpPr>
          <p:spPr>
            <a:xfrm flipV="1">
              <a:off x="5885640" y="1089720"/>
              <a:ext cx="2961720" cy="296172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oogle Shape;17;p2"/>
          <p:cNvGrpSpPr/>
          <p:nvPr/>
        </p:nvGrpSpPr>
        <p:grpSpPr>
          <a:xfrm>
            <a:off x="3677760" y="4278240"/>
            <a:ext cx="5479560" cy="433080"/>
            <a:chOff x="3677760" y="4278240"/>
            <a:chExt cx="5479560" cy="433080"/>
          </a:xfrm>
        </p:grpSpPr>
        <p:sp>
          <p:nvSpPr>
            <p:cNvPr id="8" name="Google Shape;18;p2"/>
            <p:cNvSpPr/>
            <p:nvPr/>
          </p:nvSpPr>
          <p:spPr>
            <a:xfrm rot="10800000">
              <a:off x="3677760" y="458028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" name="Google Shape;19;p2"/>
            <p:cNvGrpSpPr/>
            <p:nvPr/>
          </p:nvGrpSpPr>
          <p:grpSpPr>
            <a:xfrm>
              <a:off x="3679920" y="4278240"/>
              <a:ext cx="5477400" cy="304200"/>
              <a:chOff x="3679920" y="4278240"/>
              <a:chExt cx="5477400" cy="304200"/>
            </a:xfrm>
          </p:grpSpPr>
          <p:sp>
            <p:nvSpPr>
              <p:cNvPr id="10" name="Google Shape;20;p2"/>
              <p:cNvSpPr/>
              <p:nvPr/>
            </p:nvSpPr>
            <p:spPr>
              <a:xfrm flipH="1">
                <a:off x="3976920" y="4278240"/>
                <a:ext cx="518004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Google Shape;21;p2"/>
              <p:cNvSpPr/>
              <p:nvPr/>
            </p:nvSpPr>
            <p:spPr>
              <a:xfrm flipH="1">
                <a:off x="3679560" y="427824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82;p6"/>
          <p:cNvGrpSpPr/>
          <p:nvPr/>
        </p:nvGrpSpPr>
        <p:grpSpPr>
          <a:xfrm>
            <a:off x="0" y="0"/>
            <a:ext cx="7072200" cy="1326960"/>
            <a:chOff x="0" y="0"/>
            <a:chExt cx="7072200" cy="1326960"/>
          </a:xfrm>
        </p:grpSpPr>
        <p:sp>
          <p:nvSpPr>
            <p:cNvPr id="51" name="Google Shape;83;p6"/>
            <p:cNvSpPr/>
            <p:nvPr/>
          </p:nvSpPr>
          <p:spPr>
            <a:xfrm>
              <a:off x="6292800" y="126360"/>
              <a:ext cx="779400" cy="25956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2" name="Google Shape;84;p6"/>
            <p:cNvGrpSpPr/>
            <p:nvPr/>
          </p:nvGrpSpPr>
          <p:grpSpPr>
            <a:xfrm>
              <a:off x="0" y="0"/>
              <a:ext cx="6755760" cy="1326960"/>
              <a:chOff x="0" y="0"/>
              <a:chExt cx="6755760" cy="1326960"/>
            </a:xfrm>
          </p:grpSpPr>
          <p:sp>
            <p:nvSpPr>
              <p:cNvPr id="53" name="Google Shape;85;p6"/>
              <p:cNvSpPr/>
              <p:nvPr/>
            </p:nvSpPr>
            <p:spPr>
              <a:xfrm flipV="1">
                <a:off x="0" y="0"/>
                <a:ext cx="5433840" cy="132696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Google Shape;86;p6"/>
              <p:cNvSpPr/>
              <p:nvPr/>
            </p:nvSpPr>
            <p:spPr>
              <a:xfrm flipV="1">
                <a:off x="5428800" y="0"/>
                <a:ext cx="1326960" cy="132696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5" name="Google Shape;87;p6"/>
            <p:cNvGrpSpPr/>
            <p:nvPr/>
          </p:nvGrpSpPr>
          <p:grpSpPr>
            <a:xfrm>
              <a:off x="0" y="380520"/>
              <a:ext cx="7072200" cy="771480"/>
              <a:chOff x="0" y="380520"/>
              <a:chExt cx="7072200" cy="771480"/>
            </a:xfrm>
          </p:grpSpPr>
          <p:sp>
            <p:nvSpPr>
              <p:cNvPr id="56" name="Google Shape;88;p6"/>
              <p:cNvSpPr/>
              <p:nvPr/>
            </p:nvSpPr>
            <p:spPr>
              <a:xfrm flipV="1">
                <a:off x="0" y="379800"/>
                <a:ext cx="6303600" cy="77148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Google Shape;89;p6"/>
              <p:cNvSpPr/>
              <p:nvPr/>
            </p:nvSpPr>
            <p:spPr>
              <a:xfrm flipV="1">
                <a:off x="6300720" y="379800"/>
                <a:ext cx="771480" cy="771480"/>
              </a:xfrm>
              <a:prstGeom prst="rtTriangl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8" name="Google Shape;90;p6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59" name="Google Shape;91;p6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0" name="Google Shape;92;p6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61" name="Google Shape;93;p6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Google Shape;94;p6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3" name="Google Shape;95;p6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64" name="Google Shape;96;p6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Google Shape;97;p6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39596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sldNum" idx="1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8285964-A2DE-4396-B874-95322D5B8D7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24;p3"/>
          <p:cNvSpPr/>
          <p:nvPr/>
        </p:nvSpPr>
        <p:spPr>
          <a:xfrm>
            <a:off x="5697360" y="2635560"/>
            <a:ext cx="888840" cy="2959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7" name="Google Shape;25;p3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108" name="Google Shape;26;p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Google Shape;27;p3"/>
            <p:cNvSpPr/>
            <p:nvPr/>
          </p:nvSpPr>
          <p:spPr>
            <a:xfrm rot="10800000" flipH="1">
              <a:off x="3517200" y="-684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0" name="Google Shape;28;p3"/>
          <p:cNvGrpSpPr/>
          <p:nvPr/>
        </p:nvGrpSpPr>
        <p:grpSpPr>
          <a:xfrm>
            <a:off x="0" y="2925000"/>
            <a:ext cx="6588720" cy="2026800"/>
            <a:chOff x="0" y="2925000"/>
            <a:chExt cx="6588720" cy="2026800"/>
          </a:xfrm>
        </p:grpSpPr>
        <p:sp>
          <p:nvSpPr>
            <p:cNvPr id="111" name="Google Shape;29;p3"/>
            <p:cNvSpPr/>
            <p:nvPr/>
          </p:nvSpPr>
          <p:spPr>
            <a:xfrm flipV="1">
              <a:off x="0" y="2924640"/>
              <a:ext cx="4563720" cy="20268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Google Shape;30;p3"/>
            <p:cNvSpPr/>
            <p:nvPr/>
          </p:nvSpPr>
          <p:spPr>
            <a:xfrm flipV="1">
              <a:off x="4561920" y="2925000"/>
              <a:ext cx="2026800" cy="202680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" name="Google Shape;31;p3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114" name="Google Shape;32;p3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5" name="Google Shape;33;p3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116" name="Google Shape;34;p3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Google Shape;35;p3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8" name="Google Shape;36;p3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119" name="Google Shape;37;p3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" name="Google Shape;38;p3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sldNum" idx="2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1E1BC2-890B-4AF2-B4CD-6750416B7F22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dani91/SPL-1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03120" y="591120"/>
            <a:ext cx="6097680" cy="296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 Code Comprehension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Box 1"/>
          <p:cNvSpPr/>
          <p:nvPr/>
        </p:nvSpPr>
        <p:spPr>
          <a:xfrm>
            <a:off x="4120200" y="2110680"/>
            <a:ext cx="91404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TextBox 2"/>
          <p:cNvSpPr/>
          <p:nvPr/>
        </p:nvSpPr>
        <p:spPr>
          <a:xfrm>
            <a:off x="303120" y="3142800"/>
            <a:ext cx="4959720" cy="121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Name: A. M Samdani Mozumder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Roll: BSSE 1412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Supervisor Name: </a:t>
            </a: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Arial"/>
              </a:rPr>
              <a:t>Dr. Kazi Muheymin-Us-Sakib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400"/>
            </a:b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Technology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1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ADB3AB9-48E3-48D4-BC59-26617EEAE266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1" name="Google Shape;224;p14"/>
          <p:cNvSpPr/>
          <p:nvPr/>
        </p:nvSpPr>
        <p:spPr>
          <a:xfrm>
            <a:off x="47340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4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Technology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15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E114D21-34F7-4784-A4CC-1E5697ED1181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856B8-E801-1B5D-6635-BC50530937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82" y="1924888"/>
            <a:ext cx="2821442" cy="19245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Progress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16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57B35CA-0B18-4D0A-8200-8BEF2C489915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8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5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Progress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Num" idx="1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A6D92DD-9989-4016-A597-5D7E81FDD1A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BCC595E-1DD0-7658-305A-26230E46C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042711"/>
              </p:ext>
            </p:extLst>
          </p:nvPr>
        </p:nvGraphicFramePr>
        <p:xfrm>
          <a:off x="110729" y="1350814"/>
          <a:ext cx="6804422" cy="3600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0A7154-ABA6-86F8-8673-875A6C043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079348"/>
              </p:ext>
            </p:extLst>
          </p:nvPr>
        </p:nvGraphicFramePr>
        <p:xfrm>
          <a:off x="7183040" y="2628087"/>
          <a:ext cx="1850231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E5AE9CE-534A-DBDF-29CB-3C7C5FECE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652749"/>
              </p:ext>
            </p:extLst>
          </p:nvPr>
        </p:nvGraphicFramePr>
        <p:xfrm>
          <a:off x="4183599" y="2478881"/>
          <a:ext cx="192881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790AF02-57F1-64C8-2323-A4B0473579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93369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9261AD-8621-86EC-3439-7BCBA5FA2A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42" y="0"/>
            <a:ext cx="29413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4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0B7A4C-A5B5-0E07-130E-013BE2D13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64731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3A4AF8-7970-D1B4-06B3-202B9346D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731" y="0"/>
            <a:ext cx="55792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Further Plan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Num" idx="20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F5E0605-228D-40EE-8CE5-30D6A0160047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1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6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Further Plan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75720" y="1528200"/>
            <a:ext cx="4621320" cy="2724120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Interpretation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Reading Expression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Reading Comments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Try to introduce dynamic analysis also to interpret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21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1233B96-992A-4560-BE1E-473EA77473B0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5" name="Text Placeholder 2"/>
          <p:cNvSpPr/>
          <p:nvPr/>
        </p:nvSpPr>
        <p:spPr>
          <a:xfrm>
            <a:off x="5675400" y="1528200"/>
            <a:ext cx="2934720" cy="2724120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Syntactical Errors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Semicolon error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Opening and Closing Brackets error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Challenges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ldNum" idx="22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ACC0759-289E-4E44-8F69-C649D5ADBBB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8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7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Challenges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814320" y="1380240"/>
            <a:ext cx="7534080" cy="3413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Challenges so far: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First time working on a big project</a:t>
            </a:r>
            <a:endParaRPr lang="en-US" sz="200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Tokenization of source code (Lexical Analysis)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File Manipulation and implementing Map Data structure</a:t>
            </a:r>
            <a:endParaRPr lang="en-US" sz="2000" strike="noStrike" spc="-1">
              <a:solidFill>
                <a:srgbClr val="000000"/>
              </a:solidFill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Further challenges: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Learning about grammer of finding Syntactical Erros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Learning about </a:t>
            </a: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Dynamic Analysis and its implemention on interpretation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3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A6C0486-C57D-4318-842B-C061A5FB7E7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Table of Contents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3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03A3D68-B69F-477E-BC7F-2C89A7AF8FAA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65" name="Google Shape;194;p12"/>
          <p:cNvGrpSpPr/>
          <p:nvPr/>
        </p:nvGrpSpPr>
        <p:grpSpPr>
          <a:xfrm>
            <a:off x="293760" y="574200"/>
            <a:ext cx="308520" cy="402840"/>
            <a:chOff x="293760" y="574200"/>
            <a:chExt cx="308520" cy="402840"/>
          </a:xfrm>
        </p:grpSpPr>
        <p:sp>
          <p:nvSpPr>
            <p:cNvPr id="166" name="Google Shape;195;p12"/>
            <p:cNvSpPr/>
            <p:nvPr/>
          </p:nvSpPr>
          <p:spPr>
            <a:xfrm>
              <a:off x="318600" y="626760"/>
              <a:ext cx="283680" cy="35028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Google Shape;196;p12"/>
            <p:cNvSpPr/>
            <p:nvPr/>
          </p:nvSpPr>
          <p:spPr>
            <a:xfrm>
              <a:off x="293760" y="593640"/>
              <a:ext cx="285480" cy="350280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Google Shape;197;p12"/>
            <p:cNvSpPr/>
            <p:nvPr/>
          </p:nvSpPr>
          <p:spPr>
            <a:xfrm>
              <a:off x="45000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Google Shape;198;p12"/>
            <p:cNvSpPr/>
            <p:nvPr/>
          </p:nvSpPr>
          <p:spPr>
            <a:xfrm>
              <a:off x="38736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Google Shape;199;p12"/>
            <p:cNvSpPr/>
            <p:nvPr/>
          </p:nvSpPr>
          <p:spPr>
            <a:xfrm>
              <a:off x="32472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Google Shape;200;p12"/>
            <p:cNvSpPr/>
            <p:nvPr/>
          </p:nvSpPr>
          <p:spPr>
            <a:xfrm>
              <a:off x="338760" y="835920"/>
              <a:ext cx="101160" cy="360"/>
            </a:xfrm>
            <a:custGeom>
              <a:avLst/>
              <a:gdLst/>
              <a:ahLst/>
              <a:cxnLst/>
              <a:rect l="l" t="t" r="r" b="b"/>
              <a:pathLst>
                <a:path w="5359" h="1" fill="none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Google Shape;201;p12"/>
            <p:cNvSpPr/>
            <p:nvPr/>
          </p:nvSpPr>
          <p:spPr>
            <a:xfrm>
              <a:off x="338760" y="79416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Google Shape;202;p12"/>
            <p:cNvSpPr/>
            <p:nvPr/>
          </p:nvSpPr>
          <p:spPr>
            <a:xfrm>
              <a:off x="338760" y="75276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Google Shape;203;p12"/>
            <p:cNvSpPr/>
            <p:nvPr/>
          </p:nvSpPr>
          <p:spPr>
            <a:xfrm>
              <a:off x="338760" y="71064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Google Shape;204;p12"/>
            <p:cNvSpPr/>
            <p:nvPr/>
          </p:nvSpPr>
          <p:spPr>
            <a:xfrm>
              <a:off x="51264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Google Shape;205;p12"/>
            <p:cNvSpPr/>
            <p:nvPr/>
          </p:nvSpPr>
          <p:spPr>
            <a:xfrm>
              <a:off x="34272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Google Shape;206;p12"/>
            <p:cNvSpPr/>
            <p:nvPr/>
          </p:nvSpPr>
          <p:spPr>
            <a:xfrm>
              <a:off x="40536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Google Shape;207;p12"/>
            <p:cNvSpPr/>
            <p:nvPr/>
          </p:nvSpPr>
          <p:spPr>
            <a:xfrm>
              <a:off x="46800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Google Shape;208;p12"/>
            <p:cNvSpPr/>
            <p:nvPr/>
          </p:nvSpPr>
          <p:spPr>
            <a:xfrm>
              <a:off x="53064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1622520" y="1580400"/>
            <a:ext cx="4703760" cy="3259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01. Project Description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02. Motivation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03. Working Methodology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04. Technology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05. Progress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06. Further Plan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07. Challenges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/>
          </p:nvPr>
        </p:nvSpPr>
        <p:spPr>
          <a:xfrm>
            <a:off x="814320" y="1537920"/>
            <a:ext cx="741492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63248"/>
                </a:solidFill>
                <a:latin typeface="+mn-lt"/>
                <a:ea typeface="Roboto Condensed Light"/>
              </a:rPr>
              <a:t>Thank You</a:t>
            </a:r>
            <a:endParaRPr lang="en-US" sz="4000" b="0" strike="noStrike" spc="-1">
              <a:solidFill>
                <a:srgbClr val="000000"/>
              </a:solidFill>
              <a:latin typeface="+mn-lt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263248"/>
                </a:solidFill>
                <a:latin typeface="Arial" panose="020B0604020202020204" pitchFamily="34" charset="0"/>
                <a:ea typeface="Roboto Condensed Light"/>
                <a:cs typeface="Arial" panose="020B0604020202020204" pitchFamily="34" charset="0"/>
              </a:rPr>
              <a:t>GitHub repository</a:t>
            </a:r>
            <a:r>
              <a:rPr lang="en-US" sz="18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: </a:t>
            </a:r>
            <a:r>
              <a:rPr lang="en-US" sz="1800" b="1" strike="noStrike" spc="-1">
                <a:solidFill>
                  <a:srgbClr val="263248"/>
                </a:solidFill>
                <a:latin typeface="Roboto Condensed Light"/>
                <a:ea typeface="Roboto Condensed Light"/>
                <a:hlinkClick r:id="rId2"/>
              </a:rPr>
              <a:t>https://github.com/samdani91/SPL-1</a:t>
            </a:r>
            <a:endParaRPr lang="en-US" sz="1800" b="1" strike="noStrike" spc="-1">
              <a:solidFill>
                <a:srgbClr val="263248"/>
              </a:solidFill>
              <a:latin typeface="Roboto Condensed Light"/>
              <a:ea typeface="Roboto Condensed Light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ldNum" idx="2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710F97A-51C8-43AE-8B07-D6C7F2FA7C1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Project Description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ECD7B6A-5D13-45BB-93BD-E1F727490BA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3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1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Project Description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706716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/>
              <a:t>This Software tool is designed for underdstanding C source code specially for beginners. This will take a C source code from the user.</a:t>
            </a:r>
            <a:br>
              <a:rPr sz="3600"/>
            </a:br>
            <a:r>
              <a:rPr lang="en-US" sz="2400"/>
              <a:t>Then it will interpret line by line of the source code.</a:t>
            </a: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 spc="-1">
                <a:solidFill>
                  <a:srgbClr val="000000"/>
                </a:solidFill>
              </a:rPr>
              <a:t>It will also help the user to find some common errors of the source code.</a:t>
            </a:r>
            <a:endParaRPr lang="en-US" sz="2400" b="0" strike="noStrike" spc="-1">
              <a:solidFill>
                <a:srgbClr val="000000"/>
              </a:solidFill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5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4DCA28B-4716-4AB4-9EF0-30A0BA9840E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Motivation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Num" idx="6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F260A5-9C01-4CF9-AB42-0EB354BACF13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9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2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Motivation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814320" y="1508040"/>
            <a:ext cx="733536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263248"/>
                </a:solidFill>
                <a:latin typeface="Arial"/>
                <a:ea typeface="Roboto Condensed Light"/>
              </a:rPr>
              <a:t>Static analysis is widely used in software engineering by software development and quality assurance teams. Software developers should use static code analysis for a better understanding of the software, code simplification and sanitizing, identifying potential bugs, coding standards, improving application performance, better resource utilization, etc.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D1DFB5B-918E-4E35-BC54-791C43F53AE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8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9534D4-AA48-4165-BDC1-C27773F8846D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5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3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ldNum" idx="9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EFDF679-6B82-4237-9065-5AD3360B008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9" name="Google Shape;125;p8"/>
          <p:cNvSpPr/>
          <p:nvPr/>
        </p:nvSpPr>
        <p:spPr>
          <a:xfrm>
            <a:off x="814320" y="2794214"/>
            <a:ext cx="1401120" cy="646331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63248"/>
                </a:solidFill>
                <a:latin typeface="Calibri"/>
                <a:ea typeface="Calibri"/>
              </a:rPr>
              <a:t>  Read </a:t>
            </a:r>
            <a:r>
              <a:rPr lang="en-US" spc="-1">
                <a:solidFill>
                  <a:srgbClr val="263248"/>
                </a:solidFill>
                <a:latin typeface="Calibri"/>
                <a:ea typeface="Calibri"/>
              </a:rPr>
              <a:t>C File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1" name="Google Shape;130;p8"/>
          <p:cNvSpPr/>
          <p:nvPr/>
        </p:nvSpPr>
        <p:spPr>
          <a:xfrm rot="19296000">
            <a:off x="2423239" y="2475116"/>
            <a:ext cx="576360" cy="35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2" name="Google Shape;127;p8"/>
          <p:cNvSpPr/>
          <p:nvPr/>
        </p:nvSpPr>
        <p:spPr>
          <a:xfrm>
            <a:off x="3047170" y="2213430"/>
            <a:ext cx="2000880" cy="369332"/>
          </a:xfrm>
          <a:prstGeom prst="rect">
            <a:avLst/>
          </a:prstGeom>
          <a:noFill/>
          <a:ln w="9525">
            <a:solidFill>
              <a:srgbClr val="2626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latin typeface="Arial"/>
              </a:rPr>
              <a:t>   I</a:t>
            </a:r>
            <a:r>
              <a:rPr lang="en-US" spc="-1">
                <a:latin typeface="Arial"/>
              </a:rPr>
              <a:t>nterpretation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Google Shape;131;p8"/>
          <p:cNvSpPr/>
          <p:nvPr/>
        </p:nvSpPr>
        <p:spPr>
          <a:xfrm rot="1503000">
            <a:off x="2417501" y="3376091"/>
            <a:ext cx="596520" cy="33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4" name="Google Shape;126;p8"/>
          <p:cNvSpPr/>
          <p:nvPr/>
        </p:nvSpPr>
        <p:spPr>
          <a:xfrm>
            <a:off x="3064541" y="3415668"/>
            <a:ext cx="2045560" cy="646331"/>
          </a:xfrm>
          <a:prstGeom prst="rect">
            <a:avLst/>
          </a:prstGeom>
          <a:noFill/>
          <a:ln w="9525">
            <a:solidFill>
              <a:srgbClr val="2626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pc="-1">
                <a:solidFill>
                  <a:srgbClr val="263248"/>
                </a:solidFill>
                <a:latin typeface="Calibri"/>
                <a:ea typeface="Calibri"/>
              </a:rPr>
              <a:t>        Common                    Syntactical Errors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Google Shape;132;p8"/>
          <p:cNvSpPr/>
          <p:nvPr/>
        </p:nvSpPr>
        <p:spPr>
          <a:xfrm rot="1695000">
            <a:off x="5128009" y="2446240"/>
            <a:ext cx="575640" cy="409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6" name="Google Shape;133;p8"/>
          <p:cNvSpPr/>
          <p:nvPr/>
        </p:nvSpPr>
        <p:spPr>
          <a:xfrm rot="20067000">
            <a:off x="5147093" y="3383032"/>
            <a:ext cx="578880" cy="398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7" name="Google Shape;128;p8"/>
          <p:cNvSpPr/>
          <p:nvPr/>
        </p:nvSpPr>
        <p:spPr>
          <a:xfrm>
            <a:off x="5774923" y="2794214"/>
            <a:ext cx="1328040" cy="639720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63248"/>
                </a:solidFill>
                <a:latin typeface="Calibri"/>
                <a:ea typeface="Calibri"/>
              </a:rPr>
              <a:t>Show result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TextBox 21"/>
          <p:cNvSpPr/>
          <p:nvPr/>
        </p:nvSpPr>
        <p:spPr>
          <a:xfrm>
            <a:off x="2636280" y="1348200"/>
            <a:ext cx="26452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Overview of Full Process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87080" y="1537920"/>
            <a:ext cx="798084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Interpretation</a:t>
            </a:r>
          </a:p>
        </p:txBody>
      </p:sp>
      <p:sp>
        <p:nvSpPr>
          <p:cNvPr id="211" name="PlaceHolder 3"/>
          <p:cNvSpPr>
            <a:spLocks noGrp="1"/>
          </p:cNvSpPr>
          <p:nvPr>
            <p:ph type="sldNum" idx="10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D33512B-9620-46BF-A113-44593D785C6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2" name="TextBox 5"/>
          <p:cNvSpPr/>
          <p:nvPr/>
        </p:nvSpPr>
        <p:spPr>
          <a:xfrm>
            <a:off x="600075" y="2900160"/>
            <a:ext cx="884565" cy="583321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Source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3" name="TextBox 6"/>
          <p:cNvSpPr/>
          <p:nvPr/>
        </p:nvSpPr>
        <p:spPr>
          <a:xfrm>
            <a:off x="2287080" y="2974161"/>
            <a:ext cx="1710000" cy="367878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b="0" strike="noStrike" spc="-1">
                <a:latin typeface="Arial"/>
              </a:rPr>
              <a:t>  Tokenization</a:t>
            </a:r>
          </a:p>
        </p:txBody>
      </p:sp>
      <p:sp>
        <p:nvSpPr>
          <p:cNvPr id="214" name="Google Shape;129;p8"/>
          <p:cNvSpPr/>
          <p:nvPr/>
        </p:nvSpPr>
        <p:spPr>
          <a:xfrm>
            <a:off x="1569960" y="3017520"/>
            <a:ext cx="63252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5" name="Google Shape;129;p8"/>
          <p:cNvSpPr/>
          <p:nvPr/>
        </p:nvSpPr>
        <p:spPr>
          <a:xfrm>
            <a:off x="4082400" y="3017520"/>
            <a:ext cx="63252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" name="TextBox 9"/>
          <p:cNvSpPr/>
          <p:nvPr/>
        </p:nvSpPr>
        <p:spPr>
          <a:xfrm>
            <a:off x="4750594" y="2977200"/>
            <a:ext cx="1388846" cy="337100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Arial"/>
                <a:ea typeface="Arial"/>
              </a:rPr>
              <a:t>Read Tokens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7" name="Google Shape;129;p8"/>
          <p:cNvSpPr/>
          <p:nvPr/>
        </p:nvSpPr>
        <p:spPr>
          <a:xfrm>
            <a:off x="6224760" y="3001750"/>
            <a:ext cx="63252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TextBox 11"/>
          <p:cNvSpPr/>
          <p:nvPr/>
        </p:nvSpPr>
        <p:spPr>
          <a:xfrm>
            <a:off x="6857280" y="2571840"/>
            <a:ext cx="2107440" cy="1168097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Arial"/>
                <a:ea typeface="Arial"/>
              </a:rPr>
              <a:t>Until line number is same of tokens that is one line of our source code and interpret that line using those tokens.</a:t>
            </a: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378</Words>
  <Application>Microsoft Office PowerPoint</Application>
  <PresentationFormat>On-screen Show (16:9)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Roboto Condensed</vt:lpstr>
      <vt:lpstr>Roboto Condensed Light</vt:lpstr>
      <vt:lpstr>Symbol</vt:lpstr>
      <vt:lpstr>Times New Roman</vt:lpstr>
      <vt:lpstr>Wingdings</vt:lpstr>
      <vt:lpstr>Office Theme</vt:lpstr>
      <vt:lpstr>Office Theme</vt:lpstr>
      <vt:lpstr>Office Theme</vt:lpstr>
      <vt:lpstr>C Code Comprehension</vt:lpstr>
      <vt:lpstr>Table of Contents</vt:lpstr>
      <vt:lpstr>Project Description</vt:lpstr>
      <vt:lpstr>Project Description</vt:lpstr>
      <vt:lpstr>Motivation</vt:lpstr>
      <vt:lpstr>Motivation</vt:lpstr>
      <vt:lpstr>Working Methodology</vt:lpstr>
      <vt:lpstr>Working Methodology</vt:lpstr>
      <vt:lpstr>Working Methodology</vt:lpstr>
      <vt:lpstr>Technology</vt:lpstr>
      <vt:lpstr>Technology</vt:lpstr>
      <vt:lpstr>Progress</vt:lpstr>
      <vt:lpstr>Progress</vt:lpstr>
      <vt:lpstr>PowerPoint Presentation</vt:lpstr>
      <vt:lpstr>PowerPoint Presentation</vt:lpstr>
      <vt:lpstr>Further Plan</vt:lpstr>
      <vt:lpstr>Further Plan</vt:lpstr>
      <vt:lpstr>Challenges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Code Analyzer</dc:title>
  <dc:subject/>
  <dc:creator>User</dc:creator>
  <dc:description/>
  <cp:lastModifiedBy>samdani 17311</cp:lastModifiedBy>
  <cp:revision>24</cp:revision>
  <dcterms:modified xsi:type="dcterms:W3CDTF">2023-09-09T08:20:08Z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23</vt:i4>
  </property>
</Properties>
</file>