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61" r:id="rId5"/>
    <p:sldId id="296" r:id="rId6"/>
    <p:sldId id="306" r:id="rId7"/>
    <p:sldId id="262" r:id="rId8"/>
    <p:sldId id="263" r:id="rId9"/>
    <p:sldId id="264" r:id="rId10"/>
    <p:sldId id="266" r:id="rId11"/>
    <p:sldId id="267" r:id="rId12"/>
    <p:sldId id="303" r:id="rId13"/>
    <p:sldId id="308" r:id="rId14"/>
    <p:sldId id="304" r:id="rId15"/>
    <p:sldId id="305" r:id="rId16"/>
    <p:sldId id="307" r:id="rId17"/>
    <p:sldId id="268" r:id="rId18"/>
    <p:sldId id="298" r:id="rId19"/>
    <p:sldId id="269" r:id="rId20"/>
    <p:sldId id="271" r:id="rId21"/>
    <p:sldId id="285" r:id="rId22"/>
    <p:sldId id="286" r:id="rId23"/>
    <p:sldId id="288" r:id="rId24"/>
    <p:sldId id="284" r:id="rId25"/>
    <p:sldId id="273" r:id="rId26"/>
    <p:sldId id="289" r:id="rId27"/>
    <p:sldId id="275" r:id="rId28"/>
    <p:sldId id="276" r:id="rId29"/>
    <p:sldId id="277" r:id="rId30"/>
    <p:sldId id="278" r:id="rId31"/>
    <p:sldId id="302" r:id="rId32"/>
    <p:sldId id="279" r:id="rId33"/>
    <p:sldId id="272" r:id="rId34"/>
    <p:sldId id="291" r:id="rId35"/>
    <p:sldId id="282" r:id="rId36"/>
    <p:sldId id="283" r:id="rId37"/>
    <p:sldId id="293" r:id="rId38"/>
    <p:sldId id="294" r:id="rId39"/>
    <p:sldId id="309" r:id="rId40"/>
    <p:sldId id="311" r:id="rId41"/>
    <p:sldId id="312" r:id="rId42"/>
    <p:sldId id="313" r:id="rId43"/>
    <p:sldId id="314" r:id="rId44"/>
    <p:sldId id="315" r:id="rId45"/>
    <p:sldId id="31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3" autoAdjust="0"/>
    <p:restoredTop sz="94638" autoAdjust="0"/>
  </p:normalViewPr>
  <p:slideViewPr>
    <p:cSldViewPr snapToGrid="0">
      <p:cViewPr varScale="1">
        <p:scale>
          <a:sx n="59" d="100"/>
          <a:sy n="59" d="100"/>
        </p:scale>
        <p:origin x="8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5T04:41:46.8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8459 9451 0,'0'-25'0,"25"74"203,-1 1-187,1 24-16,-25 50 15,25-24 1,0-51-1,0 26 1,-1 98 15,-24-148-15,0 0-16,25-25 16,-25 25-1,25-25 1,0 0-16,0 0 31,-25 25-15,24-25-1,1 0 17,0 24-32,49-24 31,-24 0 16,-50-24-32,25 24 1,-25-25 31,0 0-16,0 0-15,-25 0 15,0 25 0,0 0-31,1 0 16,-1 0 15,0 0-15,25 25-1,-25 0 17,0 0-17,25 74 16,-24 99 1,24-123-32,0-1 15,0-24 1,0-1 0,0 1-16,0-25 15,0 49 1,0-49-1,0 0 1,0 0 0,0 49-1,-25-74-15,0 50 16,-25-26 15,1 1 0,24 0-31,0-25 16,0 25 0,1-25-16,-1 25 15,0-25 1</inkml:trace>
  <inkml:trace contextRef="#ctx0" brushRef="#br0" timeOffset="3958.3">9327 9674 0,'0'25'171,"0"99"-139,0 24-1,0-73-31,0-25 16,0-26-1,0 1 1,0 0-16,0 0 15,0 0 1,0-1 0,0 1 15,25 0 0,0-25-15,-1 0-1,1-25 17,-25 0-32,25 1 31,-25-1-15,25 25-1,-25-25 1,25 25-16,-25-25 15,24 0 17,-24 1-17,0-1 17,0 0 14,0 0-14,0 0-17,-24 25 32,-1 0-16,25 25 16,0 0 31,0 0-62,0 0 0,25 24-16,-1-49 15,1 25 17,0-25-1,0 0 0,-25-25 16,25 25-31,-25-25 30,0 1-14,0-1-1,0 0 16,0 0-16,0 0-15,-25 0 15,0 25-15,25-24 140,99-1-141,-49 0 1,-25 0 0,49 0-1,-49 1 17,-25 48 93,0 1-94,0 0 0,0 0 0,0 0-15,0-1 0,0 1-16,0 0 62,25-25-46,-1 0 31,1 0-16,0 0-16,-25-25 64,0 0-64,0 1 1,0-1 15,0 0 16,-25 0-16,0 25 0,25-25-15,-24 25 15</inkml:trace>
  <inkml:trace contextRef="#ctx0" brushRef="#br0" timeOffset="6270.22">9873 9475 0,'0'25'109,"0"25"-93,49 24 15,-24 25 1,0-74-32,-25 0 0,25 0 15,-25 0 1,0-1 15,24 1-15,-24 0-16,0 0 31,25-25-15,-25 25 15,0-50 172,0 0-156,0 0-47,0 0 15,25 25 1,-25-24 0,0-1-1,25 0 17,-25 0-17,0 0 1,25 1 15,-25-1 0,0 50 266,-25-1-281,25 1 31,0 0-32,0 0 79,-25-25-63,25 25 204,50-25-235,-26 24 31,-24 1 0,25-25-31</inkml:trace>
  <inkml:trace contextRef="#ctx0" brushRef="#br0" timeOffset="10292.04">10245 9599 0,'0'25'125,"0"0"-94,0 0-16,0 0 17,0-1-1,24-24-15,-24 25-1,25-25 48,0 0-1,0 0 32,-25-25-63,0 1 0,0-1 1,25 25-17,-25-25 1,0 0 0,0 0 30,0 1-14,0-1 15,0 50 109,0-1-125,25 1 32,-1 0-48,1-25 48,-25 25-16,25-25-16,0 0 109,-25-50-108,0 25-1,0 1-15,0-1-1,0 0 16,0 0 16,0 0-15,0 1 30,0 48 79,0 26-110,25 0 0,-25-26-15,24 26-16,1 0 31,-25-26-15,0 1-1,0 0 1,25 0 15,-25 0 0,0-50 204,0 0-220,0 0-15,-25-24 32,25 24-17,0 0-15,-25 0 16,25 0 0,0 1-1,-24-1 1,24 0 15,-25-25 0,25 26 16,0-1 0,0 0 16,0 0-32,25 25-16,-1 0 17,1 0 15,0 0-32,0 0 48,0 0-16,-1 0-16,1 25-16,-25 0 32,0 0-31,0-1 46,0 1-46,-25-25 15,25 25-15,-24-25 15,24 25 0,-25-25-15,0 0 15,0 0 1,25 25-17,-25-25 16</inkml:trace>
  <inkml:trace contextRef="#ctx0" brushRef="#br0" timeOffset="17392.36">4837 6449 0,'25'0'219,"0"0"-204,0 0 1,-1 0-16,51 0 47,-1 0-31,-49 0-1,0 0 1,0 0-16,0 0 15,-1 0 1,1 0 0,25 0-1,-25 0 1,-1 0-16,1 0 16,0 0-1,0 0 1,0 0-1,-1 25-15,51-25 32,-50 0-32,-1 0 15,26 0 1,-25 0 0,0 0-16,24 0 15,1 0 1,-1 0-1,-24 25 1,25-25 0,24 0-16,-24 0 15,49 0 17,25 25-1,-49-25-16,-26 0-15,-24 0 16,25 0 0,-26 0-1,51 0-15,-50 0 16,-1 0 0,1 0-1,25 0 1,-25 0-1,24 0 17,1 0-1,-25 0-31,24 0 16,-24 0-1,25 0 1,-26 0 15,26 0-31,-25 0 16,0 0-1,24 0 1,-24 0 15,0 0 0,25 0-15,-26 0 0,-24-25-1,25 25 1,0 0 15,0 0-15,0 0 31,-1 0 0</inkml:trace>
  <inkml:trace contextRef="#ctx0" brushRef="#br1" timeOffset="179096.36">4143 12303 0,'-25'-25'0,"25"1"31,74 24 188,50 0-204,100 0 17,-51-25-32,1 25 15,-50-25 1,50 0-1,-26 0-15,-73 25 16,-1 0 0,-49 0-1,0-25 1,24 25 46</inkml:trace>
  <inkml:trace contextRef="#ctx0" brushRef="#br1" timeOffset="181140.02">6177 13022 0,'25'0'109,"-1"0"-78,26 0 1,74 0-1,-74-24-16,-1 24-15,26 0 16,-26 0 0,-24-25-1,0 25 1,0 0 0,-25-25 77,-25 25-30,0 0-48,0 0 1,0 0 0,1 0-16,-26 0 15,-24 0 1,49 0 0,-25 0 15,25 0 78,1 0 47,24 25-124,-25-25-17,0 0 63</inkml:trace>
  <inkml:trace contextRef="#ctx0" brushRef="#br1" timeOffset="182517.3">6276 12973 0,'-25'25'125,"0"-25"-110,1 0-15,-26 0 16,-25 0 0,-49 24 15,50-24-15,49 0 15,0 0-16,1 0 1,-1 0 0,0 0-16,0 0 31,0 0-15,1 0-1,-1 0-15,0 0 16,-99 0 15,74 0 0,1 0-31,-1 0 16,1 0 0,-1 25-1,-49-25-15,24 0 16,-24 0-1,0 25 1,24-25-16,-24 0 16,25 0-1,-25 0 1,24 0-16,-24 0 31,49 0 0,26 0-31,-1 0 16</inkml:trace>
  <inkml:trace contextRef="#ctx0" brushRef="#br1" timeOffset="-208784.72">4093 12204 0,'-25'0'15,"1"0"1,24-25 31,-25 25-31,50 0 187,24 0-188,1 0 1,24 0 0,1 0-1,24 0 1,50 0 15,-100 0-31,50 0 31,-74 0-31,0 0 16,25 0 0,-26 0-1,1 0 1,0 0-16,0 0 15,0 0 1,-1 0 62,1 0-62,0 0 15,0 0-31,0 0 16,0 0-1,-1 0 1,1-25 0,25 25-1,-25 0 1,-1 0-1,51-25 17,-50 25 46,-75-24 31,-24 24-93,-75 0 15,74 0-31,1 0 16,49 0-1,0 0-15,0 0 16,1 0 0,-26 0-1,25 0 1,-24 0 15,24 0-31,-25 0 47,25 0-31,1 0-1,-1 0-15,0 0 16,0 0-1,-24 0 1,24 0-16,-25 0 16,1 0-1,24 0 1,-25 0 0,25 0 46</inkml:trace>
  <inkml:trace contextRef="#ctx0" brushRef="#br1" timeOffset="-203794.69">6400 13171 0,'0'0'0,"-25"0"31,0 0-15,50 0 187,25-25-187,-1-24-1,1 24 1,49-49-1,-74 74 1,0 0 0,0-25 46,-25 0-15,24 25-16,-48 0 251,-26 0-251,-24 25 0,24 0 0,25-1 1,0-24-1,1 0-16,24 25 1,-25-25 15,0 0 63,25 25-78,-25-25 15,0 25-15,25 0 30,-24-25 1142,-1 0-1157,-25 0-15,-173 0 15,148 0-31,1 0 16,24 0-1,1 0 1,24 0 0,0 0-16,0 0 15,1 0 32,-26 0-31,25 0 15,-24 0-15,-1 0 15,25 0-31,-24 0 15,-1 0 1,0 0 0,1 0-16,-26 0 15,26 0 1,-1 0 0,-24 0-16,-1 0 15,26 0 1,-26 0-1,-24 0 17,49 0-17,1 0 1,24 0 0,0 0-1,0 0 1,1 0-16,-1 0 31,0 0 0,0 0-15,0 0 15,-24 0 0,49 24 1,-25-24-32,0 0 453,0 0-422,1 0-31,-26 0 16,25 0 15,0 0 16,1 0 78,-1 0-94</inkml:trace>
  <inkml:trace contextRef="#ctx0" brushRef="#br1" timeOffset="-115580.86">3969 10195 0,'25'0'203,"223"-25"-172,50 25 1,-150 0-32,-48 0 15,-1 0 1,-25 0 0,-24 25-1,0-25-15,-1 0 16,1 0-1,-1 25 1,1-25 0,74 0-1,0 0 1,-25 0 15,-49 0-31,-25 0 16,-1 0-1,26 0 1,-25 0 0,0 0-16,24 0 15,-24 0 17,0 0-1,-75-25 156,25 25-171,-24-25 0,-100 0 15,-49 25-16,148-25 1,0 25 0,26 0-1,-26 0 1,25-24 0,0 24-16,-24 0 15,24 0 1,-25 0 15,26 0-31,-125 0 31,99 0 1,0 0-32,1 0 15,24 0-15,-25 0 16,26 0-1,-26 0 1,25 0-16,-24 0 16,-1 0-1,25 0 1,-24 0 0,24 0-16,-25 0 15,1 0 16,24 0 1,0 0-32,0 0 15,0 0 1,1 0-16,-1 0 16,0 0 15,0 0-16,-24 0 1,24 0 15,-25 0-15,25 0 15,-24 0-15,24 0-1,25 24 142,-25-24-142,25 25 501,25 0-469,0-25-16,-1 0 78,1 0-93,-25 25 0,25-25-16,0 0 47,0 0-16,0 0-31,-1 0 31,1 0 0,0 0-31,0 0 16,49 0 0,-24 0-1,24 0 1,-24 0-16,24 0 15,1 0 1,148 0 15,-124-25 1,-49 25-32,-1 0 15,1 0 1,-25 0-1,0 0 1,-1 0-16,1 0 16,0 0-1,0 0 1,0 0-16,-1 0 16,26 0 15,0 0 0,-26 0-31,1 0 16,25 0-1,-25 0 17,-1 0-1,1 0 0,0 0-15,0 0 31,0 0-1,-1 0-14</inkml:trace>
  <inkml:trace contextRef="#ctx0" brushRef="#br1" timeOffset="-83498.33">6251 11286 0,'50'0'156,"74"0"-140,25-25 15,-50 1-31,74-1 16,-98 0-1,-1 25 1,1 0 0,-1 0-1,1 0 1,-1 0-16,0 0 16,1 0-1,-1 0 1,1 0-1,-26 0 1,50 0 0,-74 0 15,0-25-15,-50 25 140,0 0-141,-24 0 1,-1 0-16,1 0 16,-1 0-1,-24 0 1,24 0-16,-24 0 16,24 0-1,0 0 1,1 0-1,24 0 1,-25 0-16,-49 0 31,0 0 1,74 0-32,-25 0 15,26 0 1,-1 0-16,0 0 15,-25 0 1,26 0-16,-1 0 16,0 0-1,0 0 1,0 0 0,1 0-16,-26 0 31,25 0-16,0 0 32,1 0-31,-1 0 15,0 0-15,0 0-1,0 0 1,1 0 0,-1 0-1,74 0 126,1 0-125,24 25-1,26-25 1,-1 25-1,25-25-15,-25 0 16,124 0 15,-148 0 1,-50 0-32,-1 0 15,1 0 1,50 0-1,-51 0 1,26 0-16,0 0 16,-1 0-1,-24 0 1,25 0 0,-26 0 15,-48 0 125,-100 0-140,49 0-1,-98 25 17,-26 24-17,125-49 1,24 0-16,25 0 15,0 0 1,1 0 0,-1 0-1,0 0-15,0 0 32,-24 0-17,24 0 1,0 0-1,-49 0 17,-26 0-17,76 0 17,-1 0 46,25-25 47</inkml:trace>
  <inkml:trace contextRef="#ctx0" brushRef="#br1" timeOffset="543.5">4143 10220 0,'25'0'93,"24"0"-61,1 0-32,-1 0 15,26 0-15,-1 0 16,-24 0-1,24 0 1,-24 0-16,-1 0 16,-24 0-1,25 0-15,-1 0 16,1 0 0,24 0-1,51 0 16,23-25 1,-123 25-17,0-25 1,0 25 0,24 0-1,-24 0-15,0 0 16,0 0-1,0 0 1,-1 0-16,1 0 16,0 0-1,49 0 17,-49 0 14,0-25 33,0 25-33,-25-25-30,25 25 15,-1 0 1,1-24-1,0-1-31,-25 0 125,-25 25-94,0 0-31,-24 0 16,24 0-1,-25 0 1,26 0 0,-26 0-16,25 0 15,0 0 1,1 0-1,-26 0-15,25 0 32,-24 0-17,-1 0 17,25 0-32,-24 0 31,24 0-16,0 25-15,-25-25 16,26 25 0,-26-25-1,25 0-15,-49 0 16,49 24 0,-25-24-1,-74 0 16,25 0 1,49 0-32,26 0 15,-26 0 1,25 0 0,0 0-1,1 0-15,-26 0 31,25 0-15,0 0 0,1 0-1,-1 25 17,-25-25-17,25 0 79,1 25-78,-1-25-1,0 0 16,0 0 1,50 0 30,49 0-46,75 0-1,0 0 1,-25 0 0,50 0-1,123 0-15,-173 0 16,50 50 15,-124-26 0,-26-24-31,1 0 63,0 0-32,25 0-15,24 0 15,-49 0-15,0 0 15,-1 0-31,1 0 16,0 0-1,0 0 1,-50 0 234,-25 0-235,50-24 1,-24 24-16,-26 0 16,50-50 202,74 25-186,-24 25-17,-50-49 157,-50 49-156,-24-25 15,49 25-15,0 0 109,1 0-94,-26 0-15,0 0-1,26 0 1</inkml:trace>
  <inkml:trace contextRef="#ctx0" brushRef="#br1" timeOffset="18335.22">4986 6449 0,'25'0'125,"49"0"-125,-24 25 16,24-25-1,1 0 1,98 0 15,75 25 0,-148-25-31,-26 0 16,0 0 0,1 0-1,-1 0-15,1 0 16,-26 0-1,26 0 1,24 0 0,50 0-1,-50 0-15,149 0 32,-149 0-32,125 0 31,-150 0-16,0 0-15,-24 0 16,24 0 0,-24 0-1,-25 0 1,0 0 0,-1 0-16,1-25 15,0 25 1,0 0-1,0 0 17,-1 0-1,1 0-31,0 0 31,-50 0 94,-24 0-109,-75 0 15,49 0-31,26 0 16,-26 0-1,26 0 1,-1 0 0,-24 0-16,24 0 15,-25 0 1,-24 0-1,25 0 1,-50 0 0,-75 0 15,-197 0-15,271 0-1,51 0 1,0 0-16,-1 0 15,26 0 1,-1 0 0,0 0-16,1 0 15,-1 0 1,1 0 0,-1 25-1,0-25-15,1 25 31,-1-25 1,25 0-32,1 0 15,-1 0 1,-25 0 0,25 0-1,1 0 1,-1 0-1,-25 0 1,25 0-16,-24 0 16,24 0-1,-25 0 1,25 0 15</inkml:trace>
  <inkml:trace contextRef="#ctx0" brushRef="#br1" timeOffset="110848.12">9749 10368 0,'-25'0'31,"25"25"-15,-25 0-1,25-50 110,74-24-109,50-26 0,50-24-1,74 0-15,-49-50 16,-26 25-1,-74 25 1,100-25 0,-199 99-1,25 25-15,-25-25 63,49 25-32,-24-50-15,0 50-16,0-24 47,-50 24 62,-25 24-93,1 51-1,-299 198 1,274-199-1,-25-24-15,74-1 16,-25-49 0,26 25-1,-1-25 32,-50 50-31,-49 49 15,75-49-31,-1-26 16,25 1-1,0-25 1,25 25 15,-24 0-31,-51 49 16,26-24-1,-1-25 1,0-1 0,50 1-16,-24-25 31,48-25 328,51 1-343,-1-26-16,25-24 31,1-1 0,-76 75-31,26-49 16,49 24 0,-49-25-16,49-24 15,0 24 1,-24-24 0,-26 24-16,-24 25 15,0 25 1,-25-25-1,25 25 32,0-24-31,-25-1-16,74 0 187,0 0-155,-24-24-32,-50 24 15,25 25 1,0 0 78,-25-25-79,24 25 110</inkml:trace>
  <inkml:trace contextRef="#ctx0" brushRef="#br1" timeOffset="-209864.66">3027 9227 0,'0'25'125,"-25"50"-109,0 49-1,-25 0-15,25 99 16,25-74 0,-24 0-1,24 24 1,-25-49-16,25 25 15,-25-25 1,-25 124 15,26-99-15,-26-75 0,50-24-16,-50 0 15,26-1 1,-1 1-1,0-25 1,25-1 15,-25 1-15,0 25 0,1-25-16,-1-1 15,25 26 16,-25-25 48,0-25-64,0 0 1,25 25-16,-24-1 172,-1 1-157,0-25 1,0 0 78,25-25-47,0-24-32,0 24-15,25-25 16,25 26 15,-26 24-31,1 0 16,0 0-1,0 0-15,0 0 16,49 148 15,-49-73-31,49 173 31,-49-75-15,0 1 0,-25 49-16,25 50 15,-25-74 1,24-1 0,1-24-1,0-25-15,0-50 16,0-50-1,24-24 1,-49 25 281,0-1-281,25 1-1,25 24 1,-50-49-1,49 0-15,1 0 32,-50 0-17,74-25 17,-49 0-32,50 24 31,-51-24-31,1 0 31</inkml:trace>
  <inkml:trace contextRef="#ctx0" brushRef="#br1" timeOffset="-208579.81">645 11857 0,'-25'0'110,"25"49"-95,0 1 1,-24 24 0,24 1-1,0-51 1,0 1 0,24 25 15,26-50-31,-50 25 15,25-25 1,24 0 15,-24 0-15,25 0 0,-25-25 15,-25-50 0,0 51-15,-25-51-1,25 26 1,-25 24-16,0 0 16,25-25-1,-25 50 1,1 0-1,24-24-15,-25 24 16,0 0 15</inkml:trace>
  <inkml:trace contextRef="#ctx0" brushRef="#br1" timeOffset="-207572.36">1042 11460 0,'0'25'110,"-25"49"-95,1 50 16,24-99-31,0 0 16,0 24 0,0-24-1,0 0 1,0 0 0,0-1-1,24 26 1,1-50-1,0 25 1,-25 0 15,25-1 1,24-24-32,-24 25 15,0-25 1,0 0-1,0 0-15,-1 25 16,1-25 15,-25 25-15</inkml:trace>
  <inkml:trace contextRef="#ctx0" brushRef="#br1" timeOffset="-206707.05">1216 11485 0,'0'24'78,"0"1"-62,0 0-1,25 0 1,-1 0 0,-24-1-16,25 1 15,-25 0 1,25 0 15,-25 0-31,25-1 31,0 1 1</inkml:trace>
  <inkml:trace contextRef="#ctx0" brushRef="#br1" timeOffset="-205538.84">1265 11336 0,'50'0'94,"0"0"-79,-1 25 1,50 24 0,-99-24-1,25-25 1,-25 25-1,0 24 17,0-24-17,25 74 17,0-74-17,-25 0-15,0 25 16,0-26 15</inkml:trace>
  <inkml:trace contextRef="#ctx0" brushRef="#br1" timeOffset="-199671.22">6722 15106 0,'25'0'171,"0"0"-155,25 25 0,24-25-1,-24 0 1,-1 0 0,1 0-1,-25 0-15,24 0 16,-24 0-1,0 0 1,149 0 15,-125 0 1,1 0-17,-1 0-15,1 0 16,-25 0-1,0 0 1,24 0 0,1 0-1,-25 0 1,24-25-16,-24 25 16,49 0-1,1 0 32,-1 0-31,-49 0-1,25 0-15,-26 0 16,26 0 0,-25 0-1,0 0-15,49 0 16,-49 0-1,0 0 1,0 0-16,49 0 16,-24 0-1,49 0 17,25 0-17,-75 0 1,1 0-16,49 0 15,-49 0 1,24 25 0,-24-25-16,24 0 15,-24 0 1,-1 0 0,-24 0-1,25 25-15,-25-25 16,0 0 15,24 0 0,1 0 172,-1 0-187,51 0 0,272 49-16,-199-49 15,1 0 1,-50 0 0,25 0-1,-50 0-15,0 0 16,-49 0-1,-25 0 1,-1 0 0,125 0 15,25 0 0,-149 0-31,-25-25 16,0 1-1,49 24 220,1 0-220,24 0 1,26 0 0,-1 24-1,50 1-15,24 0 32,1 0-1,-125-25-31,26 25 15,-1-25 1,1 0-16,-26 0 16,1 0-1,0 0 1,24 0 0,-24 0-1,-26 0-15,26 0 16,-25 0-1,24 0 17,75 0-1,-74 0-31,0 0 16,24 0-1,-49 0-15,0 0 31,-1 0 1,1 0 15,50 0-16,24 0-16,-50 0 1,-24 0 0,0 0-1,0 0-15,0 0 32,24 0-17,-24 0 1,0 0-1,0 0 1,0 0 15,-1 0-15,1 0 15,0 0 0,0 0-31,0 0 16,-1 0 0,26 0 15,0 0 0,-26 0-31,51 0 31,-1 0 94</inkml:trace>
  <inkml:trace contextRef="#ctx0" brushRef="#br1" timeOffset="-198040.53">14114 15255 0</inkml:trace>
  <inkml:trace contextRef="#ctx0" brushRef="#br1" timeOffset="-163549.8">6896 15205 0,'50'0'125,"-1"0"-109,1 0-1,24 0 1,1 0 0,24 0-1,-49 0-15,-1 0 16,1 0 0,24 0-16,-24 0 15,-1 0 1,51 0 15,-51 0-31,75 0 31,-49 0-31,-26 0 16,1 0 0,-1 0-1,1 0 1,0 0-16,-1 0 15,26 0 1,-26-25 0,26 25-1,-26 0 1,1 0-16,24 0 31,75-24 16,-74 24-47,-26 0 16,1 0-1,-1 0-15,26 0 16,-1 0 0,-24 0-1,-1 0-15,26 0 16,24 0-1,0 0 1,100-25 15,24 25 1,-173 0-32,-26 0 15,1 0 1,25 0 265,-1 0-265,1 0-1,124 25 1,322 24 15,-298-24-15,-74 0-1,50 0 1,-25-1 0,0 1-16,-25-25 15,-25 25 1,-25-25 0,1 0-1,24 25 1,-50-25-16,51 25 31,-76-25 0,51-25 282,-1 25-313,-24 0 15,24-25 1,1 25 0,98-25 15,75 0-15,-124 25-1,-24 0-15,-26-24 16,0 24-1,1 0 1,-25 0 0,-26 0-1,1 0-15,0 0 16,0 0 0,0 0-1,24 0 16,75-25-15,-99 25 0,0 0-1,24 0-15,-24 0 16,0 0 0,0 0-1,0-25 1,-1 25-16,26 0 15,-25 0 1,24 0 0,-24 0 31,0 0-1,-50 0 283,-24 0-314,-51 0 16,76 0-15,-26 0 0,0 25-1,-24 0-15,0-25 16,-1 24 0,1-24-1,-1 0 1,1 0-16,24 25 15,-24-25 1,24 0 0,-49 0 15,49 0 0,26 0-31,-1 25 16,0-25-1,-25 0 1,1 0 0,24 0-1,-25 0 17,26 0-32,-26 0 31,0 0 0,1 0 0,24 0-15,0 0 0,0 0 15,1 0 0,-1 0 0,0 0 1,25 25 30</inkml:trace>
  <inkml:trace contextRef="#ctx0" brushRef="#br1" timeOffset="-153303.88">8682 18207 0,'25'0'125,"0"0"-109,-1 0-1,1-25 1,50 25-1,-1-25 1,149 25 15,125-25-15,-175 0 0,-49 25-16,-25 0 15,50 0 1,-50 0-1,25 0 1,-24 0-16,24 0 16,-50 0-1,1 0 1,-1 0 0,0 0-16,1 0 15,49 0 16,0 0 1,-50 0-32,-24 0 0,-25 0 15,-1 0 1,26 0 0,0 0-1,-25 0 1,-1 0-1,1 0 1,0 0 0,0 0 15,0 0 0,-1 0-15,1 0-1,-74 0 157,24 0-156,-25 0 0,25 0-1,-24 25 1,-1-25-16,-24 0 15,24 25 1,-24-25 0,-1 25-1,1 0-15,-1-25 16,-49 0 15,-49 0 0,98 24-31,-24-24 16,25 0 0,24 0-1,-24 0-15,24 0 16,0 0 0,1 0-1,-1 0 1,1 0-16,-1 0 15,-24 0 1,-75 0 15,74 0 1,26 0-32,24 0 15,-25 0 1,1 0-1,-1 0 1,-24 0 0,-1 0-16,26 0 15,-51 0 1,76 0 0,-1 0-1,-50 0 16,26 0-15,24 0 0,0 0-16,0 0 15,1 0 17,-1 0-32,0 0 15,0 0 16,0 0-15,1 0-16,-1 0 31,50 0 126,-1 0-142,26 0 1,0 0-1,123 0 17,-24 0-17,-75 0 1,1 0 0,-1 0-1,-24 0 1,0 0-16,-1 0 15,26 0 1,-1 0 0,0 0-16,1 0 15,-1 0 1,25 0 0,50 0 15,-74 0-31,49 0 31,-50 0-31,-24 0 16,-1 0-1,-24 0 1,0 0-16,49 0 16,-49 0-1,0 0 1,0 0-1,24 0 1,-24 0 0,25 0 15,24 0 0,-49 0-15,0 0-1,0-24 1,-1 24 15,1 0 1,0 0-1,0 0-16,0 0 17,-1 0 15,1 0 46,0 0-61,0 0-17,0 0 32,-1 0-16,1 0-15,0 0 0,0 0 30,0 0-14,0 0-1,-1 0 63,-24-25 140,25 25-93</inkml:trace>
  <inkml:trace contextRef="#ctx0" brushRef="#br1" timeOffset="-144760.15">943 12477 0,'0'0'16,"-25"25"0,0-25-16,50 0 125,0 0-110,49-50 17,-24 25-32,0-49 15,49-1 1,-25 1-1,25-1 1,-49 26-16,0 24 16,-26 25-1,1-25 17,0 25-1,0-25 0,0 1-15,-25-1 31,24 25-32,-24-25 16,25 25 1,-50 25 265,25 0-282,-99 49 1,74-49-1,1 0 1,-1-25-16,25 24 16,-50 1-1,1 0 17,24 0-17,0-25 1,25 50 15,-50-50-15,26 24-1,-1-24 1,0 50 0,0-50-1,0 25 1,1 0-1,-1-1 1,0 1 15,0 0 1,0 0-17,1 0 16,-1-1-31,0 1 47,50-25 250,124-74-266,-75 24-15,-24 25-16,24-24 16,-49 24-1,0 0 1,24 25 0,-49-25-16,50 1 15,-25-1 16,-1 0-15,-24 0 15,25 25-31,0-25 32,0 25-32,-25-25 15,25 25 1,-1 0-1,-24-24 1,25 24 0,-25-25-1,0 0 17,25 25-17</inkml:trace>
  <inkml:trace contextRef="#ctx0" brushRef="#br1" timeOffset="-142544.01">8880 18182 0,'50'0'157,"0"0"-142,49 0-15,0 0 16,273 0 0,-74 0 15,-1 25 0,-148-25-31,-25 0 16,-24 0-1,-1 0-15,0 0 16,-25 0 0,1 0-1,-1 0 1,1 0-1,-1 0-15,-24 0 16,-1 24 0,26-24 15,-26 0 0,-24 0-15,0 0 15,0 0-31,0 0 31,-1 0 1,1 0-1,0 0 0,0 25 0</inkml:trace>
  <inkml:trace contextRef="#ctx0" brushRef="#br1" timeOffset="-139151.21">22771 18207 0,'25'0'141,"0"0"-126,123 0 17,101 0-1,-150 0-15,0-25-1,-25 25-15,1 0 16,-26 0-1,1 0 1,0 0-16,-26 0 16,1 0-1,0 0 1,0 0 0,0 0 15,-75 0 219,25 0-235,-24 0 1,-1 0 0,25 0-1,-24 0 1,-1 0-16,0 0 16,-49 0-1,0 0 16,0 0-15,49 0 0,1 0-1,24 0 1,0 0-16,-25 0 16,25 0-1,1 0 1,-1 0-16,0 0 15,0 0 1,0 0 0,1 0 31,-1 0-16,0 0 78,25 25-46,-25-25-16,50 0 140,0 0-171,0 0-1,49 0 1,25 0 0,75 0-1,0 0-15,272 0 16,-322 0-1,-50 0 1,1 0 0,-1 0-1,-49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5T04:38:20.6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3151 13543 0,'-25'0'0,"74"0"157,1 0-142,124-24 1,-125 24-1,-24-25 1,0 25 0,0 0 15</inkml:trace>
  <inkml:trace contextRef="#ctx0" brushRef="#br0" timeOffset="867.49">3200 13717 0,'25'0'109,"25"0"-93,24 0-16,0 0 15,1-25 1,-1 25 0,-49 0-16</inkml:trace>
  <inkml:trace contextRef="#ctx0" brushRef="#br0" timeOffset="2725.68">2158 13767 0,'25'49'125,"0"-24"-110,-25 0 1,0 49 0,25-74-16,-25 25 15,25-25 1,-25 25-16,0 0 16,0-1 15,24-24 16,-24 25-47,-24-99 218,-175-249-218,125 224 16,24 0 0,25 74-1,1-24 1,24 24 15,24 25 157,1-25-173,25 0 1,-1 25 0,-24 0 15,-25-25-16,25 25 1,0 0 15,0 0 1,-25-24-1</inkml:trace>
  <inkml:trace contextRef="#ctx0" brushRef="#br0" timeOffset="3690.65">2134 13692 0,'49'-25'141,"-24"1"-125,49-26-1,-74 25-15,25 25 16</inkml:trace>
  <inkml:trace contextRef="#ctx0" brushRef="#br0" timeOffset="5724.89">2382 13246 0,'49'-25'125,"-49"0"-110,25 25 1,0 0 0,0 0-1,-50 0 188,0 0-187,0 0 15,25 25-15,-25 0 0,1-25-1,24 25 1,-25-25-1,25 24 95,0 1-79,0 0-15,0 0 15,25 49-15,-1-49 15,1 0-31,-25 0 15,25-25 1,0 24 0,0 26-1,-1-50 1,-24 25 0,25 0-1,-25-1 1,25-24-1,-25 25 1,25-25 172,0 0-110,-1 0-47,1 0 0,0-25-15,0 25 31</inkml:trace>
  <inkml:trace contextRef="#ctx0" brushRef="#br0" timeOffset="7438.28">2605 13320 0,'0'-25'109,"0"1"-46,25 24-47,-1-25 30,1 25-14,0 0-17,0 0 1,0 0 109,-25 25-109,0-1-16,0 1 46,0 0-30,0 0 31,0 0-31,0 24-1,-25-49 16,25 25-15,0 0 62,0 0-15,-25-25-48,50 0 126,24 0-125,-24 0-1,0 0 1,0-25-16</inkml:trace>
  <inkml:trace contextRef="#ctx0" brushRef="#br0" timeOffset="9294.79">2754 13022 0,'0'-24'125,"24"-26"-94,-24 25 16,25 25-47,0 0 156,0 25-140,0 49 15,-1-24-15,-24-25-1,0 0 1,25 49 0,0-74-1,-25 25 32,0 0-16,0 0 1,0 24-32,0-24 78,0 0-31,0 0-32,0-1 16,0 1-15,0 0 15,0 0-15,0 0 15,0-1 0</inkml:trace>
  <inkml:trace contextRef="#ctx0" brushRef="#br0" timeOffset="10172.04">2952 13543 0,'0'25'172,"-25"-25"-172,25 25 16,-25 0 15,1-25 0,24 25-15</inkml:trace>
  <inkml:trace contextRef="#ctx0" brushRef="#br0" timeOffset="12075.01">2134 15949 0,'49'0'63,"1"25"-47,123-25-16,-98 0 15,-26 0 1,26 25-1,-75 0 32,0 0-15,0-1-17</inkml:trace>
  <inkml:trace contextRef="#ctx0" brushRef="#br0" timeOffset="13069.57">2208 16173 0,'50'0'187,"-1"24"-171,125-24 0,-149 0-1,-1 0 1,1 25-1</inkml:trace>
  <inkml:trace contextRef="#ctx0" brushRef="#br0" timeOffset="14761.58">1092 16346 0,'25'25'140,"-1"25"-140,51 24 16,-26 1 0,-24-26-1,-25-24 17,0 0 46,-49-75 47,24 1-110,-25-26 1,50 50 0,-25 1 46,1-1-46,24 0 31,0-25-32,0 25 16,0 1-15,0-1 31,24 0-31,-24 0 15,25-24 125,25 24-125,-25 25 1</inkml:trace>
  <inkml:trace contextRef="#ctx0" brushRef="#br0" timeOffset="15565.4">1216 16495 0,'25'-25'140,"-1"-24"-124,26 24 0,-25 25-1,-25-25 1</inkml:trace>
  <inkml:trace contextRef="#ctx0" brushRef="#br0" timeOffset="17149.93">1340 16049 0,'25'-25'94,"-1"0"-79,1 25 17,-25-25-17,0 50 110,-25-25-109,25 25-1,-24-25 17,24 25 30,0 24-15,0 1-31,0-1-16,24 1 15,-24-25 1,25 0 0,0-1-16,0 1 31,-25 0-16,25-25-15,-1 25 16,1-25 0,0 0 218,25 0-203,-26-25 1,-24 0-17</inkml:trace>
  <inkml:trace contextRef="#ctx0" brushRef="#br0" timeOffset="19833.73">1613 16222 0,'0'-49'94,"-25"-1"-78,0 50-1,25-50 1,0 26 15,0-1 16,0 0-16,-25 25-31,25-25 32,0 0 15,25 50 140,0 0-171,0-25-1,-1 50 1,26-1 0,-50-24-1,25 0 1,0 0-1,-25-1 17,24-24 15,-24 25-1,0 0 48,0 0-63,0 0 344,50-75 219,-25 50-578,0-25-1,-25 0 48</inkml:trace>
  <inkml:trace contextRef="#ctx0" brushRef="#br0" timeOffset="21141.6">1588 15726 0,'0'-25'125,"25"1"-110,-1 24 1,-24-25 0,50 25 109,-25 49-125,0-24 15,74 74 1,-49 1 0,24-26-1,-24 0-15,-50-49 16,24-25-1,-24 25 1,0 0 15,0 0 126,-24-1-142,-26 26 1,50-25-1,-50 49-15,50-49 16,0 0 15,0 0-15</inkml:trace>
  <inkml:trace contextRef="#ctx0" brushRef="#br0" timeOffset="22677.17">7169 16917 0,'0'-25'140,"0"0"-124,0 0-16,25 25 31,-25-24-15,0-1 46,25 25-46,-25-25 0,0 0 140,0 0-47</inkml:trace>
  <inkml:trace contextRef="#ctx0" brushRef="#br0" timeOffset="23749.03">7243 17016 0,'25'0'62,"0"0"-46,-25-50 0,25 1-1,-25 24 16,0 0 1,0 0 15,25 1-32,-25-1 16,24 25-15,-24-25 0</inkml:trace>
  <inkml:trace contextRef="#ctx0" brushRef="#br0" timeOffset="26049.1">7045 17562 0,'0'-25'62,"74"124"79,-49-49-125,25-1-1,-50 1 1,25-25 0,-25 0-1,0-1-15,0 1 125,0 25-109,24-25 15,-24-1-15,0 1-1,-24-50 48,-1-24-48,-25-1 1,25 1 0,-24 24-1,49-25-15,-25 25 32,25-24-17,-25 24 1,25 0-1,0 0 1,0 1-16,0-1 16,0 0-1,-25 0 1,25 0 0,-25 25-1,25-25 1,50 1 265,-25-1-265,24 25-1,-24 0-15,0-25 16,-25 0 0,25 25-1,0 0 266</inkml:trace>
  <inkml:trace contextRef="#ctx0" brushRef="#br0" timeOffset="27198.49">7144 17661 0,'25'-25'172,"0"25"-172,0-25 15</inkml:trace>
  <inkml:trace contextRef="#ctx0" brushRef="#br0" timeOffset="29991.92">7318 17190 0,'0'-25'62,"25"25"-46,-1 0 15,-24-25-15,-24 25 250,24 25-251,-25 24 220,25-24-220,0 25 63,0-25-78,25-1 16,-1 1 0,1 0-1,0 25 1,0-26-16,24 26 31,1 0-31,-25-1 16,24-24-16,-24 50 15,0-26-15,0-24 16,-25 25 0,0-26 15,0 1 0,0 0-15,25 25-1,-1-26 1,-24 1 0,0 0-1,0 0 1,0 0 15,0-1-15,0 1 15,0 0-15,0 0-1,25-25 16,0-25 1,0 25-17,24-25 407,-24-24-406,50-1-1,73-49 1,-123 74 0,0 0-16,-25 0 15,25 25 1</inkml:trace>
  <inkml:trace contextRef="#ctx0" brushRef="#br0" timeOffset="32510.62">7739 17140 0,'0'25'125,"0"0"-94,0-1 16,0 26-31,0-25-1,0 0 1,0-1-1,0 26-15,0-25 32,0 0 15,0-1-47,50 26 31,0-25-16,-26 0 1,1-25 0,0 0-1,0 0 32,0 0-16,-25-25-15,24 25 0,-24-25-1,0-25 1,25 50 0,-25-24-1,0-1 1,0 0 46,0 0-30,0-24-17,0 24 1,0 0 15,0 0 0,-25 25-15,1-25 0,24 1-1,-25 24 48,-25 0 15,50-25-63,-25 25 1,1 0 109,-1 0 0</inkml:trace>
  <inkml:trace contextRef="#ctx0" brushRef="#br0" timeOffset="35526.65">7690 16966 0,'0'-24'313,"25"-1"-298,-1 0 32,-24 0-31,25 0-1,0 25 1,0-24 15,0-1-15,-1 0 31,1 25-32,0 0 1,0 0 171,0 0-171,24 50 0,-49-26-1,50 26 1,-25-25 0,24 24-1,1 51 1,-25-76-1,24 51 1,-24-1 0,25-24-1,24 74 1,-49-99-16,-25-1 16,25-24 15,0 25 0,24 99-15,1-99-1,-25 25 1,-1-50 0,-48 0 312,-1 0-313,25 25 1,-25-25-16,0 0 31,0 0 532,1 24-454</inkml:trace>
  <inkml:trace contextRef="#ctx0" brushRef="#br0" timeOffset="47714.75">13395 11137 0,'-25'-49'172,"-25"-26"-157,26-24 1,-26 25 0,-24-50-16,49 49 15,-50-24 1,1 25-1,0-26 1,-50 1-16,0 50 16,49-26-1,-148-74 1,148 75 0,-24-1-1,25 26-15,-25-1 16,24 1-1,26 24 1,-1 25 0,-74-50-1,50 25 1,-1 1 0,26 24-16,-1-25 15,-24 25 1,24-25-1,25 0 1,0 25-16,-24 0 16,-1-25-1,25 25 1,-24-24-16,24 24 31,50 0 157,-1 0-188,-24 49 15,50-49 1,-50 50 0,50-50-1,-1 49 1,-24-24-1,25 0 17,-50 0-17,25-25 1,-25 25 0,24-25 15,-48 0 203,-26 0-203,25 0-15,0-25 15,25 0-15,-25 25 31,25-25-16,-24 25-31,-1-25 47,25 1 0,-25 24-32,25-25 1,-25 25 31,25-25-31,-25 25-1,25-25 63,25 25 157,0 0-188,0 0-16,0 0-16,-1 0 1,1 0 31,0 0-31,0 0-1,0 0 1,0 0-1,-25-25 548,-25 1-532,0 24-15,0 0-1,0 0 32,25-25-47,-25 25 16,1 0 0,-1 0 15,0 0 0,25-25 0,-25 25-15,50 0 140,49 0-140,-24 0-16,25 0 15,24-25 1,0 25 0,-25-25-1,26 25 1,-76 0 0</inkml:trace>
  <inkml:trace contextRef="#ctx0" brushRef="#br0" timeOffset="49588.98">13072 9823 0,'124'124'63,"-49"-50"-48,-50-24 1,-1-25-16,1-25 15,0 24 1,-50-24 265,-24-49-265,-26-26 0,26 26-1,49-1 1,-50 25-1,50-24-15,-25 24 16,0 0 0,25 0-1,0 0 17,-24 1-1,24-1-16,0 0 17,0 0 77,24 25 0,26-25-93,0 25 0,24-24-1,50-26 1,-25 25 0,-74 0-1,0 25 79</inkml:trace>
  <inkml:trace contextRef="#ctx0" brushRef="#br0" timeOffset="51067.68">13147 9971 0,'25'0'109,"-1"-24"-93,26-1-16,-25 0 15,0 0 1,24 0 0,-49 1-1,50 24-15,-50-25 32</inkml:trace>
  <inkml:trace contextRef="#ctx0" brushRef="#br0" timeOffset="53144.63">13668 9178 0,'25'0'62,"-1"0"32,1 0-78,0 0-1,0 0 17,-25-25 14,-25 25 126,0 0-156,0 0 0,1 0-16,24 25 203,0 0-188,0 24 1,0 1 0,24-25-16,-24-1 15,50 51 1,-50-50-1,25-1 1,0 1-16,-1 0 31,1 25-31,0-1 16,0-49 0,-25 50-16,25-25 31,-25-1 16,24-24-47,-24 25 15,25-25 173,124-74-173,-124 49 1,0 25 0</inkml:trace>
  <inkml:trace contextRef="#ctx0" brushRef="#br0" timeOffset="54950">14015 9277 0,'0'-25'125,"0"-24"-110,25 49 126,0 0-126,-1 0 32,1 0-31,0 0 62,-25 24-15,0 1-32,0 0 0,0 25-15,0-26 15,0 1 0,-25 0 16,25 0-47,25-25 281,0 0-249,24-25-17,-24 25 1,0 0-1,-25-25 1</inkml:trace>
  <inkml:trace contextRef="#ctx0" brushRef="#br0" timeOffset="57272.05">14065 8954 0,'24'0'219,"-24"-24"-204,25-1-15,0 0 32,0 25 61,0 0-15,-1 0-15,-24 25-63,50-25 16,-25 49-1,0-24 1,-1 0-1,-24 25-15,25-25 32,-25-1-17,0 1-15,25-25 16,-25 25 0,25 25 77,0-50-77,-25 24 0,24 1 77,-24 0-77,25-25 0,0 25-1,0-25 16,-25 25 63,25-25-63,-25 24-15,25-24 0,-25 25 109,0 0-110,-25-25 1,0 25 0,0-25-1,0 25 1,0-1 109</inkml:trace>
  <inkml:trace contextRef="#ctx0" brushRef="#br0" timeOffset="62016.52">2158 12824 0,'0'0'0,"25"0"109,0 0-78,0 0-31,24 50 16,1-26 0,-25 1-16,0-25 31,-25-25 94,24-24-125,-24-1 15,0 25 1,25 1 0,-25-1-1,0-25-15,0 25 16,0-24 0,0-1-1,0 25 1,0 1 15,0-1-31,25 0 31,-25 0-15,0-24 109,0 24-109,25 0-1</inkml:trace>
  <inkml:trace contextRef="#ctx0" brushRef="#br0" timeOffset="63448.14">2258 12675 0,'24'0'94,"51"0"-79,-1 0 1,1 0 0,-26 0-1,1 0-15,-25 0 47,-25 25-31,0-50 234,0-49-235,0 24 1,0-99-16,0 100 16,0-1-1,0 25 1,0-24-1,0 24 17,0 0-17,0 0 1,0 0 0,0 1-1,0-1-15,0-25 16,0 25 15</inkml:trace>
  <inkml:trace contextRef="#ctx0" brushRef="#br0" timeOffset="69250.72">15106 12353 0,'-24'0'156,"24"49"-140,-50-24-16,0 50 15,-24 49 1,-25 49-1,-25 50 1,-25 50-16,50-25 16,-1-74-1,26-25 1,74-100 0,0-24-1,0 25 16,0-25 1,0-1-1,0 1-31,0 0 31,0 0-15,0 0 15,0-1-31,0 1 16,0 0 15,0 0-15,74-25-1,50 0 1,50 25-1,25-1 1,24 1-16,-74-25 16,24 25-1,75 25 1,-173-25 0,49-1-1,-50 1-15,-24-25 16,-1 25-1,1 0 1,0-25 0,-26 0-16,1 0 15,25 0 1,-25 0 0,-1 0-1,-24 25 16,-74-199 32,-100-124-47,50 75-1,50 74 1,-25 0-16,24 75 15,75 24 1,-25 50 0,1-24-1,-1 24 1,-50-75 0,1-24-1,24 74 1,26-25-16,-26 26 15,25 24 1,25-25 0,-25 25-1,1-25-15,-1-25 32,0 50-17,25-49 1,-25 49-16,25-25 15,-25 25 1,25-25 0,-24-24 15,-1 24-15,25-25-1,0 1-15,-25 24 31,25 0 48,0 0-17,-25-49 16,25 24-62,0 1-1,0 24 1,0 0 15,-25 25 110,25-25-63,0 0-31,0 1-47,0-1 47</inkml:trace>
  <inkml:trace contextRef="#ctx0" brushRef="#br0" timeOffset="70390.62">14362 13022 0,'-25'0'16,"25"25"15,-24-25-15,48 0 78,-24 25-79,50 0 1,198 124-1,-49-25 1,-51-25 0,-48-49-1,-51-26-15,-24-24 16,-25 25 0,25-25 15</inkml:trace>
  <inkml:trace contextRef="#ctx0" brushRef="#br0" timeOffset="71421">15082 13221 0,'0'-25'16,"-25"25"109,0 0-110,0 0 1,-24 50-16,-75 49 16,-124 174-1,148-174 1,-24 25 0,75-25-1,-1-74 1,50 0-1,0 0 48</inkml:trace>
  <inkml:trace contextRef="#ctx0" brushRef="#br0" timeOffset="74001.88">5160 11212 0,'25'0'188,"-1"0"-188,1 25 16,0-25-1,25 0 1,24 24-1,-49-24 1,0 0-16,-1 0 16,1 0 109</inkml:trace>
  <inkml:trace contextRef="#ctx0" brushRef="#br0" timeOffset="75001.66">5160 11435 0,'-25'0'16,"99"0"93,-49 0-93,50 0-1,-1 0-15,-24 0 16,-26 0-1,26 0 1</inkml:trace>
  <inkml:trace contextRef="#ctx0" brushRef="#br0" timeOffset="77176.92">4341 11410 0,'0'0'0,"-25"0"32,50 99 77,0 25-93,0-24-1,0-76 1,-1 26-1,-24-25 17,25-25-17,-74-124 173,24 49-173,0 26-15,0-1 16,25 25 0,0 1 15,0-1-15,-25 25-16,25-25 15,0 0 16,-24 25-15,24-25 0,0 1-1,-25 24 1,25-25 0,0 0-1,0-25 16,0 26 16,0-1 0,25 0-31,-25-25 15,74 50-31,-24-49 0,24 24 16,-49 0-1,24 0 1</inkml:trace>
  <inkml:trace contextRef="#ctx0" brushRef="#br0" timeOffset="78182.73">4366 11509 0,'25'0'79,"0"-49"-79,-1 49 15,1-25 16,0 25 126,-25-25-126</inkml:trace>
  <inkml:trace contextRef="#ctx0" brushRef="#br0" timeOffset="80641.98">4515 10790 0,'0'-25'78,"25"25"-62,-1 0 0,-24-25 77,25 25-93,-25-24 94,25 24-78,-50 0 171,0 24-93,1-24-78,-1 25-1,25 0 1,0 0 78,0 74 15,0-49-109,0-1 16,25 1-1,-1-1 1,-24-24 0,25-25-16,-25 25 15,0 0 16,25-25-31,-25 25 16,25 0 0,-25-1-1,0 1 1,0 0 0,25-25-16,-25 25 15,24 0 16,-24-1-15,0 1 0,25-25-1,-25 25 157,25-25-141,-25 25-15,25-25 125,0 0-110,-1 0-15,1 0 15,0 0-31</inkml:trace>
  <inkml:trace contextRef="#ctx0" brushRef="#br0" timeOffset="83442.92">4713 10939 0,'0'-25'172,"0"0"-125,25 0 140,0 25-156,0 0 48,-1 0-79,1 0 125,-25 50-16,0-25-78,0 0 32,0-1-32,0 1-15,-25-25 62,25 25-63,25-50 204,-25 0-203,25 25-1,0 0 63,0 0-46,-1 0-17,1 0 1,0 0 46,-25 25 126,0 0-141,0 0-16,-25-25-15,25 49-1,-25-49 1,25 25 0,-24-25 77,24 25-46,-25-25-31,0 0-1,25 25 1,-25-25 15</inkml:trace>
  <inkml:trace contextRef="#ctx0" brushRef="#br0" timeOffset="85836.5">4788 10641 0,'0'-49'109,"0"24"-109,0 0 47,24 25-16,-24-25 63,25 25-78,-25-25-1,25 50 110,0-25-109,24 50 0,-24-1-1,0-49-15,0 25 16,-25 0 0,25 0-1,0 0 1,-25-1 31,24 1-47,1 0 47,0-25-32,-25 25 1,25-25 15,-25 25 141,0-1-156,25-24-1,-1 0 63,-24 25-46,25-25 30,-25 25 1,0 0 30,0 0-77,0-1 46,-25-24-62,25 25 32,-24-25-17,24 25 1,-25-25 31</inkml:trace>
  <inkml:trace contextRef="#ctx0" brushRef="#br0" timeOffset="90506.53">19745 8062 0,'-25'-50'422,"0"25"-406,0-25-1,1 26 1,-26-26-16,25 25 15,25 0 1,-25 1 0,1-1-1,-26-25-15,25 25 16,-24 1 0,24 24-1,25-25 1,-50 0-1,1 0 17,-26-24-17,50 49 1,1-25 0,-1 0-1,0 25 1,-74-50-1,74 50 1,-49-49 0,49 24-16,-25 25 15,0-50 1,-24 26 0,24-1-1,26 0 1,-51-25-16,50 26 15,1-1 1,-51 0 0,50 0-1,-24 25-15,24-25 32,-99 1-17,99-26-15,-24 50 16,24-25-1,0 25-15,0-25 16,-24 1 15,49-1-31,-25 25 16,0 0 0,0-25-1,0 25 1,25-25-16,-49 25 15,24 0 1,-25-50 0,1 26-16,24 24 15,0 0 1,0-25 0,0 0-1,1 25-15,-26 0 16,25-25-1,0 25 1,1-25-16,-26 1 31,25 24 1,25-25-17,-25 25 1,1 0 31,48 25 140,-24-1-187,50 26 16,-25-25-1,0 0 1,-1-25 0,1 49-16,50-24 31,-51 0-31,1 0 16,-25 0-1,25-25 1,0 24-1,0-24 1,-25 25 0,-25-25 124,0 0-93,25-25-47,-25 25 31,0-24-15,25-1 0,-24 25-1,24-25 1,-25 25-16,25-25 16,-25 25-1,25-25 1,-25 25-1,25-25-15,0 1 16,-25 24 0,25-25-16,-24 0 31,24 0 0,-25 25-15,25-25-1,-25 25 1,25-24 15,25 24 172,24 0-187,1 0 0,0 0-16,24-25 15,-24 25 1,-25 0-16,-1 0 16,1 0 15</inkml:trace>
  <inkml:trace contextRef="#ctx0" brushRef="#br0" timeOffset="93332.51">19224 6970 0,'25'75'125,"0"-1"-109,74 0 0,-74 1-1,-1-50 1,1-1-1,-25-48 189,-25-1-158,1-25-30,-1 25 15,25 1-15,-25 24 0,25-50 15,-25 50-16,0-25 1,25 0 0,0 1-16,-24 24 15,24-25 17,0 0 46,0 0 62,-25 25-124,25-25 0,0 1 46,0-1 79,25 25 15,-1-25-125,1 25-31,-25-25 16,25 25 78,0-25-48,0 25-30,-1 0 0,-24-25-1</inkml:trace>
  <inkml:trace contextRef="#ctx0" brushRef="#br0" timeOffset="94617.71">19373 7169 0,'0'-25'156,"25"25"-140,-1 0 15,1-25-15,0 0 109,-25 0-94,25 25 16,-25-24-16</inkml:trace>
  <inkml:trace contextRef="#ctx0" brushRef="#br0" timeOffset="96832.78">19596 6697 0,'25'-25'16,"49"-49"-1,-24 49 1,49-49-1,-99 49 1,0 50 156,-25-25-156,-24 49-1,-1-24-15,0 25 16,50-25-1,-24-25-15,24 24 16,0 1 203,-25 0-204,0 0 1,25 0 156,0-1-156,0 1-1,25 25 1,0-25-1,24 24 1,-24-24-16,25 0 16,-26 25-1,26 24 1,-50-49 0,25-25-1,-25 25-15,0-1 31,25-24 1,-25 25-17,0 0 32,25-25 94,-1 0-94,26 0-32,0-50 1,-1 26 0</inkml:trace>
  <inkml:trace contextRef="#ctx0" brushRef="#br0" timeOffset="100109.43">19968 6722 0,'-25'-25'62,"25"0"-30,0 1-1,0-1 94,25 25 31,0 0-125,0 0-15,0 0 15,-1 0-15,1 0-1,0 0 48,-25 25 93,0-1-125,0 1 1,0 0-1,-25-25 0,25 25-15,-25 0 31,25-1 0,-24-24 62,48 0 188,1 0-266,0 0 0,-25-24 16,25 24-31,0 0 15,-1 0-15,1 0 31,-25 24 281,0 1-266,0 0 1,0 0-48,0 0 48,-25-25-32,1 0 0,24 25-15,-25-25 0,0 0 15,0 24 0,0-24-31,1 0 31,-1 0 63</inkml:trace>
  <inkml:trace contextRef="#ctx0" brushRef="#br0" timeOffset="103110.55">20117 6449 0,'0'-25'125,"0"1"-94,0-1 32,0 0-32,25 25-15,0-50 15,-1 50 16,1 0 297,-25 25-313,25-25-16,-25 25 1,25 0 0,0-25-16,-1 25 15,26 24 1,-25-24 0,-25 0-1,25 0 1,-1-25-16,-24 24 15,0 1 1,25-25 0,-25 25 46,25-25-46,-25 25-1,25 0 1,0-1 93,-25 26-93,24-50 0,-24 50-1,25-50 1,-25 24 31,-25-24 265,25 25-296,-24-25 0,-1 0-16,0 0 15,25 25 1,-25-25 93,25 25-93,-25-25-1,25 25 110</inkml:trace>
  <inkml:trace contextRef="#ctx0" brushRef="#br0" timeOffset="105631.79">6400 10666 0,'25'50'156,"0"-1"-140,-25-24-1,24 0 1,1 0 0,0-25 234,74-174-235,-74 100 1,0 24-1,0 0 1,-1 26-16,-24-1 31</inkml:trace>
  <inkml:trace contextRef="#ctx0" brushRef="#br0" timeOffset="107060.69">6574 10542 0,'0'25'47,"0"0"-47,0 24 31,0 26-15,0-51-16,49 1 0,-49 0 15,25-25 1,-25 25 15,25-25-15,0 25-1,-1-75 282,26-24-281,0-50-16,24 49 16,-49 26-1,24-1 1,-24 25-1,-25 0 1,25 25 15</inkml:trace>
  <inkml:trace contextRef="#ctx0" brushRef="#br0" timeOffset="110731.3">20191 9128 0,'-49'75'141,"-249"222"-126,174-148 1,0-25-16,0 25 16,0 25-1,0-1 1,25-24 0,24 0-1,1-50 1,-50 174-1,74-199 1,25 1-16,25 49 16,-24-50-1,-1-49 1,25 0 0,0 0-1,149-25 32,148 0-31,-24-25-1,99 0 1,298-149 0,-372 125-16,-50-1 15,-50-24 1,25 74-1,-49-25 1,-50 25-16,25 0 16,-50 0-1,-24-50 1,24 25 0,-50 1-16,1-1 15,0 0 1,-26 25-1,26-25 1,-149-173 93,-124-1-109,24-24 16,25 49 0,26 75-1,24 25 1,0-1 0,49 1-16,-24 24 15,0-24 1,0 24-1,24 1-15,25 24 16,-49-25 0,74 50-1,1-24 1,-26 24 0,25 0 15,-24 0 0,-1 0-15,-49 0-1,74 0 1,0-25 0,0 25-1,1 0 1,-1-25 15,0 25-15,0 0 15</inkml:trace>
  <inkml:trace contextRef="#ctx0" brushRef="#br0" timeOffset="111848.21">20960 11460 0,'-49'-25'16,"-1"0"-1,75 25 157,49 0-156,26 50-16,24 24 15,24-24 1,-73-25 0,-50-1-1,24 1 1</inkml:trace>
  <inkml:trace contextRef="#ctx0" brushRef="#br0" timeOffset="112819.59">21283 11286 0,'-25'0'47,"-25"75"-32,1 73-15,24-73 16,-25 24 0,26-74-1,24 0-15,-25-25 16</inkml:trace>
  <inkml:trace contextRef="#ctx0" brushRef="#br0" timeOffset="-174991.77">14586 15875 0,'0'50'141,"0"74"-126,0-75-15,0 1 16,0-25 0,0-1-1,0 1 1,0 25-1,0-25-15,0-1 16,0 1 15,0 0-31,0 0 32,0 0-1,0-50 63,0 0-79,0-25 1,0 26-1,0-26 1,0 0-16,0-24 16,0 0-1,0-1 1,0 26-16,0-1 16,0 25-1,0 0 16,0 1 1,0-1 108,0 0-108,24 25 108,26 0-124,0 0-1,-26 0 1,51 0 0,-50 0-1</inkml:trace>
  <inkml:trace contextRef="#ctx0" brushRef="#br0" timeOffset="-174006.94">14635 16049 0,'25'0'125,"0"0"-110,24 0 1,-24 0 0,25 0-1,-25 0 16,-1 0 94</inkml:trace>
  <inkml:trace contextRef="#ctx0" brushRef="#br0" timeOffset="-168932.53">15032 15627 0,'0'25'188,"0"24"-173,0 175 1,25-175-16,-25 26 16,0-1-1,25-24 1,-25-1-1,0 1-15,24-1 16,-24 1 0,0-25-1,0 0-15,0 24 16,0-24 15,25-25-31,-25 50 16,25-50 265,0 0-265,173 0 15,-74-25-31,50 25 16,24-25-1,75 25 1,-25-25-1,100 25 1,-1-24 0,-25 24-16,26 0 15,-100 0 1,0 0 0,-25 0-1,-50 0-15,-49 0 16,50 0 15,-99-25-31,-26 25 16,-24 0-1,0-25-15,74 0 219,75 0-203,24 25-16,75-25 15,49 25 1,50 0 0,-49 0-1,-1 0 1,1 0-16,24 0 15,-49 0 1,148 0 0,-198 0-1,-49 25 1,-1-25-16,-74 0 16,-25 0-1,50 0 1,-74 25-16,-26-25 15,1 0 1,-25 0 0,-1 0-1,1 0 329,25 0-328,24 0-1,-49 0 1,99 0-16,-99-25 16,25 25-1,-50-25 173,24 25-157,-24-24 125,0-1-109,0 0-31,0 0-16,-24-49 15,24-1 1,-50-24 0,25 25-1,0-50-15,-24 25 16,49 24-1,-25 26 1,25-26-16,-25-24 16,0 49-1,25 25 1,0 1-16,0-26 16,0 25-1,0 0 1,-25 25 15,1 0 157,-1 0-173,0 0 1,0 0-1,-74 0 1,0 0 0,-75 25-16,50-25 15,-74 25 1,24 0 0,-24 0-1,24-1 1,-24-24-1,-299 0 1,249 0-16,25 0 16,-74 0-1,73 0-15,-73 25 16,24-25 0,-25 0-1,75 0-15,-50 0 16,75 0-1,-1 0 1,1 0 0,49 0-1,0 0-15,75 0 16,49 0 0,0 0-1,0 0 204,-49 0-203,-75 0-16,0 0 15,-49 0 1,-75 25-1,50 0 1,-1 0 0,51 0-16,49-25 15,25 0 1,24 0 0,-24 0-1,24 0 1,-73 0-1,123 0 1,-25 0 0,25 0-16,1 0 15,-1 0 1,-25 0 15,25 0-15,-24 24-1,24 1 17,-25-25-17,1 0 1,-1 0 0,25 0-16,-49 25 15,0-25-15,24 25 16,0-25-1,-24 25 1,49-25 0,-149 24-1,150-24 1,-26 0 0,25 0-1,-24 0-15,24 25 16,0-25-1,-49 0 1,24 0 15,25 0-15,0 0 15,1 0 32</inkml:trace>
  <inkml:trace contextRef="#ctx0" brushRef="#br0" timeOffset="-166812.15">16024 15478 0,'0'75'141,"0"-1"-125,0 0-1,0 1-15,0 49 32,0-75-32,25 1 15,0-25 16,-25 24-15,0-24 15,0 0 16,0 0-31,25-25 31,-25 25-16,0-1 0,0 1 16,0 0-31,24 25-16,-24-26 15,0 1 17,0 0-1,0 0 31,0 0-15,0 0 0</inkml:trace>
  <inkml:trace contextRef="#ctx0" brushRef="#br0" timeOffset="-164865.63">17016 15503 0,'0'-25'46,"0"75"111,0 24-142,0 1 1,0-1 0,0-24-1,0 98 1,25-123-1,-25 0 1,0 0 15,0 0-15,0 24 0,0-24-16,25 0 15,-25 24 1,0 1-1,25-25 1,-25 0 78,0-1-16,0 1-47,0 0 0,25 0 298,-25 0-314,24 0 16,-48-75 32</inkml:trace>
  <inkml:trace contextRef="#ctx0" brushRef="#br0" timeOffset="-154905.4">18182 15404 0,'0'49'171,"0"26"-155,0 24-16,0 25 16,0-50-1,0-24 1,25-50 0,-25 25-16,0 0 15,0-1 16,0 1-15,0 0 15,0 0 1,0 0-1,0-1-16,25 1 1,-25 0 15,0 0 1,0 24-17,0-24 1,0 0-16,25 0 15,-25 0 1,0-1 0,0 1-16,0 0 62,24-25-46,-24 25-1</inkml:trace>
  <inkml:trace contextRef="#ctx0" brushRef="#br0" timeOffset="-153376.63">19472 15453 0,'0'-24'32,"0"-1"61,0 74 126,25 1-203,0 24-1,-1-24 1,1 24-16,-25-49 16,50 50-16,-50-51 15,25 1 1,-25 25-1,0-25-15,0-1 16,24 26 0,-24-25-1,25 24 1,-25-24 0,0 0-1,25 0 16,-25 0 32,0-1-16,0 1-16,25-25-15,-25 25-1,25 0 17</inkml:trace>
  <inkml:trace contextRef="#ctx0" brushRef="#br0" timeOffset="-151866.41">21283 15379 0,'0'25'203,"25"49"-187,-25-24-1,0-1-15,49 1 16,-24 49-1,-25-49 1,50 24 0,-1 25-1,-49-24 1,25-50 0,0 24-16,0-24 62,-25 0-46,24-25-1,-24 25 1,0-1 0,0 1 62,25-25-63,-25 25 1,25 0 0</inkml:trace>
  <inkml:trace contextRef="#ctx0" brushRef="#br0" timeOffset="-149219.48">15379 15230 0,'-25'0'15,"25"-25"1,-24 25 0,24-25-1,0 1 32,0-1-31,0 0 62,49 0-31,-24 25 0,25 0-16,-26 0-15,26 0-1,-25 0 32,-25 25-16,0 0 1,0 0 30,0-1-62,0 1 47,-25-25 0,0 0-47,0 0 31,1 0 0,-1 0 1,0 0-17,0 0 48,0 0 46</inkml:trace>
  <inkml:trace contextRef="#ctx0" brushRef="#br0" timeOffset="-148027.59">16322 15007 0,'0'25'172,"0"-1"-172,0 26 15,25-25 17,-25 0 93,0-1-79,24 1-30,-24 0 0</inkml:trace>
  <inkml:trace contextRef="#ctx0" brushRef="#br0" timeOffset="-146571.42">17413 14957 0,'0'-25'16,"0"1"31,0-1 15,25 25-46,0 0 15,0 0 0,-1 0-15,1 0-1,0 0-15,0 0 47,-25 25-15,0-1-17,0 1 16,0 25-15,0-25 31,0-1-16,0 1-15,-25-25-1,25 25 1,-25-25 0,25 25-1,-25-25 1,1 25-16,98-25 141,0 0-126,26 0 1,-51 0-1,-24 0 1,0 0-16,0 0 16</inkml:trace>
  <inkml:trace contextRef="#ctx0" brushRef="#br0" timeOffset="-144916.32">18554 14908 0,'25'-25'62,"0"0"-31,-25 0-15,74 0 0,-49 25-1,0 0 32,0 0 0,-1 25-16,-24 0-15,0 0-16,0 0 31,-24-1-15,24 1-1,-25 0 1,0-25 15,50 0 157,0 0-173,-1 0 1,1 0 47,-25 25-17,25-25-46,-25 25 16,0-1 15,0 1-15,0 0 0,0 0 15,0 0-31,-25-1 62,-24-24-46,-1 0 15,50 25-15,-25-25-16,0 0 31</inkml:trace>
  <inkml:trace contextRef="#ctx0" brushRef="#br0" timeOffset="-142471.58">19819 14858 0,'0'-25'47,"0"50"171,-25 0-218,25 0 16,-24-1 0,24 1 171,0 0-156,24-25 79,1 0-95,0 0-15,0 0 16,0 0 46,-25-25 188,0 0-218,0 1-17,0-1 1,0 0 0,0 50 249,25 49-249,-25-49-1,0 0 79,0 24-78,0-24 78</inkml:trace>
  <inkml:trace contextRef="#ctx0" brushRef="#br0" timeOffset="-140861.83">21804 14833 0,'0'25'172,"-25"25"-157,25-26 1,25-24 109,-1 0-109,1 0-1,0 0 1,25 0 15,-26 0-15,1 0 31,0 25 15,-25 0-31,0 0-15,0 0 62,0-1-47,0 1-15,-25-25 0,25 25-1,-49-25 1,24 0 15,0 0-15,0 0-1</inkml:trace>
  <inkml:trace contextRef="#ctx0" brushRef="#br0" timeOffset="-139419.31">21828 14808 0,'50'0'109,"-25"0"-93,0 0 0,24 0-16,-24 0 15,0 0 1,0-24-16</inkml:trace>
  <inkml:trace contextRef="#ctx0" brushRef="#br0" timeOffset="-136713.55">15354 16148 0,'-24'0'78,"48"0"0,1 0-62,-25-25 15,25 25-15,-25-25 109</inkml:trace>
  <inkml:trace contextRef="#ctx0" brushRef="#br0" timeOffset="-134875.34">15677 15850 0,'-25'75'62,"25"-26"-46,-25 1-1,0 24 17,1-49-32,-1 0 15,25 0 17,-25-25-1,0 0 16,25-25 46,0 0-77,0 0 15,0 0 1,0 1-17,0-1 48,25 25 15,25 0-78,-26 0 15,26 0 1,-25 0 15,0 0-15,0 0 15,-25-25 47,24 25 32,-24-25-48,0 0-31,0 1 1,0-1-1,-24 25 31,24-25-46,0 0 0,-25 25 15,25-25 16</inkml:trace>
  <inkml:trace contextRef="#ctx0" brushRef="#br0" timeOffset="-133627.56">16297 16024 0,'25'0'125,"0"0"-94</inkml:trace>
  <inkml:trace contextRef="#ctx0" brushRef="#br0" timeOffset="-131728.41">16545 15776 0,'25'0'125,"-25"25"-109,25 49-1,-25-49 17,0 0-17,0-1 16,0 1-15,-25-25 15,0 25 1,0-25 14,0 0-14,1 0 15,24-25 46,0 0-61,24 25 61,1 0-61,25 0-17,-1 0 1,1 0-1,-25 0 1,0 0 15,-25-24-15,0-1 46,0 0 17,0 0-33,-25 25-14,0 0-17,25-25 32,-25 25-31,0 0 15,25-24-15</inkml:trace>
  <inkml:trace contextRef="#ctx0" brushRef="#br0" timeOffset="-130449.93">17364 15900 0,'24'0'172,"1"0"-156,0 0 31,0 0-32,0 0 17,-1 0-1</inkml:trace>
  <inkml:trace contextRef="#ctx0" brushRef="#br0" timeOffset="-129102.53">18604 15801 0,'25'0'140,"-1"0"-124,1 0 0,0 0 15,0 0 0,0 0-15,-1 0 15,1 0-15</inkml:trace>
  <inkml:trace contextRef="#ctx0" brushRef="#br0" timeOffset="-128044.53">20142 15701 0,'25'0'156,"74"0"-140,-74 0 0,-1 0-16,1 0 15,0 0 1,25 0-1,-1 0 1,-24 0 0,0 0-1</inkml:trace>
  <inkml:trace contextRef="#ctx0" brushRef="#br0" timeOffset="-126878.53">21779 15825 0,'0'25'63,"49"-25"15,26 0-78,-1 0 15,1 0 1,-1 0 0,-24 0-16,-1 0 15,-24 0 17</inkml:trace>
  <inkml:trace contextRef="#ctx0" brushRef="#br0" timeOffset="-118536.6">14288 3274 0,'0'25'110,"0"25"-95,0-26 1,0 51 0,0-26-16,0-24 15,0 0 16,0 0 79</inkml:trace>
  <inkml:trace contextRef="#ctx0" brushRef="#br0" timeOffset="-116601.54">14139 3473 0,'0'-25'31,"-25"25"0,25-25-15,0 0 15,0 0-15,0 1 0,0-1 15,0 0 0,0 0-15,0 0 15,25 25-15,-25-24-1,25-1 16,0 0-15,-1 0 0,1 0-16,0 25 31,0 0 16,0 0-32,24 0 17,-24 0-17,0 0-15,0 0 16,24 0 0,-24 0-1,0 0-15,0 0 31,-25 25-15,0 0 0,25-25-1,-25 25 1,0 24 0,24-24-1,-24 25 1,0-1-16,0 1 15,0-25-15,0 0 16,0-1 0,0 1-1,0 0 1,0 0 0,0 0-16,-24-1 15,-1 1 16,0-25-15,0 0 0,0 0-16,0 25 31,1-25-31,-1 0 31,0 0-15,-25 0 31,26 0 0,-1 0-16,25-25-16,-25 25 1,0-25 0,0 1 31,25-1-47,-24 25 15,24-25 1,-25 0-1,0 0 17,25 1-17,0-1 17</inkml:trace>
  <inkml:trace contextRef="#ctx0" brushRef="#br0" timeOffset="-113688.99">14635 2381 0,'25'0'94,"49"0"-79,-24 50 1,0-25 0,-1 24-1,1-24 1,-50 0 0,25 0-16,-1-1 15,1 26 16,0 74-31,-25-74 16,0-25 0,0-1-1,0 26-15,0-25 16,0 0 15,0-1-15,0-48 156,0-1-125,0 0-32,-25 25 1,25-25-1,-25 0 1,1 25 0,24-24-16,-25 24 15,25-25 1,-25 25 15,50 49 125,0-49-140,-25 25 0,0 0-1,24 0 1,1 0 62,0-25 16,0 0-16,0 0-31,-1-25 0,1-25 15,0 50-46,-25-25-1,0 1 1,25 24 0,-25-25-1</inkml:trace>
  <inkml:trace contextRef="#ctx0" brushRef="#br0" timeOffset="-111458.35">12378 2629 0,'0'-25'15,"25"25"17,-1 0-32,26 0 15,0 0-15,24 0 16,-24 0 0,-25 50-1,24-25 1,-49 25-16,25-50 15,-25 24 1,0 1 0,0 0-16,0 0 15,0 0 1,0-1 0,0-48 93,0-1-78,0-25-31,0 1 16,0 24-1,0-25 1,0 25 0,0-24-1,25 49 1,-25-25-16,25 25 62,-1 0-46,26 0 0,-25 0-1,0 0 1,-25 25 0,24-25-1,-24 24 1,0 1-1,0 0 48,0-50 46,0 0-77,0 1-17,0-26 1,25 25-1,0 25 95,0 0-79,0 0 0,-25 25-15,0 0 0,24-25-1,-24 25 16,25 24 1,-25-24-1</inkml:trace>
  <inkml:trace contextRef="#ctx0" brushRef="#br0" timeOffset="-106750.02">13296 2555 0,'0'-25'31,"0"0"47,0 0-62,0 1 0,-25 24 31,0 0 93,-49 24-124,-1 26-1,75-25 1,-25 0 0,25-1 46,0 1-46,0 0-1,50 0 1,-25 0 0,0 0-16,-1-25 15,1 0 1,0 0 46,0-25 17,-25 0-64,0 0 1,25 0 62,-25 0-62,0-24 15,24 49-16,-24-25 1,0 0 31,0 50 78,0 0-94,0 0-15,0-1-16,25-24 15,0 25 48,0-25-32,0 0-15,-1 0 15,1 0-15,0 0 62,0-49-47,-25 24 0,0 0 16,0 0 16,0 50 249,0 25-296,0-26-1,25-24 48,0 0-16,24 0 31,-24 0-47,0 0 47,0-24-62,-25-1 46,24-25 1,1 25-47,-25 1-16,0-1 31,0 50 453,25-25-468,-25 24-1,0 1-15,0 0 125,0 0-109,0 0-16,0-1 47,0-48 172,0-26-204,0 25 17,25 25-17,-25-25 16,25 25 110,-1-24-125,1 24 109,0 0-94,0 0 94,-25 24-94,25-24-15,-25 25 46,0 0-30,0 0-17,0 0 1,0-1 15</inkml:trace>
  <inkml:trace contextRef="#ctx0" brushRef="#br0" timeOffset="-106030.48">13494 2356 0</inkml:trace>
  <inkml:trace contextRef="#ctx0" brushRef="#br0" timeOffset="-103249.3">13866 5779 0,'0'-24'297,"25"24"-266,0 0 32,0 0-32,-1 0 0,1 0-15,0 0 93,-25 24-62,0 1-31,0 0 15,0 0 0,0 0-31,0 0 16,-25-25 0,25 24 62,-25-24 78,25 25-140,-24-25-1,-1 25 1,25 0 0,25-25 140,-1 0-125,26 0 0,-25 0 1,0 0-17,-1-25 1,1 25-1,0 0 48</inkml:trace>
  <inkml:trace contextRef="#ctx0" brushRef="#br0" timeOffset="-101108.09">14139 5705 0,'0'-25'31,"0"0"-16,0 1 17,-25 24-32,0 0 47,1 0-32,-1-25 16,0 25-15,0 0 0,0 0-1,-24 0 1,-75-25-16,99 25 16,0 0-1,0 0 16,1 0-15,-1 0 15,0 25 1,25 0-17,-25-25 1,25 49-1,-25-24 1,-24 49 0,49-49-1,0 0 1,0 0-16,0 0 16,0 24-1,0-24 32,0 0-31,0 0-1,0 0 1,25 24 0,-1-49 15,1 25-16,0-25 1,0 0-16,0 0 16,-1 0-1,26 0 1,0 0 0,-1 0-1,1 0-15,-1 0 16,-24 0-1,0 0 1,0 0-16,0 0 16,-1 0-1,1 0 17,-25-25-17,0 0 32,0 1-31,25 24-16,-25-25 31,0 0-15,25 0-1,-25 0 1,0 1 15,0-1 0,0 0-15,0 0 31,0 0 0,0 0 0,0 1-47,-25 24 15,25-25 32,0 0-31,-25 25-1,25-25 32,0 0-31,-25 1-1,25-1 32</inkml:trace>
  <inkml:trace contextRef="#ctx0" brushRef="#br0" timeOffset="-94733.21">8310 8582 0,'0'-24'171,"0"-26"-155,25 0 0,0 26-1,24-1 1,-24 0 0,0 25-16,-25-25 15,25 25 48,-1 0 124,-24 25-156,25 0-15,-25 0 0,0-1 15,0 1-31,0 0 31,0 0 0,0 0 1,0-1-17,-25-24 17,25 25-17,-24-25 1,48 0 234,1 0-172,0 0-62,0 0-1,0 0 16,-1 0 1,1 0-17,-25 25 63,0 25-62,0-26 15,0 1 1,-25-25-17,1 0 16,-1 25 1,0-25-17,0 0 1,25 25 0,-25-25-1,1 0 32</inkml:trace>
  <inkml:trace contextRef="#ctx0" brushRef="#br0" timeOffset="-93029.78">8409 7987 0,'0'0'0,"-25"0"47,1 0-31,24 25 15,-25-25-16,25 25-15,-25 0 32,-25 24-17,26 26 1,-26-26 15,0 26-31,-24 24 16,74-50-16,-50 1 15,25 0 1,25-1 0,0 1-16,0-1 15,0-24 1,0 25 0,0-1-1,25-24-15,25 25 16,-1-1-1,1-24 1,25 0 0,-26 0-1,1-25-15,24 25 16,-49-25 0,25 0-16,-1 0 15,1 0 1,-25-25-1,49-25-15,-49 1 16,24-26 0,-24 50-1,0-24 1,0-1 0,-25 1-1,0 24 1,0-50-1,0 26 1,0-1-16,0 25 16,0-24-1,0-1-15,0 25 16,0 1 0,0-26-1,0 25 1,-25 25-1,25-25 1,-25 25 0,0 0-1,25-24 1,-49-1 0,-1 25-1,25-25 1,1 25-16,-26-25 15,0 25 1,1 0 0,24-25-1,-25 1-15,26 24 16,-26 0 15,50-25-15</inkml:trace>
  <inkml:trace contextRef="#ctx0" brushRef="#br1" timeOffset="-83473.81">8434 8979 0,'0'0'0,"0"50"15,0-25 1,-25 0 0,0-25-1,25 24-15,-24 1 16,-1-25 0,0 0-16,0 0 15,-24 0 16,24 0-15,0 0-16,0-25 16,0 1-1,0-1 1,1 0 0,-1 0-16,25-49 15,-25 49 1,0 0-1,0-25-15,25 26 32,0-1-32,0-25 15,0 1-15,0-1 16,0 0 0,0 26-1,0-26 1,0 25-1,0 0 1,0 1 0,25 24-1,0-25 1,0-25-16,-25 25 31,74-24-15,-49-1-16,0 25 31,25 25 32,-1-24-63,1 24 15,-1 0 1,1-25-1,0 25 1,-1 0 0,1 0-1,-25 0 1,-1 0 0,1 0-16,0 0 31,0 25-16,0-1 1,-1 1 15,-24 0-31,25-25 32,-25 25-32,25 0 15,0-1 1,-25 1-1,0 0 1,25-25 0,-25 25-1,0 24-15,0-24 32,0 0-17,24 0 1,-24 0-1,0-1 1,0 1 0,0 25-1,0-25 1,0 24 0,0-24-1,0 25-15,-49-1 16,-1 26-1,1-26 1,-1-24-16,25 25 16,0-50-1,25 25 1,-49-1 0,-1-24-1,25 25 1,1 0-1,-26-25 1,-24 50 0,24-50-1,-24 0-15,24 0 16,0 0 0,1 0-1</inkml:trace>
  <inkml:trace contextRef="#ctx0" brushRef="#br1" timeOffset="-80836.22">13817 6127 0,'-25'0'78,"-50"-50"-62,26 25 15,24 25-31,25-24 15,-25-1-15,0-50 141,1 26-125,-1-26-1,0 50 1,25-24 218,0 24-218,50 0 0,-26-24-1,1 24 1,50 0-16,-51 0 15,26 25 1,-25 0 0,24 0-1,-24 0 1,0 0-16,25 0 31,-26 0-31,1 0 16,0 0-1,0 0 17,24 0-1,-24 0-15,25 25 77,-25 0-77,-25 0 15,0-1 0,0 1-15,0 0 0,0 25-16,0-26 15,0 1 1,0 0 0,0 25-1,0-25 16,0-1 32,-25-24-47,0 25-1,25 0-15,-25-25 31,0 25-15,1-25 15,24 25-15,-25-25 15,0 24-15,0-24-1,25 25-15,-49-25 16,24 0 0,0 0-1,-25 25 1,26-25 0,-51 0-1,50 0 16</inkml:trace>
  <inkml:trace contextRef="#ctx0" brushRef="#br1" timeOffset="-78430.38">14313 3746 0,'-25'-25'109,"25"0"-93,-25 0-16,0 0 15,0 25 1,1-25 0,-1-24-1,25-1 1,-25 1-16,0 24 16,25 0-1,0-25 1,0 1-1,0 24-15,-25-25 16,25 26 0,0-26-1,0 0 1,0 26 265,100-1-250,-76 25-31,1 0 16,25 0 0,-1 0-1,1 0 1,-25 0 0,0 0 46,-1 0-31,1 0 1,-25 25-17,25-1 32,0 1-31,0 25-1,0-1 17,-25-24-32,24 25 31,1-25 0,-25-1 0,0 1-15,0 0 0,0 0-1,0 0 16,0-1-15,0 1 15,0 0 1,-25 0-1,1 0-16,-1-25 17,-25 24-17,25-24 17,0 0-17,-24 25 16,24-25 1,0 25-17,0-25 1,1 0-16,-1 0 31</inkml:trace>
  <inkml:trace contextRef="#ctx0" brushRef="#br1" timeOffset="-73959.39">7219 10691 0,'0'0'0,"0"-25"15,0 0 95,0 50 46,-25 0-140,25 0-16,0-1 62,-25-24-46,25 50-1,0-25 64,25-25 77,0 0-141,-1 0 17,26 0-17,-50-25 1,0 0 15,25 25-15,0-25 46,-1 25-46,-24-24-16,25 24 16,-25-25 62,0 0-16,-25 25 141,1 0-140,24 25 93,0 0-125,0-1 16,0 1-16,0 0 1,0 0 30,0 0-31,0-1-31,0 1 32,0 0 186</inkml:trace>
  <inkml:trace contextRef="#ctx0" brushRef="#br1" timeOffset="-71960.11">7343 10517 0,'0'0'0,"-25"0"78,0 0-31,0 0-16,0 0 16,1 0-31,-1 0 15,0 0 0,-25 0 1,25 0-1,1 0-16,-1 0 1,25 25 15,-25 25 63,25-1-78,0-24-16,-25 0 15,25 49 1,0-49 0,0 25 15,0-26-16,0 1 17,25-25-1,-25 25-15,50 0-16,-26-25 15,1 0 1,25 25-16,-25-25 15,0 0 1,-1 0-16,1 0 16,0 0 15,0 0-31,0 0 16,-1 0 15,1-25-16,0 0 1,-25 0 0,25 0-1,-25 1 17,25 24-17,-1-25 16,-24 0-15,0 0 31,0 0-16,0 1 0,0-1-15,0-25 15,-24 25-15,-1 1 0,-25 24 15,50-25-16,-25 25-15,1 0 32,-1-25-32,0 25 15,0-25 1,0 25 0,-24 0-1,49-25-15,-25 25 16</inkml:trace>
  <inkml:trace contextRef="#ctx0" brushRef="#br1" timeOffset="-69153.7">4192 12998 0,'0'-25'0,"0"0"32,0 0-1,0 0-16,0 50 142,0 0-110,0 0-32,0 0 95,25-25 93,0 0-156,0 0-47,0 0 15,-1 0 1,1 0 31,0 0 0,0 0-1,0 0 1,-25 24 47,-25 1-47,25 0-47,-25-25 16,25 25-1,-25-25 1,0 25-1,1-25 1,-1 0 31,0 0 0</inkml:trace>
  <inkml:trace contextRef="#ctx0" brushRef="#br1" timeOffset="-68264.74">4192 12874 0,'25'0'140,"25"0"-140,-25-25 16,-1 25-1,-24-25-15,0 50 188</inkml:trace>
  <inkml:trace contextRef="#ctx0" brushRef="#br1" timeOffset="-66246.68">4093 12774 0,'-25'0'140,"1"50"-109,24-25-15,-25 0 0,25-1-1,0 1 17,0 0-17,0 0 1,0 0-1,0 24 17,0-24-17,0 0 17,25 0-17,-25-1 16,24-24-15,51 0 15,-50 0-15,24 25 0,-24-25 15,0 0-31,24 0 15,-24 0 1,25 0 15,-25 0-31,-1 0 16,1 0 15,0 0-15,0 0-1,24-25 17,-24 1-17,0 24-15,-25-25 32,25 25-17,-25-25 32,0 0-16,0 0-31,0-24 32,0 24-17,0 0 1,0 0 15,0 1-15,-50 24-1,50-25 1,-25 25-16,1-25 31,-1 25-15,0 0-16,25-25 15,-25 0 1,0 25 0,1 0-1,-1 0 1,25-24 0,-25 24-1,0 0 16,0 0-15,1 0-16,-1 0 31,0 0-15,0 0-16,-24 0 31,24 0 0,0 0-15,0 0 0,0 0-1</inkml:trace>
  <inkml:trace contextRef="#ctx0" brushRef="#br1" timeOffset="-63072.6">3250 15230 0,'0'-25'15,"0"50"173,0 0-157,0 0 32,0-1-48,0 1 48,-25-25-48,25 25-15,0 0 47,0 0-31,0 0 15,0-1 16,0 1-16,0 0-15,0 0 15,25 0 32,0-25-1,-1 0-15,1 0 0,-25-25 31,0 0 0,0 0-31,0 0 0,0 1 0,-25 24 15,1 0 16,-1 0-31</inkml:trace>
  <inkml:trace contextRef="#ctx0" brushRef="#br1" timeOffset="-59581.62">3275 15081 0,'-25'0'234,"25"25"-203,-25-25 1,0 0-1,25 25 0,-25-25 0,25 25-15,-24-1 0,24 1-1,0 0 48,-25 0-32,25 0 0,0-1-15,-25 1 0,25 0 15,0 0 31,0 0-30,0 0-17,0-1 141,0 1-156,0 0 63,25 0-47,-25 24-1,25-49 1,-25 25-16,24 0 15,1-25 1,-25 25 0,0 0-1,0-1-15,0 1 32,0 0-17,0 0 16,0 0 1,0-1-17,25 1 1,0 0 0,-25 0-1,0 0 16,0-1-15,25-24 0,-25 25-16,0 0 31,49-25 266,1-25-282,-1 25 1,1-25-16,0-24 16,-26 49-1,76-124 1,-76 99 0,1 0-1,-25 0-15,0 1 16,0-1 15,25-25-15,-25 1-1,25 24 1,-25-25-16,0 25 47,0 1 15,0-1-46,0 0 31,0 0-47,-25 0 15,25 0 1,-25 1 0,25-1-1,-25 0 17,25 0-17,-24 0 1,-1 1 31,0 24-32,25-25 17,-25 25-17,0 0 1,1 0 31,-1-25-16,0 25 0,0 0 0,0-25-15,1 25 0,-1 0 15,0 0-15,0 0 30,0 0-30,1 0 0,-1 0 31</inkml:trace>
  <inkml:trace contextRef="#ctx0" brushRef="#br1" timeOffset="-50753.2">4044 15751 0,'0'0'0,"0"25"16,0 0 0,0-1-1,0 1 17,0 0 30,0 0-46,0 0 77,0-1-30,0 1-32,0 0-15,0 0-1,0 0 17,0-1-1,0 1-31,24-50 94,-24-24-79,25 24 17,0 0 30,-25 0-46,25-24-1,0 24 1,-25 0 0,0 0-16,0 1 15,24-26 16,-24 25-15,0-24 0,0 24-1,0 0 1,25-25 0,-25 26-1,0-51 1,25 26-1,0-51 1,-25 51 0,0 24-1,0 0 1,0 0-16,0 0 31,25 1-15,-25-1-1,0 0 17,24 25-1,-48 0 250,24 25-250,-25-25-15,0 49 0,0-24-1,25 0 17,-25-25-32,25 25 31,-24-25-16,24 25-15,0-1 16,0-48 234,0-1-203,0 0-31,24-25-1,-24 1-15,25 24 31,0 25-15,-25-25-16,25 0 47,-25 1-16,25 24-15,-25-25-1,24 25 126,-24-25-94,0 50 172,25 0-188,-25-1 0,25 1-15,-25 0-1,0 0 48,25-25-47,-25 25 30</inkml:trace>
  <inkml:trace contextRef="#ctx0" brushRef="#br1" timeOffset="-33161.9">2233 16570 0,'25'0'172,"49"24"-172,-49-24 31,24 25-31,1 0 16,0-25-16,-1 0 15,-24 0 1</inkml:trace>
  <inkml:trace contextRef="#ctx0" brushRef="#br1" timeOffset="-32418.38">2208 16818 0,'50'0'78,"24"0"-62,0 0 0,26 0-1,-51 0 1,-24 0-1,0 0-15</inkml:trace>
  <inkml:trace contextRef="#ctx0" brushRef="#br1" timeOffset="-30580.77">2729 16818 0,'0'24'31,"25"-48"110,-1-1-126,26-50 1,-50 51-16,25-1 16,-25 0-1,25 25 1,-25-25 15,0 50 157,0 124-157,0-75-31,0-24 15,0-1 1,0-24 0,0 0-1,0 0 95,0 0-110,-25-25 62,0 0-46,0 0 15,0 0-15,1 0-16,-1 0 15,0 0 17,0 0 46,50 0 94,124 0-157,-100 0-15,26 0 16,-50 0-1,0 0 1,-1 0 15</inkml:trace>
  <inkml:trace contextRef="#ctx0" brushRef="#br1" timeOffset="-27845.59">16396 15850 0,'-25'0'15,"25"-25"17,-24 25 14,24-24-14,24 48 124,26 1-140,0 25-1,-1-1-15,1 1 16,-25-50-1,-1 25 1,1-25 62,-25 25-62,0-1 15</inkml:trace>
  <inkml:trace contextRef="#ctx0" brushRef="#br1" timeOffset="-25621.02">16694 15801 0,'0'0'0,"0"-25"31,0 50 250,-25 49-265,0-24 0,-24-26-1,49 1-15,0 0 47,-25-25-31,25 25 15,-25 0-15,25-1-1,-25-24 16,25 25-15,-25-25-16,25 25 31,-24-25-15,24 25 0</inkml:trace>
  <inkml:trace contextRef="#ctx0" brushRef="#br1" timeOffset="-23005.7">16545 16793 0,'0'-25'203,"0"0"-156,25 0-31,-25 1 46,25 24-46,-25-25-16,0 0 93,49 0-77,-49 0 62,0 50 110,0 0-173,0 0 1,0 24-16,0-24 16,0 0-16,0 25 15,0-26 1,25 1-1,-25 0 1,0 0 15,0 0 1,0-1 155,-25-24-140,-24 0-31,24 25-1,0-25 1,50 0 281,24 0-282,1 0 1,25 0 0,-1 0-1,25 0 1,-74 0-1</inkml:trace>
  <inkml:trace contextRef="#ctx0" brushRef="#br1" timeOffset="-17822.22">4416 15478 0,'0'-25'219,"0"1"-204,0-1 16,24 25 1,-24-25-1,0 0-15,0 0-1,0 50 266,0 0-265,25-25 0,-25 25-1,25 0 1,-25-1 0,0 1-16,25 0 15,-25 0 1,25 0-1,-25-1 17,0 1 15,0 0 156,-25-25-172,0 25 16,0-25 93,0 25-93,1-25-31,48 0 171,26-25-155,-25 25-17,0-25 1,-1 25 0,1-25-16,0 25 125,-25-25-110,25 25 48</inkml:trace>
  <inkml:trace contextRef="#ctx0" brushRef="#br1" timeOffset="-15145.24">6350 15429 0,'25'-25'125,"50"0"-110,-51 0 1,26 0-16,-25 25 16,-25 25 171,0 25-156,0-25 1,0-1-1,0 1-15,0 25-1,0-1 1,0-24 46</inkml:trace>
  <inkml:trace contextRef="#ctx0" brushRef="#br1" timeOffset="-13767.78">6524 15503 0,'25'0'219,"0"0"-204,-1 0 1,1 0 31,0 0 125</inkml:trace>
  <inkml:trace contextRef="#ctx0" brushRef="#br1" timeOffset="-11631.27">6574 15156 0,'-25'0'78,"0"0"-63,0 0 32,0 0-15,-24 0 14,24 0-14,25 24-17,-25-24 1,0 25 0,1-25-1,-1 25 1,25 0-1,-25 0 32,0 24-15,0 51-32,1-76 15,24 1 1,-25 25-1,25-25 17,0-1 46,0 1-78,0 0 15,25 0 1,-25 0 0,24-1-1,1 1 1,0-25 15,0 0-15,-25 25-16,25-25 15,-1 0 1,1 0 0,0 0-1,0 0 1,0 0 0,24 0-1,1 0 1,-25-25-1,24 25 1,-24-25 0,0 25-1,24-49 1,-49 24 15,0 0 0,0 0-15,0 1 0,25-1 15,-25 0-15,0 0 15,0 0 0,0 1 0,0-1 1,0 0-17,-25 25 1,25-25-1,-24 25 1,24-25 0,0 0-1,-25 25 17,0-24-17,25-1-15,-50 0 31,26 0 16,-1 25-15</inkml:trace>
  <inkml:trace contextRef="#ctx0" brushRef="#br1" timeOffset="-8433.55">7566 15404 0,'0'-25'328,"-25"0"-312,0 0 0,25 0-1,-25 1-15,1-1 16,-26 0 0,25-25-1,0 1 1,-24 24-1,-1-25-15,25 26 16,-24-1 0,24 0-1,0 25 1,-49-50 0,49 26-16,-25-1 15,1 0 1,-26 0-1,26-24 1,-1 49 0,-74-50-16,74 25 31,-24 0-31,24 25 16,1 0-16,24-24 15,-49-1 1,49 25-1,-25-25 1,1 25 0,-26 0-1,25 0-15,-24-25 16,-50 0 0,50 25-1,-1-24 1,-98-26-1,148 50 1,-25 0-16,25 0 16,1-25-1,24 0 17,-25 25 46,25 25 78,49 50-140,-24-51-1,0 1-15,0-25 31,-25 25 1,25 0-17,-1-25 17,-24 25 30,25-25 1,-50-25 171,1 0-218,24 0 15,-25 25 0,25-49-15,-25 49-16,25-25 31,0 0 0,-25 25-15,0 0-1,25-25 1,0 0 15,25 25 172,25 0-187,-25 0 0,-1 0-1,1 0 1,0 0 31,0 0 0,-25-24 31</inkml:trace>
  <inkml:trace contextRef="#ctx0" brushRef="#br1" timeOffset="6217.42">15330 15949 0,'24'0'110,"1"0"-95,25 0 1,24 50 0,-24-25-1,-1 0-15,1 24 16,0-24-1,-25 25 1,-1-26 0,1 1-1,0-25 17,-25 25 124</inkml:trace>
  <inkml:trace contextRef="#ctx0" brushRef="#br1" timeOffset="7647.28">15652 15776 0,'0'-25'62,"0"50"95,0 24-157,-25 1 15,0 49 1,-24 25-1,-1-25 1,50-24 0,-25-50-16,25-1 47,-24 1-32,24 25 1,0-25-1,-25-25 1,25 25 47,0-1-32</inkml:trace>
  <inkml:trace contextRef="#ctx0" brushRef="#br1" timeOffset="9553.51">15677 16743 0,'0'25'141,"-25"-25"-141,25 25 15,-25-25 1,0 0 0,25 25-1,0-1 32,0 26 0,0-25 0,0 0 15,25-25-46,25 24 0,-25-24-16,0 0 15,24 0 1,-24 0 15,0 0 0,0 0 32,-1-24-48,-24-1 1,0-25 0,0 25 31,0 1-16,0-1 0,0 0-15,-24 25-1,24-25-15,-25 25 16,0 0 78,0 0-32,-24 0-31,24 0-15,0 0 15,0 0 16</inkml:trace>
  <inkml:trace contextRef="#ctx0" brushRef="#br1" timeOffset="11863.42">7070 14585 0,'-75'75'188,"50"-51"-172,1 26-1,24-25 32,0 0-31,0-1-1,24-24 17,1 0-32,0 0 15,0 0 1,0 25-1,-1-25 1,1 0 0,0 0 15,0 0 0,-25-25 0,0 1 1,0-1-17,0 0 32,0 0-31,0 0 15,0 1-15,0-1-16,0 0 47,-25 0 15,0 25-46,0 0 15,1 0 0,24-25 0</inkml:trace>
  <inkml:trace contextRef="#ctx0" brushRef="#br1" timeOffset="24651.26">4837 15304 0,'25'-24'188,"0"24"-157,-25-25 0,25 25-15,-1 0 15,1-25-15,0 0-1,25 0 1,-1 1 15,-24-1-15,0 25 124,0 0-108</inkml:trace>
  <inkml:trace contextRef="#ctx0" brushRef="#br1" timeOffset="26865.67">4912 15081 0,'0'25'125,"0"0"-109,0 0-16,24-25 31,-24 49 32,25-49-32,-25 25-16,25-25 1,-25 25 31,25-25-16,-25 25-15,0-1 78,25-24-63,-25 25 16</inkml:trace>
  <inkml:trace contextRef="#ctx0" brushRef="#br1" timeOffset="34309.98">6995 13568 0,'-25'0'31,"75"0"109,0 0-140,24 0 16,1 0 0,-1 0-1</inkml:trace>
  <inkml:trace contextRef="#ctx0" brushRef="#br1" timeOffset="35296.65">6995 13742 0,'50'0'156,"-1"0"-156,-24 0 16,50 0-1,-50 0 1</inkml:trace>
  <inkml:trace contextRef="#ctx0" brushRef="#br1" timeOffset="37362.01">7467 13618 0,'0'-25'47,"0"0"15,0 0-31,0 1 16,0-1 0,24 0 0,1 25-47,-25-25 16,25 25 15,0 0 16,0 0 0,-1 0-32,1 25 48,-25 0-16,0 0-16,0-1-15,0 1-1,0 0 16,0 0-15,0 0 15,0-1-15,0 26-16,-25-25 16,1 0-1,-1-1 1,25 1-16,-25-25 15,0 0-15,25 25 47,-25 0 16,25 0-48,-24-1 1,24 1 0,74-25 140,75-25-140,-75-24-1,1 24-15,-26 0 16,1 25-1,-25-25 17</inkml:trace>
  <inkml:trace contextRef="#ctx0" brushRef="#br1" timeOffset="40451.67">2332 14263 0,'-25'0'16,"75"-25"140,-1-25-141,1 1 1,99-75 0,-124 124-1,24-25-15,-49 0 16,25 25 15,0-25 0,24 0-15,-49 1 0,25 24-16,0-25 15,-25 0 1,25 25 0,0 0 124,-25-25-93,24 25-31,-98 25 140,24 49-140,-74 1-16,50-26 15,-50 26 16,50-26-15,74-24-16,-50 0 78,50 0-47,-25-25-15,25 25 78,-25-1-94,25 1 47,75-25 156,-26-25-188,1 1 1,0-1-16,-1-25 16,-24 25-1,49-24 1,-74 24-16,50 0 16,-25 0 77,0 1-77,-1 24 0,-24-25-1,25 0 48,0 25-32,0-25-15,-25 0-16</inkml:trace>
  <inkml:trace contextRef="#ctx0" brushRef="#br1" timeOffset="42530.34">17289 15677 0,'0'24'78,"25"1"-47,0 0-15,24 0-16,1 49 15,0-49 17,-1 25-32,-24-26 15,0 1 1,0-25 62,-25 25-47</inkml:trace>
  <inkml:trace contextRef="#ctx0" brushRef="#br1" timeOffset="43616.28">17413 16098 0,'0'-49'78,"0"-26"-62,25 1 0,-25 49-1,25 0 1,0 0-16,-25 1 16,0-1 140,24 25-47,-24-25-31,25 25 47</inkml:trace>
  <inkml:trace contextRef="#ctx0" brushRef="#br1" timeOffset="45886.86">17612 16718 0,'0'-49'140,"0"-26"-124,0 51 0,0-1-1,0 0 32,24 25-16,1 0 1,0 0-17,0 0 1,0 0-16,0 0 31,-1 0 0,-24 25 16,25-25-31,-25 25-16,0 24 16,0-24-1,0 0 1,0 0-1,0-1 1,0 1-16,0 0 16,0 0-1,0 0 1,0-1-16,-25-24 16,25 25 15,-24-25-16,73 0 251,1 0-250,-1 0-1,-24-25 1,50 25 0,-51 0 109</inkml:trace>
  <inkml:trace contextRef="#ctx0" brushRef="#br1" timeOffset="48831.04">4936 12774 0,'0'-74'125,"0"0"-110,0-26 1,0 26-1,25 24-15,25-24 32,-25 49-17,49-24 1,-24 24 0,-1 0-1,1-25-15,49-24 16,-24-1-1,24 51 1,-50-26 0,26 25 15,-26 25-31,-49-25 16,-24 25 280,-1 0-280,0-24 62,0 24-62,0 0-1,-24 0 1,24 0 0,50 0 327,24 0-327,26 0 0,-1 0-1,-49 0-15,0 0 16,-25 24 125,0 1-48,-50 50-77,50-26 0,-49 1-1,49-25-15,0-1 31</inkml:trace>
  <inkml:trace contextRef="#ctx0" brushRef="#br1" timeOffset="50802.27">4837 12030 0,'0'-49'110,"0"24"-95,50 0 95,-25 25-79,-1 0 16,-24 25 0,0 0-32,0-1 1,0 1 15,0 0-15,0 0-16,0 0 47,0-1 15,0 1-46,0 0-16,-24 0 31,48-25 188,1-25-203,0 25-1,0-25 1,0 25-1,0 0 1,-25-25 15,49 25-15,-24 0 15,0 0-31,0-24 31</inkml:trace>
  <inkml:trace contextRef="#ctx0" brushRef="#br1" timeOffset="62522.65">9873 13196 0,'-25'0'0,"50"0"140,-1 0-109,1 0-31,25 0 16,-1 0 0,-24 0-1,0-25-15,0 25 16,24 0 0,-24 0 30,0 0 1,0 0-15,0 0 124,-1 0-125,1 0-15,0 0 31,0 0-1,-25-25 79,0 1-93,0-1-1,0 0-15,0 0 15,-25 0 0,0 1 0,0-1-15,-24-99-16,24 99 16,0 0-1,25 0 1,-25 1-1,25-1-15,-24 0 32,-1 25-1,25-25 31</inkml:trace>
  <inkml:trace contextRef="#ctx0" brushRef="#br1" timeOffset="70081.97">11187 13122 0,'-25'0'156,"1"0"-156,24-25 15,-25 25 1,0 0 15,0 0-15,0 0 0,1 0-16,-1 0 15,0 0 1,0 0-1,0 0 17,1 0-1,24 25 31,0-1 32,24 1-78,26 0-1,-25 0 1,24 0-16,1-25 16,-25 25-1,0-25 1,24 0 0,-24 24 15,0-24 47,0 0-47,-25 25 0,0 0 32,0 0-47,-25 0 30,0-25-30,0 0 15,0 0-15,1 0 0,-1 0-1,0 0 16,0 0-15,0 0 15,1 0 16,24-25 0,0 0-16,0 0 1,0 0-17,49-124 1,1 75-1,-25 24 1,-1 1 0,1 49-16,-25-25 31</inkml:trace>
  <inkml:trace contextRef="#ctx0" brushRef="#br1" timeOffset="72747.73">11187 12923 0,'-25'-25'63,"1"25"-32,-1 0 0,25-24-15,-25 24-16,0 0 15,0 0 17,-24 0 15,24 0-47,-25 0 15,-49 0 16,74 24-31,25 1 16,-24-25 0,24 25 46,0 25-46,-25-50-1,25 24 1,0 51-16,0-50 16,-25-1-1,25 1 1,0 25 0,-25-25 15,25 0 0,0-1-15,0 1-1,0 0 1,0 0 0,0 0-16,0-1 15,25 1 1,-25 0-1,25 0 1,-25 0-16,49-25 16,-24 0-1,0 24-15,0-24 16,24 25 0,-24-25-1,25 0-15,-1 0 16,-24 0-1,0 0 1,25 0 0,-26 0-16,1 0 15,0 0 1,0 0 0,49-25-1,-74 1 1,25-1-1,0 0 1,0 25-16,-25-25 16,0 0 15,25 25-15,-25-24 15,0-1 47,0 0-62,0 0 30,0-24-14,0 24-1,0 0 0,-25 25-15,25-25-1,0 0 1,0 0 0,-25 25-16,0-24 31,25-1 16,-25 25-32,25-25 1,-25 0 15,25 0 1,-24 25-17,-1 0 1,25-24-1,-25 24 1,0 0 31,25-25-31,-25 0-1,1 25 16,-1-25 16,0 25 0,25-25 47,-25 25-16</inkml:trace>
  <inkml:trace contextRef="#ctx0" brushRef="#br1" timeOffset="81421.87">9873 14263 0,'-25'0'31,"50"0"281,-1 0-312,51 0 16,-26 0 0,1 0-1,148 0 1,-98 0-1,148 0 1,-149 0 0,-25 0-1,1 0-15,-1 0 16,-24 0 0,-25 0-1,49 0 1,-49 0-16,24 0 15,-24 0 1,25 0 0,-1 0-1,26 0-15,-25 0 16,-1 0 15,1 0-31,24 0 0,-24 0 16,-1 0-1,1 0 1,24 0 0,-24 0-1,0-25-15,-26 25 16,26 0 0,0 0-1,-1 0 1,-24 0-16,25 0 15,-1 0 1,1 0 0,24 0-1,-24 0 1,-1 0 0,-24 0-1,0 0 1,25 0 15,-25 0-15,-1 0 15,1 0-31,0 0 47,0 0 0,0 0-16,-50 0 110,0 0-141,0 0 15,0 0 1,-24 0 15,24 0-15,0 0-16,0 0 15,0 0 1,1 0 0,-26 0-1,25 0-15,0 0 16,1 0-1,-26 0 1,0 0 0,1 0-1,24 0-15,0 0 16,0 0 0,-49 0-1,49 0 1,-24 0-1,24 0 1,0 0 0,0 0-1,-24 0-15,24 0 16,-25 0 0,-49 0 15,49 0-31,-24 0 15,0 0 1,24 0-16,0 0 16,1 0-1,-1 0 1,0 0 0,-24 25-16,0-25 15,-50 24 1,49-24-1,26 25 1,24-25 0,-25 0-1,1 25-15,24-25 16,0 0-16,-25 0 16,1 0-1,24 0 1,-25 0-1,26 25-15,-26-25 16,25 0 0,-25 0-1,26 0 1,-1 0 0,-25 0-1,25 0 1,-24 0-1,-1 0 1,25 0 0,-24 0-1,24 0 1,0 0 0,-24 0-1,24 0-15,-25 0 31,50-25 48,25 25 108,49 0-171,-24 0-16,24 0 15,1 0 1,-1 0 0,1 0-16,-26 0 15,1 0 1,0 0-1,-1 0 1,1 0-16,-1 0 16,26 0-1,-1 0-15,1 0 16,-1-25 0,25 25-1,0 0 1,1 0-16,-26 0 15,0 0 1,26 0 0,-26 0-16,1 0 15,-26 0 1,1 0 0,49-25-1,-74 25 1,0 0-1,24 0 1,1 0-16,49-24 31,-74 24-15,0 0-16,-1 0 16,26 0-1,-25 0 16,24 0-15,-24 0-16,0 0 16,25 0-1,-1 0 1,1 0 0,24 0-16,-24 0 15,-25 0 1,74-25 15,-74 25-31,0 0 16,-25-25 93</inkml:trace>
  <inkml:trace contextRef="#ctx0" brushRef="#br1" timeOffset="96196.99">9922 14263 0,'99'0'94,"25"0"-78,0 49-16,25-24 15,50 0 1,-26 0 0,1 0-1,-75-25 1,-24 0-16,-51 0 15,1 0 1,0 0 281,74 0-266,50-25-31,-25 0 16,25 0-1,-25 25 1,0 0 0,124 0-1,-174 0 1,-24 0 0,0 0-1,-26 0-15,1 0 16,25 0 15,-25 0-15,0 0-1,-1 0 1,1 0 0,0 0-1,25 0 1,-26 0-1,1 0 1,0 0-16</inkml:trace>
  <inkml:trace contextRef="#ctx0" brushRef="#br1" timeOffset="116803.89">16495 17314 0,'50'0'79,"74"-25"-64,0 0-15,0 0 16,-25 0-1,-49 25 1,0-24-16,-26 24 16,-98 0 156,24 0-157,1 0 1,-1 0-16,1 24 15,-1 1 1,0 0 15,26 0-31,-1-25 16,0 0 0,-25 25-1,25-25 1,1 0 15,-1 0-31,0 0 47,0 0-31,0 0-1,1 0 1,-1 0 15,0 0-15,0 0-16,0 0 31,50-50 156,25 25-171,-1 0 0,150-49-1,-125 74 1,-24 0 0,0-25-1,-26 25-15,1 0 31,74 0-15,-74 0-16,0 0 16,0-25-1,0 25 1,-1 0 0,1 0-1,0 0-15,0 0 16,-75 0 156,25 0-157,-24 25 1,-1-25 0,25 25-1,1 0 1,-26-25-1,25 0-15,25 25 16,-49-25 0,24 24-16,0-24 15,-25 0 1,26 0 0,-26 0-1,25 25 16,0-25 32,0 0-16,1 0 0,-1 0 62,0 0-62,0 0-31,25 25 15,-25-25 47,50 0 172,0 0-234,49 0-1,-24 0 1,0 0-1,-50-25-15,49 25 16,-24 0 78,25 0-79,-25 0-15,-1 0 79,1 0-64,0-25 126,0 25-79,-25-24 1,0-1 343,0 0 422,0 0 1594</inkml:trace>
  <inkml:trace contextRef="#ctx0" brushRef="#br1" timeOffset="130818">10493 12725 0,'-25'0'187,"-25"-50"-171,1 25 0,-26-24-1,-24 24-15,25-49 16,-26-1-1,1 50 1,-25-49 0,25 24-16,-50-24 15,-24 49 1,24 0 0,-50-24-1,75 49 1,50 0-16,24-25 15,1 25 1,-1-25 0,0 25-16,1-25 15,24 25 1,0 0 0,0-25-1,-24 25 16,24-24-15,0 24 0,-24 0-16,24-25 15,0 25-15,0 0 16,25 25 187,25 24-187,25-24-1,-50 0-15,24-25 16,-24 25 0,25-25-16,0 0 46,-25 24-14,-25-48 140,-24-1-157,24-25 1,0 50-1,25-25 1,0 1 0,50-1 124,24-25-140,0 50 16,1-25 0,-26 1-1,1 24 1,0 0-16</inkml:trace>
  <inkml:trace contextRef="#ctx0" brushRef="#br1" timeOffset="132589.57">9848 11757 0,'0'50'78,"0"0"-62,0-1 0,25 1-16,24-1 15,-49-24 1,0 0 0,-25-149 218,1 74-218,24-24-1,-25 49 1,0-24-1,25 24 1,50 0 172,-26 0-173,1 25-15,0 0 16,0 0 62,0 0-47,-1-25-15</inkml:trace>
  <inkml:trace contextRef="#ctx0" brushRef="#br1" timeOffset="134305.12">16644 17562 0,'75'0'172,"74"-50"-157,123 0 1,-197 50 0,-50-24-16,-1 24 15,-48 0 95,-26 0-110,-24 0 15,-1 0 1,26 0 0,-1 0-1,25 0-15,0 0 16,1 0-1</inkml:trace>
  <inkml:trace contextRef="#ctx0" brushRef="#br1" timeOffset="136127.87">9947 11881 0,'25'0'109,"0"0"-62,-1 0 47,1 0-16</inkml:trace>
  <inkml:trace contextRef="#ctx0" brushRef="#br1" timeOffset="138089.13">10269 11509 0,'25'0'31,"75"0"-15,-76 0-16,-73 0 203,24 0-187,0 0-1,0 0 1,0 0 78,25 25 93,0 50-171,0-51 0,0 26-1,0-25 1,0 0 15,0 24-15,0-24-1,0 0-15,0 24 16,0-24 15,0 0 32,0 25-48,0-26 1,0 1 0,25-25 93,0 0-93,0 0-16,0 0 15,24 0 1,1 0-1,-25 0 1,0 0 0</inkml:trace>
  <inkml:trace contextRef="#ctx0" brushRef="#br1" timeOffset="139088.23">10518 11708 0,'0'-25'62,"0"50"63,0 0-109,0-1-16,0 1 15,0 0 1,0 0 0,0 0 156,0-1-157</inkml:trace>
  <inkml:trace contextRef="#ctx0" brushRef="#br1" timeOffset="140736.91">10691 11559 0,'25'0'78,"0"0"-62,0 0 77,-25 25 48,0 24-125,0 1-1,0 0-15,0-26 16,0 1 15,0 0 0,0 0-15,0 0 15,0-1-15,24-24-1,-24 25 1,0 0 0,0 0-16,0 0 47,-24-25 109,-1 0-78,0 0-16,0 0-46</inkml:trace>
  <inkml:trace contextRef="#ctx0" brushRef="#br1" timeOffset="141529.41">10989 11708 0,'25'0'141,"-1"0"-126,1 0 1,25 0 0,-25 0 15</inkml:trace>
  <inkml:trace contextRef="#ctx0" brushRef="#br1" timeOffset="142408.84">10964 11807 0,'25'0'62,"24"0"-46,26 0 0,-1 0-1,-49 0-15,0 0 16,-25 25 31</inkml:trace>
  <inkml:trace contextRef="#ctx0" brushRef="#br1" timeOffset="143385.59">11286 11559 0,'0'25'109,"25"49"-93,-25-24-16,0 49 16,0-49-1,0-26 1,0 1-1</inkml:trace>
  <inkml:trace contextRef="#ctx0" brushRef="#br1" timeOffset="149575.01">4936 12750 0,'0'-50'156,"0"25"-140,0 0-1,0 1 16,25 24 16,-25-25 0,0 0-31,0 0-1,25-24 1,-25 24 0,25 25-1,0-50 1,0 25 15,-1 25-15,1-24-16,0 24 15,-25-25 1,25 0 0,0 25-1,-25-25-15,24 25 32,26-49-17,-25-1-15,0 25 16,-1 0-1,1 25 1,0-49 0,25 24-1,-26 25 17,-24-25-32,25 25 15,0-25 79,0 25-94,0 0 16,-1-25-1,26 1 1,-25 24-1,0 0 95,-1 0-32,-24-25-62,-24 25 109,-1 0-110,0 0 32,-25 0 16,26 0-48,24-25 1,-25 25-1,0 0 1,75 0 156,24 0-156,25 0-1,-74 0 16,-25 50 141,0-26-140,-25 1-1,25 0-16,0 0 1,-25-25 0,25 25-1</inkml:trace>
  <inkml:trace contextRef="#ctx0" brushRef="#br1" timeOffset="151126.07">9079 11187 0,'49'0'78,"100"0"-62,-49-25-1,-51 25 1,1 0 0</inkml:trace>
  <inkml:trace contextRef="#ctx0" brushRef="#br1" timeOffset="151992.87">9004 11361 0,'25'0'47,"25"0"-32,24 0-15,25 0 16,-24 0 0,-1 0-1,-49 0 1,0 0 15,0 0 16</inkml:trace>
  <inkml:trace contextRef="#ctx0" brushRef="#br1" timeOffset="155258">9649 11088 0,'0'-25'109,"0"0"-77,0 0-17,25 0 32,25 25 63,-25 0-79,-1 0 31,1 0-30,-25 25 46,0 0-47,0 0-31,0 0 47,-25-1 15,1-24 157,24 25-47,0 0-125,0 0 78,0-50 187,24 25-296,26-25-16,-25 25 16,0 0-1,-1 0 79,1 0-47,0 25-16,-25 0 94,0 0-31,0 0-79,-25-1 17,0 1-1,1-25-15,24 25 15,-25-25 63,0 25-79,0-25 16,25 25-15,-25-25 0,1 0 93</inkml:trace>
  <inkml:trace contextRef="#ctx0" brushRef="#br1" timeOffset="159664.11">4540 11956 0,'-25'0'47,"0"0"-31,0 0 0,25-25 46,0-25-46,0 26-1,0-51 1,25 26 0,0-51-1,74-48-15,-49 123 16,-1-25-1,1 25 1,-25 1-16,-1-26 16,26 25-1,-25-24 1,0 24 0,24-25 62,-24 0-63,74-24-15,-74 49 16,0 25 0,0-49 124,0 49-124,-1 0-1,-24-25 1,25 25 47,-50 74 93,1-49-141,-1 25 1,0-1 0,-25-24-1,50 0-15,-49 25 16,24-26 0,-50 51-1,75-50 16,-24-1-15,-1 1-16,0 0 16,25 0-1,-50 49 79,26-24-78,-26-1-16,50 1 15,-25-50 1,25 25 0,0 0 30,-25-1-30,1 26 0,-1-25-16,0 0 15,25-1 1,25-98 203,-25 49-204,25 0 1,-25 1-16,24-26 16,1 25 15,-25 0-16,25 1 1,-25-1-16,50-25 31,-26 25-15,1 1-16,0-1 31,0 0-15,0 0 46,-1 25-62,1-25 16,0 25 15,-25-24-15,25-1-1,0 25 1,0-50-16,-1 50 16,1-25-1,0 25 1,-25-24 0,25 24-1,-25-25 63,25 25-62</inkml:trace>
  <inkml:trace contextRef="#ctx0" brushRef="#br1" timeOffset="162313.81">18529 15850 0,'0'-49'16,"0"-1"-1,0 25 1,0 0-1,0 1 1,0-1-16,0 0 31,0 0-15,0 0 0,25 25 46,25 0-62,24 0 16,-24 25-1,-1 0 1,-24-25 0,-25 25-1,25 0 63,25-1 172,-25 1-234,-1-25 0,1 25-1,0 0 1,0-25-1,-25 25 1,25-1 0,-1-24 15</inkml:trace>
  <inkml:trace contextRef="#ctx0" brushRef="#br1" timeOffset="163528.81">19050 15602 0,'-49'25'125,"-1"25"-93,1-1-17,-51 26 1,100-26 0,-25-49-1,1 50 63,-1-25-62,-25-1 0,50 1-1,-25-25-15,1 0 63,24 25-48,0 0 17</inkml:trace>
  <inkml:trace contextRef="#ctx0" brushRef="#br1" timeOffset="166682.29">19001 16718 0,'25'-49'235,"-1"24"-220,1 25 48,0-25-1,0 25-46,0 0 15,-1 0-15,1 0 31,0 0-32,0 0 16,0 0-15,-25 25 62,0 0-47,0 0-15,-25-1 15,25 1-15,-25 0 0,0-25-16,0 25 15,1-25 48,48 0 202,26 0-249,-25 0 31,0 0 15,-1 0-15,1 0-31,-25 25 15,0-1 32,0 1 30,0 0-46,-25 0 16,-24 0-32,24-25-31,0 0 31,0 0-15,1 0-1,-1 0 1,0 0 15,0 0-15,0 0 0,1 0 15,-1 0 0</inkml:trace>
  <inkml:trace contextRef="#ctx0" brushRef="#br1" timeOffset="175637.6">7789 10368 0,'0'25'16,"0"0"0,-25-25 46,25-50 79,25-24-126,0 24 1,24 1 0,-24-1-16,0 25 15,25-24 1,-1 24-16,1-25 15,24 1 1,1-1 0,-1 0-1,25 1 1,-24 24-16,-1-25 16,25 1-1,-24 24 1,-1-25-1,1 26-15,-26-1 16,-24 25 0,-50 0 249,-74-25-249,25 0 0,49 25-1,74 0 345,-24 0-345,25 0 1,-1 0-1,-24 0 17,25 0 46,-50 25-63,49-25 1,-49 25 140,-24 0-124,24-1-32,-25 1 15,0 0 16,0-25 48,25 25-33,0 0-30,-25-25-16,25 24 31,-24 1-15,24 0-16</inkml:trace>
  <inkml:trace contextRef="#ctx0" brushRef="#br1" timeOffset="178440.37">7839 9674 0,'0'-50'109,"24"25"-78,-24 1-15,25-1-16,-25 0 15,25 25 1,0 0 62,0 0-62,24 0-1,-24 0 1,-25 50 93,0-26-77,0 1-17,0 0-15,0 0 32,-25 0 46,0-25-78,1 24 47,24 1-32,-25-25 16,50 0 266,-1 0-265,1 0-1,0 0 16,0 0-16,0 0 0,-1 0-15,-24 25 156,0 0-94,0 0-63,0-1 17,0 1-1,-24-25 0,24 25-15,-25 0-1,0-25 1,25 25 15,-25-25-31,0 0 16,1 0 15,-1 0 0,25 24-15,-25-24 0,0 0-1,0 0 1,1 0 15</inkml:trace>
  <inkml:trace contextRef="#ctx0" brushRef="#br1" timeOffset="193519.67">14412 11038 0,'-25'0'109,"0"0"-77,0 0 15,1 0-32,-1 0 16,0 0-15,0 0 15,0 0 1,1 0-17,24-25 1,0 0-1,0 1 64,0-1-1,24 25-63,1 0 32,0 0 63,0 0-64,0 0-30,-1 0 0,1 0 15,0 0 0,-25 25 16,0-1-31,0 1 46,0 0-46,0 25 15,0-26-15,0 1 62,0 0-63,-25-25 1,25 25 15,-25-25-31,25 25 47,-24-25-31,-1 25 78</inkml:trace>
  <inkml:trace contextRef="#ctx0" brushRef="#br1" timeOffset="196585.13">14387 10765 0,'0'0'0,"-25"0"15,0 0 32,1 0-31,-1 0 62,0 0-31,0 0 0,0 0-32,1 0 32,-1 0-31,-25 0 31,25 0-32,1 25 1,-26-25 0,25 25-1,25 0 95,0-1-79,0 1-31,-25 25 15,1-25 17,24-1-32,0 1 31,0 0 0,0 25-15,0-1-1,0-24 1,24 0-16,-24 25 16,25-50-1,0 24 1,-25 1 0,50 0-16,-26 0 31,1 0-16,0-25-15,0 24 16,0-24 0,-1 25-1,1-25-15,0 0 16,25 0 0,-26 0-1,1 0 1,0 0-1,25 0 1,24 0-16,-49 0 16,0 0-1,0 0 1,-1-25 0,1 25-1,-25-24 16,0-1 1,0 0-17,0 0 1,0 0 0,0 1 15,0-1-16,0 0 1,0-25 0,0 25 15,0 1-31,0-1 16,-25 0-1,25-25 16,0 26-15,-24 24-16,24-25 16,0 0-1,-25 0 1,0 0 0,0 1 15,25-1-16,-25 25 1,25-25 0,-25 25-1,1 0 1,24-25 0,-25 25-16,0 0 46,0 0-14,0-25-32,1 1 31,-1 24-31,0 0 16,0 0-1,0 0 1,1 0-1</inkml:trace>
  <inkml:trace contextRef="#ctx0" brushRef="#br1" timeOffset="-212945.5">17761 17239 0,'-25'0'15,"74"-25"110,26-24-109,24 49-1,-25-50-15,1 25 16,-50 1 0,-1 24-1,1-25 1,-50 25 156,-24 0-157,-1 0 1,1 0-16,-26 0 16,26 25-1,-1-25 1,25 0 0,-24 24 77,24-24-77,25 25 140,0 0-125,-25-25-15,25 25 0,0 0-16,0-1 15,25-48 235,24-1-234,1 0 0,-25 0-1,24 0-15,-24 1 16,0 24-1,0-25 48,-25 0-47,49 25-1,-49-25 1,25 25-1,0 0 1,0 0 0,-25-25 15,25 1 16,-1 24-16,-73 0 125,24 0-124,0 0-32,0 24 15,-49 1 1,24 25-16,26-25 15,-26-1 1,25 1 0,0-25-16,25 25 15,-24-25 17,73 0 280,26 0-296,-26-25-1,-24 0 1,0 25-16,0 0 16,-1 0-1,-24-24 329,25 24-250,-25-25-32,25 25 94</inkml:trace>
  <inkml:trace contextRef="#ctx0" brushRef="#br1" timeOffset="-188699.37">3919 14139 0,'25'0'78,"25"-25"-78,0 25 32,-26 0-32,26 0 0,0 0 15,-1 0 1,1 0 0,-25 0-1,24 0 1,-24 0-16,49 0 15,1 0 1,-1-25 0,-24 0-1,24 25-15,-24-25 16,-1 25 0,1 0-1,0 0-15,24 0 16,-24 0-1,-1 0-15,1 0 16,-25-24 0,24 24-1,-24 0-15,0 0 16,25 0 0,-26 0-1,1 0 1,25 0-16,-1 0 15,1 0 1,24 0 0,26 0-1,-51 0 1,-24 0 0,25 0-1,-1 0-15,-24 0 16,0 0-1,24 0 1,-24 0 0,0 0 15,25 0 156,-26 0-171,51 0 0,-1 0-16,1 0 15,-1 0 1,50 24 0,-74 1-1,-1 0 1,1-25-1,0 0 1,-1 0-16,26 25 16,-51-25-1,26 0 1,-25 0 0,24 25-1,-24-25-15,25 0 16,49 24-1,-49 1 1,-25-25 0,24 0-16,-24 25 15,49-25 1,-24 0 0,-25 0-16,0 0 15,24 0 1,-24 0-1,25 0 1,-26 0 15,1 0-15,0 0-16,0 0 31,0 0-15,-1 0-1,1 0 1,0 0 0,0 0-1,0 0 1,-1 0 31,1 0 0,-74 0 359,24 0-390,-25 0-16,25 0 15,-24 0 1,-1 0-1,1 0 1,24 0 0,-74 0-1,49 0 1,25 0-16,-24 0 16,24 0-1,-25 0 1,25 0-1,-24 0 1,-1 0 0,25 0-1,-24 0 1,-1-25 0,25 25-1,0 0 1,-24 0-16,-1 0 15,1 0 17,24 0-32,0 0 15,0 0 1,-49 0 0,49 0-1,0 0 1,0 0 15,1 0-31,-1-25 16,0 25 15,0 0-15,0 0-1,-49-24-15,49 24 16,0 0-1,-24 0 1,24 0 0,-25 0-1,-24-25 1,24 25 0,-49 0-16,25-25 15,-26 25 1,51 0-1,-75 0 1,74 0 0,1 0-1,24 0-15,0 0 16,0 0 0,0 0-1,1 0-15,-1 0 31,25-25-15,-25 25 0,0-25-16,0 25 15,-24 0 1,24 0 0,-25 0-16,-24 0 15,24 0 1,1 0-1,-26 0-15,1 0 16,-1 0 0,1 0-1,0 0 1,24 0 0,0 0-1,1 0-15,-1 0 16,25 0-1,1 0-15,-1 0 16,0 0 0,0 0-1,-24 0 1,24 0 15,0 0-15,0 0-1,0 0-15,1 0 32,-1 0-17,0 0-15,0 0 16,0 0 0,-24 0 343,-1 0-343,25 0-1,-24 0 1,24 0-16,-50 0 15,1 0 1,49 0 0,-24 0-1,-1 0-15,0 0 16,-24 0 0,0 0-1,-1 0-15,26 0 16,-26 0-1,-123 0 17,123 0-32,1 0 15,-1 0 1,1 0 0,24 0-16,26 25 15,-1-25 1,0 0-1,0 0 1,0 0-16,1 0 16,24 25-1,-50-25 1,25 25 0,-24-25-1,24 0 1,0 0-1,0 25-15,0-25 16,1 0 0,48 0 156,51 0-172,-1 24 15,1-24 1,24 0-1,25 25-15,-25-25 16,0 0 0,1 0-1,-26 0 1,-24 0-16,24 0 16,-24 0-1,-1 0 1,-24 0-1,0 0-15,24 0 16,1 0 0,-25 0-1,24-25 1,1 25-16,0 0 16,-1-24-1,1 24 1,-1 0-1,26 0 1,-26-25-16,1 25 16,25 0-1,-26 0 1,1-25 0,-1 25-16,-24-25 15,0 25 1,0 0-1,24 0-15,1 0 16,-25 0 0,0 0-1,-1 0 1,1 0-16,0 0 62</inkml:trace>
  <inkml:trace contextRef="#ctx0" brushRef="#br1" timeOffset="-181973.44">13494 10344 0,'50'0'328,"-25"-50"-328,24 50 15,1-50 1,99 1 0,-75-1-1,25 25-15,-24-24 16,-1 24 0,50-50-1,-74 51 1,24-1-1,0 0 1,26-25 0,-75 50-1,49-24 1,-49-1 0,0 25-1,-25-25 16,24 25 1,1 0 15,50-50-32,-51 50 1,-48 0 171,-26 0-171,0 0 0,-24 25-16,0 0 15,-1 25 1,1-1-16,-1-49 15,1 50 1,49-25 0,0-25-1,-24 0-15,24 24 32,0-24-17,0 0-15,25 25 16,-25-25-1,1 25 17,-1-25-17,0 25 1,0-25 0,-24 25-1,49 0 1,-25-25-1,0 24 1,0-24-16,-24 25 16,49 0-1,-25-25 1,0 25 0,0-25-1,-24 49 95,24-49-95,0 25 1,0 0-16,0-25 140,1 25-108,-1-25 15,25 25 62,-25-25 282</inkml:trace>
  <inkml:trace contextRef="#ctx0" brushRef="#br1" timeOffset="-176439.82">14858 12601 0,'0'25'141,"-49"24"-125,-26 150-1,1-75 1,-25 24 0,24-48-1,-24-1 1,74-49-1,-24-1-15,49 1 16,-50 24 15,25 1-31,-24-26 16,49-24 0,0 0-1,-25 0 1,25-1-1,0 1 17,-25 0-17,25 0 1,-25 0-16,50-25 94,25 0-94,-1 0 15,26 0 1,-1 0 0,25 0-16,25 24 15,50-24 1,-25 25-1,-25-25 1,0 25 0,-25-25-1,-25 0 1,50 0 0,-74 0-16,-25 0 15,24 0 1,-24 0-1,0 0 1,0 0 0,0 0-16,0 0 15,-1 0 1,-24-25 187,0-24-187,0-26-16,-74-24 15,49 25 1,-49-26 0,24 26-1,0 24-15,1-49 16,-1 0-1,1 0 1,-1 49-16,0-24 16,-24-26-1,49 26 1,-24 24 0,24 1-16,-25-26 15,50 51 1,-25-1-1,-24-50-15,49 26 16,-25 24 0,-25-25-1,50 1 1,-24 24-16,-1-25 16,25 26-1,-25 24 1,25-25-16</inkml:trace>
  <inkml:trace contextRef="#ctx0" brushRef="#br1" timeOffset="-174135.05">16099 13767 0,'24'0'78,"1"0"-62,0 24-1,25-24 1,-26 25 0,1 0-16,25 0 15,-50 0 1,49-25-1,-49 24 1,25-24-16,-25 25 47,0-50 172,0 1-188,0-1 0,0 0 0,0 0 1,0 0-1,0 1-15,0-1-1,0 0 16,0-25-15,0 26 0,0-1 93,-25 25 16,25 25-109,-24-1-1,-1-24 1,25 25 0,0 0-1,-25-25-15,25 25 16,-25 0-1,0-1 17,1-24-32,24 25 15,-25-25 1,25 50 0,-25-50-1,0 25-15,0-25 16,25 24-1,0 1 1,-24-25 62</inkml:trace>
  <inkml:trace contextRef="#ctx0" brushRef="#br1" timeOffset="-172287.12">14809 9773 0,'0'0'0,"99"-50"0,-74 50 16,24-24-1,-73 24 95,-1 0-64,0 0-46,0 24 16,-24-24 0,24 25-1,-25 0 1,-24 0 0,24 0-16,-49 24 15,24-24 1,1 25-1,24-26 1,-24 1-16,49 0 16,0 0-1,-24-25 1,24 50-16,0-50 16,0 0-1,1 24 1,-1-24-16,-25 50 31,25-50-31,1 25 16,-1 0-1,0-25 1,-25 24 0,1 1-16,-1-25 31,25 25-31,-24 0 31</inkml:trace>
  <inkml:trace contextRef="#ctx0" brushRef="#br1" timeOffset="-169339.75">14586 9004 0,'0'0'0,"-25"0"16,50 0 78,-25-25-79,24 25 1,1-25-16,0 1 16,74-51-1,-74 50 17,-25 1-17</inkml:trace>
  <inkml:trace contextRef="#ctx0" brushRef="#br1" timeOffset="-168605.69">14685 9128 0,'0'-25'109,"49"1"-93,-24-26-16,25 0 16</inkml:trace>
  <inkml:trace contextRef="#ctx0" brushRef="#br1" timeOffset="-166456.53">14933 8781 0,'0'-25'109,"0"0"-93,0 0 30,0 1 1,0-1-15,25 0-17,-25 0-15,24 25 16,1 0 93,0 0-62,0 0-31,0 25-1,-1 0 1,-24 0-16,25-25 31,-25 24-15,0 1-1,0 0 17,0 0-17,0 0 1,0-1-16,0 1 16,0 0-1,0 0 16,-25 0 1,1-25-1,24 24 31,24-24 79,1 0-125,25 0-1,-1 0 1,1 0 0,0 0-1,-26 0 1</inkml:trace>
  <inkml:trace contextRef="#ctx0" brushRef="#br1" timeOffset="-163195">12378 8632 0,'-25'0'32,"25"25"-1,25-25 63,0-25-79,24 0 1,26 0 0,-50 25-16,-1-24 15,1 24 1,0 0-1</inkml:trace>
  <inkml:trace contextRef="#ctx0" brushRef="#br1" timeOffset="-161907.07">12403 8830 0,'24'0'109,"26"0"-93,-25-24 0,25-26-1,-1 50 1,-24-25 15</inkml:trace>
  <inkml:trace contextRef="#ctx0" brushRef="#br1" timeOffset="-159188.72">12948 8285 0,'0'0'15,"-24"25"-15,-1-25 32,25 24 30,25-24 63,24 0-109,1 0-1,-1-24 1,1 24-16,-25 0 16,24 0-1,-49 24 48,0 26-48,-24-25 1,-1 0-16,0-1 16,0 1-1,0-25 1,1 0 0,24 25-16,-25-25 15,50 0 173,-1 0-173,1 0 17,0 0-32,0 0 31,-25 25 0,0 0 0,0-1-15,0 1 0,-50 50-1,25-51 1,1-24 31,-1 0-32,0 0 1,0 0 46</inkml:trace>
  <inkml:trace contextRef="#ctx0" brushRef="#br1" timeOffset="-158239.99">13420 8434 0,'24'0'141,"1"0"-126,25 0 1,0 0-1,-1 0-15,1 0 16,-25 0 0,-1 0 15,-24-25 156</inkml:trace>
  <inkml:trace contextRef="#ctx0" brushRef="#br1" timeOffset="-156970.96">13544 8235 0,'0'0'0,"0"25"125,0 0-109,0 24 15,0-24-15,0 25 15,0-25 0,0-1 32,0 1-48,0 0 1,0 0 46,0 0 95</inkml:trace>
  <inkml:trace contextRef="#ctx0" brushRef="#br1" timeOffset="-155606.22">13668 8310 0,'25'-25'78,"-25"0"-62,24 0 0,1 25 15,0 0 0,0 0 16,-25 25 47,0 25-63,0-26-15,0 1-1,0 25 1,0-25 15,0-1 16,0 1-31,0 0-1,0 0 1,-25 0 0,25-1 15,25-24 78,0 0-93,-1-24-1,1 24 1,-25-25 0,25 25-1</inkml:trace>
  <inkml:trace contextRef="#ctx0" brushRef="#br1" timeOffset="-154467.28">14015 8210 0,'25'0'78,"0"0"-62,-1 0-16,-24-24 15,25 24 1,0-25 31,0 25 94,0-25-126,-1 25 1</inkml:trace>
  <inkml:trace contextRef="#ctx0" brushRef="#br1" timeOffset="-152749.94">14065 8384 0,'24'-25'219,"1"0"-203,25 1-1,-25 24 1,-1 0 0,26-25-1,0 25 1,-26 0 0,1 0 62,-25-25-47</inkml:trace>
  <inkml:trace contextRef="#ctx0" brushRef="#br1" timeOffset="-151069.58">14412 7962 0,'0'25'110,"0"0"-95,0 0 1,0 0-1,0-1 1,0 1 15,0 0 1,25-25 124,-1 0-125,1-25 16,0 25-31,0 0-1,0 0 16,0 0 16,-1 0-15,1 0 14,-25 25 17,0 0-32,0 0 0,0 24 1,-25-49-17,1 25-15,-1 0 78</inkml:trace>
  <inkml:trace contextRef="#ctx0" brushRef="#br1" timeOffset="-149735.75">14437 7888 0,'24'0'172,"1"0"-172,0 0 16,0 0 15,0 0 32</inkml:trace>
  <inkml:trace contextRef="#ctx0" brushRef="#br1" timeOffset="-146506.02">9104 8359 0,'24'-74'125,"1"-75"-109,25 0-16,-25-49 15,-25 173 1,0 0 0</inkml:trace>
  <inkml:trace contextRef="#ctx0" brushRef="#br1" timeOffset="-145524.92">9277 8334 0,'0'-24'47,"0"-26"-32,25 25-15,0-24 16,0-1-1,-25 25-15,25-24 32,-25 24-17,0 0 1,24-25-16,-24 25 31,0-24-15,0 24-1,25 0 1,-25-24 0,25 49-1,-25-25 1</inkml:trace>
  <inkml:trace contextRef="#ctx0" brushRef="#br1" timeOffset="-144044.1">9079 7243 0,'49'74'93,"-24"-49"-77,0 0 0,-25 0-1,0 0 48,0-75 140,0 25-203,-25 0 15,-24-49 1,49 49-16,-25-24 16,0-1-1,25 25 1,0 0 15,-25 1-15,25-1-1,0 0-15,0 0 32,-25 0-17,25-24-15,0 24 16,0 0 46,0 0-30,25 25-17,-25-25 1,75 1 0,-51-1-1,1 25 1,-25-25-1,25 25-15</inkml:trace>
  <inkml:trace contextRef="#ctx0" brushRef="#br1" timeOffset="-143179.78">9104 7119 0,'0'0'0,"24"0"156,51-50-156,-26 50 16,1-49-1,0 24 1</inkml:trace>
  <inkml:trace contextRef="#ctx0" brushRef="#br1" timeOffset="-141624.82">9377 6623 0,'24'0'47,"26"-25"-31,24 0-1,-24-24 1,0 24-16,-26 25 16,-73 0 171,24 25-171,-25-1-16,1 1 15,-1-25 1,25 25-16,1-25 16,24 25-1,-25-25 1,0 49 62,0-24-78,0-25 16,25 25-1,0 0 1,0 24 46,50 150-46,-50-149 0,50-1-16,-50-24 15,49-25 1,-49 50-1,25-50 1,0 49 0,0-49-1,-25 25 1,24-25 0,-24 25-1,25 0 79,50-25-16,-1 0-62,0-50-1,1 25 1,24 0 0</inkml:trace>
  <inkml:trace contextRef="#ctx0" brushRef="#br1" timeOffset="-139760.68">9699 6722 0,'0'25'109,"0"0"-93,0-1-1,0 1 1,0 0 0,0 0-1,0 0 1,50-25 140,-26 0-140,1 0-1,0 0 1,25-25 0,-50 0-1,24 25 1,-24-25 0,0 0 46,0 1-31,0-1 32,0 0-1,25 75 141,-25-1-187,50 1 0,-25 24-1,-1-49-15,1 0 16,-25 0 0</inkml:trace>
  <inkml:trace contextRef="#ctx0" brushRef="#br1" timeOffset="-138028.15">9897 6424 0,'0'-24'110,"25"24"-110,0 0 94,0 0-63,0 24 109,-1 1-124,26 0 0,-25 49-1,24-24 1,-49-25 0,25 24-1,0-24-15,-25 0 16,25-25-1,-25 25 1,25 0-16,-25 24 16,24-49-1,1 25 1,-25 0-16,25 0 16,-25 0 77,0-1-15,-25 26-31,0-50-47,-49 50 16,49-26 0,0-24-1,1 0 1</inkml:trace>
  <inkml:trace contextRef="#ctx0" brushRef="#br1" timeOffset="-136132.66">20216 15453 0,'0'25'78,"25"0"-46,25 0-17,-26 0-15,26-1 16,-25 26 0,0-50-1,-1 74 63,26-24-62,-25-50 250,0 50-266,-1-50 15,-24 24 1,50 1-1,-50 0 1,50 0 0,-26 24-1,1-49 1</inkml:trace>
  <inkml:trace contextRef="#ctx0" brushRef="#br1" timeOffset="-135030.68">20712 15577 0,'-25'0'16,"1"0"31,24 25-47,-50 0 15,-24 49 1,-1 26 0,-24 24-1,49-50 1,1-24 0,-26-26-16,75 1 15</inkml:trace>
  <inkml:trace contextRef="#ctx0" brushRef="#br1" timeOffset="-133266.91">20365 16619 0,'0'25'172,"0"0"-157,0 0 1,0-1 0,0 1 31,25-25 78,0 0-125,-1 0 31,26 0-16,-25 0 17,-25 50 77,25-25-93,-25-1 15,24 1-15,-24 0 15,0 0 0,0 0-31,-49-25 16,49 24-1,-25-24 1,0 0 0,0 0-1</inkml:trace>
  <inkml:trace contextRef="#ctx0" brushRef="#br1" timeOffset="-131229.04">20365 16594 0,'25'0'78,"0"0"-47,24 0 16,-24 0-16,0 0-15,0 0 15,-1 0-15</inkml:trace>
  <inkml:trace contextRef="#ctx0" brushRef="#br1" timeOffset="-123309.18">20315 7813 0,'0'25'203,"0"0"-188,0 0 1,0 0 15,0-1 16,0 1-47,0 0 16,0 0 15,0 0-15,0 0-1,0-1 1</inkml:trace>
  <inkml:trace contextRef="#ctx0" brushRef="#br1" timeOffset="-121895">20539 7813 0,'-25'0'94,"0"0"-63,0 0-15,25 25 46,0 0-46,0 0 0,0 0 15,0-1 16,0 1-16,0 0-15,25-25-1,0 25 32,0-25 16,-1 0-16,1 0-32,0-25 16,-25 0 1,0 0 15,0 1 31,0-1-31,0 0-16,-25 25 47,0 0-78</inkml:trace>
  <inkml:trace contextRef="#ctx0" brushRef="#br1" timeOffset="-119897.02">20340 7665 0,'0'0'0,"-25"0"16,1 0 31,-1 0-32,0 0 1,-25 0 15,1 49-15,24-24-16,-25 0 15,50 0 1,-24-1 0,24 1 46,0 25-31,0-25-31,0-1 16,0 1 0,0 25-1,0-25 17,0 0-17,0-1 1,24-24-1,1 0 1,0 25 0,0 0-1,0 0 1,-1-25 0,1 0-1,25 0 1,-25 0 15,24 0-15,1 0 15,-25 0-31,24 0 16,-24 0-1,49 0 16,-49-25-15,0 25-16,0-50 16,0 1 15,-25 24 16,0 0 0,0 0 0,0 0-16,0 1 63,0-1-79,0 0 1,-25 25-1,0-25-15,0 25 16,25-25 0,-25 25-1,1-24 1,-1 24 0,0-25-1,0 25 32,0 0-31,-24-25-16,24 25 31,0 0-15,0 0 30,1 0-30,-1 0 15</inkml:trace>
  <inkml:trace contextRef="#ctx0" brushRef="#br1" timeOffset="-117427.56">19770 7417 0,'24'0'109,"125"0"-93,-25-50 0,422-148-1,-397 123 1,-50 26 0,-49 49-1,-50-25 1,25 25-16,-75 0 234,-49 49-218,-50 26-16,-74 24 15,-75 75 17,224-150-32,24 1 15,25-25 17,0 25 30,1-25-31,-1 0 1,25 25-1,-25-25-16,0 0 17,0 0 46,25 25-63,-25-25 1,1 0-16,73 0 141,1-25-126,49 0 1,25-49-16,99-1 16,50-74-1,-50 50 1,-24 25-16,-100 24 15,-74 25 1,0 25 0,0 0-1</inkml:trace>
  <inkml:trace contextRef="#ctx0" brushRef="#br1" timeOffset="-93954">5284 11658 0,'49'0'109,"1"0"-78,248-74-31,-150 49 16,-24 25-1,25-25-15,-25 0 16,0 25 0,-24 0-1,-26-24 1,25 24 0,-24 0-1,-26 0 1,1 0-16,-1 0 15,26 0-15,-26 0 16,26 0 0,-1 0-1,1 0-15,-26 0 16,1 0 0,24 0-1,-49 0 1,0 0-16,25 0 15,-26 0 1,1 0 0,0 0-1,49 0 1,-24 0 0,0 0-1,-1 0-15,1 0 16,-25 0-1,24 24 1,1-24-16,-1 0 16,1 0-1,-25 0 1,0 0 0,24 0-16,-24 0 15,0 0 1,49 0 15,-49 0-15,25 0 15,-25 0-15,-1 0-1,1 0 1,0 0-1,0 0 17,0 0-1,-1 0-15,51 0-1,-50 0 1,-1 0-16,26 0 15,-25 0 17,0 0-17,-1 0 251,26 0-250,0 0-16,-1 0 15,1 0 1,24 0-1,-24 0-15,24 25 16,-24-25 0,-1 0-1,1 25 1,0-25 0,-25 0 15,-1 0 0,1 0 0,0 0 47,0 0 157,0 0-173,-1 0-46,26 0 15,-50-25-15,25 25-16,0 0 47,-1 0-32,-24-25 1,25 25 0</inkml:trace>
  <inkml:trace contextRef="#ctx0" brushRef="#br1" timeOffset="-91940.41">19670 9550 0,'0'-25'16,"25"25"78,0 0-63,-25-25-31,0 50 94,0 49-79,-50 75 1,-24 50-16,-50-1 16,50 75-1,-1-25 1,-49 25-16,75-100 16,24-73-1,25-1 1,99-99 62,75 0-62,49 0-1,25 0-15,0-50 16,74-24-16,-49-25 15,-25 49 1,-24 0 0,-26 26-16,-74-1 15,-25 0 1,-24 25 0,-26-25-1,26-24 1,-51 24-1,51 25 1,-50-25 0,-25 0 31,0-570-1,0 248-30,-75-1 0,1 150-16,-25 74 15,-25 25 1,-25 49 0,-25 0-16,50 50 31,-25 0-31,50 0 15,0 0-15,49 0 16,1 0 0,24 0-1,0 0 1,0 0-16,0 0 16,1 0-1,-1 0 1,-50 0-16,51 0 15,-1 0 1,0 25 0,0 0 15,-24 25 0,-1-25-31,25-1 16,-24-24-1,49 25 1,0 0-16,-25-25 16,0 50 31</inkml:trace>
  <inkml:trace contextRef="#ctx0" brushRef="#br1" timeOffset="-90696.78">21010 11584 0,'25'0'125,"49"0"-109,-24 25 0,24-1-1,-49 1-15,0-25 16,-25 25 0,25-25-1</inkml:trace>
  <inkml:trace contextRef="#ctx0" brushRef="#br1" timeOffset="-89922.27">21283 11410 0,'0'0'0,"-25"0"47,0 75-31,-24 24-1,-26 25 1,50-50 0,1-24-1,-1-1-15</inkml:trace>
  <inkml:trace contextRef="#ctx0" brushRef="#br1" timeOffset="-86896.63">19125 17438 0,'0'-25'156,"74"-25"-140,249-148 0,-249 148-1,-24 25-15,-1 1 31,-49-1-15,-25 25 109,1 25-109,-26-1-1,0 26 1,-49-25 0,50 0-16,24-1 15,-25-24 1,25 25-1,1 0 1,-26-25-16,25 25 16,0 0-1,-24-25 1,24 24 0,0 1-1,0-25 1,50-25 78,25-24-79,49-26 1,99-24-1,-148 25 1,24 74 0,-74-25-16,25 25 15,-124 0 142,74 25-142,-49 0 1,24 24-1,-49 1 1,74-25 0,0-25-16,100-25 156,-26 0-140,1 0-1,-25 0 1,0 25-1,-25-24 1,-50 24 125,25 24-126,0 1 1</inkml:trace>
  <inkml:trace contextRef="#ctx0" brushRef="#br1" timeOffset="-85103.89">20886 6623 0,'25'-25'141,"49"0"-126,1 0 1,-51 1 0,1 24-1,-25-25 1,0 0 15,0 0-31</inkml:trace>
  <inkml:trace contextRef="#ctx0" brushRef="#br1" timeOffset="-84319.03">20787 6424 0,'24'-24'125,"51"-1"-109,-25 0-1,-26 25 1,1 0-16</inkml:trace>
  <inkml:trace contextRef="#ctx0" brushRef="#br1" timeOffset="-82409.25">21258 6127 0,'0'-25'187,"0"0"-155,25 0-32,0 1 15,-25-1 1,24 0 0,1 25 77,0 0-77,0 25 0,-25 0 30,0-1-30,0 1 0,0 0 15,0 0-15,-25 0 15,0-1-16,25-48 157,25 24-156,0 0 0,0 0-1,-1 0 16,1 0-15,25 0 15,-50 24-15,49 1 0,-24 25-16,25-25 15,-50-1 1,0 1 15,0 0 32,0 0-32,0 0-31,-25-25 15,0 0 17,25 24-17,-25-24 1,-24 25 0,-1 0 15,25-25-16,1 0 1,-1 0-16,-25 0 16,25 25-1,1-25 1,-1 0 0</inkml:trace>
  <inkml:trace contextRef="#ctx0" brushRef="#br1" timeOffset="-75851.8">17909 5705 0,'50'0'94,"0"0"-78,24 0-16,0-25 15,-49 25 1,0 0 0</inkml:trace>
  <inkml:trace contextRef="#ctx0" brushRef="#br1" timeOffset="-74727.64">17909 5879 0,'25'0'63,"25"0"-48,-1 0 1,-24 0 0,25 0-16,-25 0 15,49-25 1,-49 25 15</inkml:trace>
  <inkml:trace contextRef="#ctx0" brushRef="#br1" timeOffset="-73494.72">18703 5333 0,'0'50'125,"-25"-1"-109,0 1 0,1 24-1,24-49 1,0 0 15,24-25 79,26-25-95,0 0 1,-26 25-1,-24-25 1,25 25 0,0 0 15,0 0 0,0 0-15,0 25-1,-1 0 1,-24 0-16,0 0 31,25-1-15,-25 1 15,-25 0 0,1 0-15,-1 0 0,-50-1-1,75 1 1,-25-25 0</inkml:trace>
  <inkml:trace contextRef="#ctx0" brushRef="#br1" timeOffset="-72422.38">18653 5482 0,'0'-25'47,"25"25"-15,0 0-1,-25-25-16,25 25 1,0 0 15,-1 0 1,26-25 30,-50 1-31,25 24 63</inkml:trace>
  <inkml:trace contextRef="#ctx0" brushRef="#br1" timeOffset="-71067.33">19150 5531 0,'24'0'109,"1"0"-93,0-24-1,0 24 32,0 0-31,-25-25 31,24 0 218,26 0-249,49-49-16,-74 74 16,0 0-1,-25-25 17</inkml:trace>
  <inkml:trace contextRef="#ctx0" brushRef="#br1" timeOffset="-70096.76">19274 5234 0,'0'49'47,"24"1"-31,-24 24 0,25-24-1,0 24-15,-25-49 31,25 0-15,-25 0 15,0 0-15,0-1 78</inkml:trace>
  <inkml:trace contextRef="#ctx0" brushRef="#br1" timeOffset="-68066.05">19621 5184 0,'0'-49'63,"25"24"-47,-1-25-1,-24 25 1,25 25-1,0 0 32,0 25 16,0-25-48,-25 25 1,0 0 31,0 0-31,0-1-1,0 1 16,0 25-15,0-25 15,0-1 16,24-24 203,1 0-234,-25 25 31,25 0 15,-25 0-46,0 0-1,0-1 1,0 1 15,0 0 1,0 0-17,0 0 1,-25-25-1,0 0 1,1 0 15,-1 0 47,0 0-46</inkml:trace>
  <inkml:trace contextRef="#ctx0" brushRef="#br1" timeOffset="-66697.36">20018 5135 0,'25'0'156,"-1"0"-125,1 0-31,0 0 31,25-25-15,-50 0 0,24 25-1,1 0 1</inkml:trace>
  <inkml:trace contextRef="#ctx0" brushRef="#br1" timeOffset="-65469.94">20117 5333 0,'-25'0'94,"25"-25"-16,25 25-16,0 0-15,0-25-31,-1 25-1,1 0 1,-25-24 0,25 24 77,0 0-46</inkml:trace>
  <inkml:trace contextRef="#ctx0" brushRef="#br1" timeOffset="-63500.27">20911 4539 0,'-25'0'422,"0"0"-391,0 0-31,-24 0 15,-51 50 1,26-25 0,24 24-16,1-24 15,24-25 1,25 25 0,0 0 46,0-1-46,0 1-1,0 0 1,0 0 0,0 0-16,0 0 15,25-1 1,0 1-1,49 0 1,0 0 0,1-25-1,-26 0 1,26 0-16,-50 0 16,-25 25 77,0-1-46,-25 26-31,0-25-16,0 0 15,-24-1 1,24 1 15,0-25 1,0 0-17,0 0 1,1 0 31,24-25 0,0 1-32,0-26 1,0 25-1,0-24 1,0-51 0,74-123-1,-74 173 1,50 1-16,-26-1 16,-24 25-1,0 1 16,25 24-31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5T04:56:48.4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4540 5085 0,'0'-25'32,"0"0"-17,0 1 17,-25-1-1,25 0 0,-25 25-15,0 0-1,0 25 1,1 0 0,-1 24-16,0 1 15,-25 49 1,26 0-1,-26 50-15,50-25 16,-25 74 0,0-24-16,25 0 15,-24-1 1,-1-49 0,25 25-16,-25 0 15,0-75 1,0 1-1,1-1-15,24-49 16,-50 25 0,25 24-1,0-24 1,-24-1-16,-1 51 16,0-51-1,26 1 1,-1-25-16,0-1 31,0-24 0,0 0-15,1 0 46,24-24 79,24-1-32,1 25-93,0 0-16,0 0 31,0 0-15,-1 0 15,1 0-15,25 25-1,-50-1 1,0 1-16,25-25 16,-25 25-1,0 25 1,24-1 15,-24-24-15,0 25-1,25-1 1,-25 1 0,0-1-1,0 26 1,0-26 0,0 26-16,0-1 15,0-24 1,0 24-1,25-24 1,-25 24 0,25-49-16,-25 0 15,25 25 1,-25-1-16,0-24 16,0 0-1,0 24-15,25-24 31,-1 25 204,1 99-220,0-75-15,-25 0 16,50-24 0,-26 0-1,-24-1-15,0-24 16,25 0 0,0 25-1,-25-26 1,0 1-1,25 0-15,0 25 32,24 24-1,-49-49-15,25-25-1,-25 25-15,25-1 31,0 26 1,-1-50-32,1 25 31,0 0-15,-25-1 15,25-24-16,0 0 1,-1 0 0,-24 25-1,25-25 17,0 0-32,0 0 46,0 25-14,-1-25-32,1 0 15,0 0 1,-25 25 0,25-25-1,0 0-15,-1 0 31,1 0-15,25 0 0,-25 0 15,-1 0-15,1 0-1,0 0 32</inkml:trace>
  <inkml:trace contextRef="#ctx0" brushRef="#br0" timeOffset="7121.35">372 7516 0,'0'0'0,"0"-25"31,0 0 16,0 50 125,0 0-172,25 24 16,0 1-1,25 0 1,-26-1-16,1 1 16,0-25-1,0 49 1,0-24 0,-1 24-1,1-24-15,0 24 16,0-24-1,-25-1 1,0-24-16,0 0 16,0 0-1,0 0 1,0-1 0,-25 1 15,-25-25-16,26 25 1,-26-25 0,-49 0-16,74 0 15,0 0 1,25-25 15,-25-24-15,25 24-1,0 0 1,0 0 0,0-24-16,0-1 15,0 25 1,0 0 0,0 1-1,0-1 1,0 0-1,0 0-15,50-25 16,-50 1 0,25 24-1,0 0 1,-25 0 0,24 1-16,1 24 234,0-50 47,-25 25-265,25-24-1,0 24 1,-25 0-16,24 25 31</inkml:trace>
  <inkml:trace contextRef="#ctx0" brushRef="#br0" timeOffset="8583.53">546 7987 0,'-25'-25'0,"25"-49"15,-25-75 1,25 75 0,0 24-1,0 25 1,25 50 46,0 49-46,0-49 15</inkml:trace>
  <inkml:trace contextRef="#ctx0" brushRef="#br0" timeOffset="11292.21">12179 5184 0,'50'0'125,"99"25"-109,-25 49-1,-50 1 1,26 49-16,-1 49 16,0 51-1,-25-26 1,1 1-1,-50-26-15,24 1 16,-24-50 0,0-25-1,-25-49 1,49-1-16,-24 1 16,-25-25 15,25-25-16,0 0 1,0 25 15,-1-25-15,1 0 15,0 0-15,0-25-1,0-25 1,-1 25-16,1-24 16,0 24-1,-25 0 1,0 0 0,0 0 93,-25 25-47,0 0-46,1 50 15,-1-25-15,0 25 0,0-1-1,0 50-15,1 25 16,-1-49-1,0 49 1,25-50 0,0-24-16,0-1 15,0 1 1,0 24 0,25 1-16,0 49 15,49 50 1,-24-1-1,-1-24 1,26 25-16,-26-75 16,-24 74-1,25 1 1,-1 74-16,-24-74 16,-25-75-1,0-25 1,0-24-1,0-25-15,0 24 16,0 1 0,0-25-1,-25 24 1,1 1 0,-1 24-1,-25-24 1,25 0-1,25-25 1,0-1-16</inkml:trace>
  <inkml:trace contextRef="#ctx0" brushRef="#br0" timeOffset="13647.73">13965 5705 0,'0'25'156,"0"24"-124,0 1-32,0 0 15,0 24 1,75 50-16,-26 0 16,26-49-1,-75-26 1,49 1-1,-49-25 1,25-1 0,0 1-1,-25 0 17,0 25-32,0-26 31,0 26-16,0-25 1,-25 0 0,0-1-1,1-24 17,-1 0-17,0 0 1,0 0 15,0 0 32,1 0-1,24-24 16,0-1-47,0 0-15,0 0 31,0 0-31,0 1-1,24 24 1,-24-25-1,25 0 1,-25 0 0,25-24-1,49-26 1,-74 50 0,25 1-16,-25-1 31,25 25 47,-25-25-62,25 25-1,-25-25 1,25 0 62</inkml:trace>
  <inkml:trace contextRef="#ctx0" brushRef="#br0" timeOffset="14921.96">14610 5234 0,'0'49'125,"-49"-24"-110,49 25 1,-25-1-16,0 1 16,0-25-1,25 0 1,-25 24 0,25 1 15,0-25-16,0-1 1,0 1 0,0 0-16,0 0 15,0 0 1,0 24 0,0-24-1,0 0 1,0 0-1,0 0-15,25-1 16,0-24 0,25 75-1,-25-50 1,-1-1 0,1 1-16,0 0 15,0-25 1,0 25-16,24 0 15,-49-1 1,25 26 0,0-50-1,0 25 1,-1-25 31,-24 25-16,25-25-15</inkml:trace>
  <inkml:trace contextRef="#ctx0" brushRef="#br0" timeOffset="16358.24">14858 5755 0,'0'0'0,"-24"-25"47,24 50 188,0 24-189,0-24-14,24-25-17,1 25 17,-25 0-32,0 0 46,25-25-14,-25 24-17,25-24 32,0 0 16,-1 0-48,1 0 32,0-24 78,0-1-109,-25-25-1</inkml:trace>
  <inkml:trace contextRef="#ctx0" brushRef="#br0" timeOffset="17387.41">14858 5606 0,'0'-25'141,"-24"25"15</inkml:trace>
  <inkml:trace contextRef="#ctx0" brushRef="#br0" timeOffset="18752.34">14858 5283 0,'0'0'0,"50"0"140,24 50-140,1 0 16,24-1 0,-49 1-1,-1-1-15,-24-24 31,-25 0 1,0 0-17,0 0-15,25-1 16,-25 1 0,0 50-1,0-51 1,0 26-1,0-25 1,0 0 0,0 24-1,0-24 1,0 0 15,0 0 0,0 0 63</inkml:trace>
  <inkml:trace contextRef="#ctx0" brushRef="#br0" timeOffset="19773.68">15528 5482 0,'0'-25'141,"50"-25"-110,-1 26-31,1-26 15,-25 50 1,24-25 0,-24 0-1,0 25 48</inkml:trace>
  <inkml:trace contextRef="#ctx0" brushRef="#br0" timeOffset="20803.06">15454 5283 0,'-25'0'31,"25"-24"94,25 24-109,-1-25-1,1 25 1,0-25 0,0 25-16,0-50 15,-1 50 16,1-24-31,-25-1 16</inkml:trace>
  <inkml:trace contextRef="#ctx0" brushRef="#br0" timeOffset="22036.3">16198 4887 0,'0'-25'47,"0"50"156,0-1-187,25 1 0,-25 50-1,24-75-15,-24 24 16,0 1 46,25-25-46,0 25 0,-25 0-1,25 0 17,0-25 14,-1 0-30,1 0 15,0 0 32</inkml:trace>
  <inkml:trace contextRef="#ctx0" brushRef="#br0" timeOffset="23018.34">16198 4713 0,'0'-25'78</inkml:trace>
  <inkml:trace contextRef="#ctx0" brushRef="#br0" timeOffset="23852.08">17314 4862 0,'0'25'140,"0"-1"-124,0 1 0,0 0-1,0 74 1</inkml:trace>
  <inkml:trace contextRef="#ctx0" brushRef="#br0" timeOffset="24809.96">17488 4564 0,'0'-25'16,"0"0"15,0 1-15,-25-1 31,25 0-32,0 50 126,49 0-125,-24 24-16,25-24 15,-50 0 1,25-25 78</inkml:trace>
  <inkml:trace contextRef="#ctx0" brushRef="#br0" timeOffset="25647.1">17364 4217 0</inkml:trace>
  <inkml:trace contextRef="#ctx0" brushRef="#br0" timeOffset="28145.09">17562 3522 0,'0'-25'47,"0"1"-16,0-1-15,0 74 140,0-24-156,0 25 16,25-25-1,74 74 1,149 199 0,-173-249-1,-51-24 1,1 25 0,0-50-1,-25 49 1,25-24-16,-25 0 0,25 24 15,-25-24 1,24 0 0,-24 0-1,0 0-15,0 24 16,0-24 0,0 25 15,0-26 0,0 1 0,-24-25 63,-1 0-47,0-25-16,25 1 0,0-1-15,-25 0-16,25-25 31,-25 26-15,1 24 0,24-25-1,0 0-15,0 0 31,-25 0 1,25 1-1,0-1-15,0-25-1,0 25 16,0 1-15,0-1-16,0 0 16,0 0-1,0 0 1,0 1-16,25-1 531,-25 0-515,24-25-1,1 50 1,0-74 0,0 49-1,-25 0 32,25 25-16</inkml:trace>
  <inkml:trace contextRef="#ctx0" brushRef="#br0" timeOffset="30782.49">17488 4390 0,'0'25'141,"0"0"-126,0 25 1,0-26 15,24-24-15,-24 25-16,25-25 31,0 25-15,0-25 30,0 25-30,-1-25 15,1 0-15,0 0 15,0 0-15,25-25-1,-50-25 1,49 26 0,-24-26-1,0 25 1,0 0 0,-25 1-1,0-1 16,0 0-15,24 0 0,-24-24-1,0 24 17,25 0-17,-25 0 1,0 0 15,0 1 391,0-1-391,0 0-15,0 0-1,25 0 1,-25 1 0,0-1-1,0 0 1,0 0 0,0 0 15,0 1-16,0-1 17,0 0-17,0 0 1,0-24 15,-25 24-15,25 0 15,-25-25 0,1 50-15,24-49 0,-25 24 15,25 0 0,-50 0 0,50 0-15,0 1 0,-25 24-1,1 0 16,24-25-15,-25 25 15,0 0-31,0 0 47,0 0-31,0-25 15,1 25-15,-1 0 31</inkml:trace>
  <inkml:trace contextRef="#ctx0" brushRef="#br0" timeOffset="32283.62">17463 4167 0,'-25'0'16,"25"25"-1,-25-25-15,25-25 172,0 0-172,-25 25 297</inkml:trace>
  <inkml:trace contextRef="#ctx0" brushRef="#br0" timeOffset="33327.41">18678 3497 0,'0'25'110,"0"0"-110,0 25 15,0-26 1,0 1 0,0 0-1,0 0-15,0 0 16,25-25 31,0 0-16,0 25-15,-1-25 15,1 0 0</inkml:trace>
  <inkml:trace contextRef="#ctx0" brushRef="#br0" timeOffset="34603.33">18678 3125 0,'0'25'110,"0"0"-95,0 0 1,0 0-1,0-1 1,-25-24 62,25-24 32,0-1 124,0 0-187</inkml:trace>
  <inkml:trace contextRef="#ctx0" brushRef="#br0" timeOffset="35840.14">19001 3299 0,'0'0'0,"25"0"15,-1 0 1,1-25-1,0-24 1,0-1 15,-50 100 110,-49 98-110,24-123-31,50 0 16,-25-25-1,25 25 1,-25-25 47,25 25-1,25-25 94,0 0-140,25 0 0,-1 0-1,-24 0 1,25 24-1,-26-24-15,1 0 16</inkml:trace>
  <inkml:trace contextRef="#ctx0" brushRef="#br0" timeOffset="37214.18">19075 3597 0,'-25'0'94,"50"0"62,0 0-140,-25 24 0,25-24-1,0 0-15,-1 0 63,1 25 15,0-25 344,0 0-407,0 0 17</inkml:trace>
  <inkml:trace contextRef="#ctx0" brushRef="#br0" timeOffset="39778.39">19298 3051 0,'0'-25'313,"0"0"-313,0 1 15,0-1 1,0-25-1,0 25 1,25 50 172,0 0-173,0 0 1,0 24-1,-1 1 1,1-25-16,0 24 16,-25-24-1,25 0 1,-25 0 0,0 0 15,0-1 31,0 1-30,0 0-1,0 0 63,-25-25-79,0 0 266,50 0-140,25-25-125,-1-25-1,-24 50-15,-25-24 16</inkml:trace>
  <inkml:trace contextRef="#ctx0" brushRef="#br0" timeOffset="41208.03">16669 6722 0,'0'-25'109,"50"0"-93,123-123-1,-123 123-15,0-25 16,-1 25 0</inkml:trace>
  <inkml:trace contextRef="#ctx0" brushRef="#br0" timeOffset="42295.75">16644 6598 0,'-25'0'63,"50"-25"62,50-24-110,-1-1 1,-24 0-16,-25 26 16,-1 24-1,-24-25 1,25 25 15</inkml:trace>
  <inkml:trace contextRef="#ctx0" brushRef="#br0" timeOffset="43634.33">17314 5928 0,'0'50'187,"0"0"-171,25 74 0,49 0-1,-24-25 1,-1 0-16,1-49 15,-25-1 1,0 1 0,-1-25-1,-24-1 1,-24-24 125,-1 0-126,0 0 1,0 0-1,0-24 17,1 24-17,24-25 1,0 0 15,0 0 16,0 0-31,0 1-1,0-26 17,0 25-17,0 0 16,24 1-15,-24-1 0,25 25-16,-25-25 31,0 0 125,0 0-140,0 1-1</inkml:trace>
  <inkml:trace contextRef="#ctx0" brushRef="#br0" timeOffset="44925.01">17661 5705 0,'0'-25'47,"0"50"141,0 0-157,-25 24-15,25 1-1,-24 25 1,24-51-1,-25 26 1,25-25 0,0 0-1,0-1-15,0 1 16,0 0 15,0 0-31,0 0 31,0-1 1,25 1-17,-1 0 1,1 0 0,0 0-1,0-1 1,0 1-16,24-25 15,-24 25 1,0 0-16,25-25 16,-26 25-1,1-1 1,0-24-16,25 0 31,-26 0 0,1 0-15</inkml:trace>
  <inkml:trace contextRef="#ctx0" brushRef="#br0" timeOffset="46294.46">17909 5928 0,'0'-24'15,"0"48"235,0 1-234,0 0 0,0 0-16,0 0 15,0-1 1,25 1-1,0 0 32,0-25 16,0 0-32,-1 0 0,1 0 1,25-25-17,-25 0 1,-1-24-1,-24 24 17</inkml:trace>
  <inkml:trace contextRef="#ctx0" brushRef="#br0" timeOffset="47118.58">17934 5730 0</inkml:trace>
  <inkml:trace contextRef="#ctx0" brushRef="#br0" timeOffset="47981.07">18157 5804 0,'0'0'0,"50"0"172,0-25-156,-1-24-16,-49 24 15,25 25 1</inkml:trace>
  <inkml:trace contextRef="#ctx0" brushRef="#br0" timeOffset="49132.97">18356 5556 0,'0'0'0,"-25"0"78,50 0 172,-25 25-234,124 99-1,-99-74 1,24-26 0,-49 26-16,-25-50 312,-24 0-312,-1 0 16,25-50-1</inkml:trace>
  <inkml:trace contextRef="#ctx0" brushRef="#br0" timeOffset="50880.67">18133 5457 0,'24'0'62,"1"-25"-46,25 25-1,-1 0 1,1 0 0,-25 0-1,24 0 1,1 0 0,0 0-1,-26 0 16,1 25 1,-25 0-17,50 0 1,-25-1-16,-1 1 31,-24 0-15,0 25 15,50 24-15,-50-49-1,25 24 1,-25 1 0,0 0-16,0-1 15,0-24 1,0 0-1,0 0 1,0 0 93</inkml:trace>
  <inkml:trace contextRef="#ctx0" brushRef="#br0" timeOffset="51908.37">18926 5581 0,'-24'0'62,"24"-25"-46,24 0 109,1 1-109,25-1-16,-25 0 15,-1 25 1,-24-25 31</inkml:trace>
  <inkml:trace contextRef="#ctx0" brushRef="#br0" timeOffset="52968.25">18877 5383 0,'49'24'187,"-24"1"-171,0 25-1,0-50 1,0 25 0,-25-1 15,24-24 31,1 25-46,-25 0 0,25-25-1,-25 25 1</inkml:trace>
  <inkml:trace contextRef="#ctx0" brushRef="#br0" timeOffset="54547">19125 4961 0,'0'0'0,"-25"0"47,25 25 94,0 0-126,99 123 1,-74-98 0,49 24-1,-49-24-15,50 0 0,-75-26 16,49 26 0,-49-25-1,25 0 1,0 24-1,-25-24 1,25 0 0,-25 0-16,0-1 15,0 1 17,0 0 46,-25-25-31,0 0-1,0 0-30,0 0-16,25-25 31,-24 25-15,24-49 0,-25 49-16,25-25 15,0 0 1,0 0-1,0 0 1,0-24 15,0 24-15,0 0 0,0 0-16,0 1 15,0-1 1,0 0-1,0-25 1,0 26 31</inkml:trace>
  <inkml:trace contextRef="#ctx0" brushRef="#br0" timeOffset="55665.33">19422 4663 0,'0'50'203,"0"-1"-187,0 26 0,0-1-1,0-24 1,0 0-16,0-1 15,0-24 1,0 0 0,0 0-16,0-1 31,25 1-15,0 0-1,25-25 1,-1 50-1,50 24-15,-49-49 16,-50 0 0,50-25-1,-26 24 17</inkml:trace>
  <inkml:trace contextRef="#ctx0" brushRef="#br0" timeOffset="57950.27">19695 4911 0,'-25'0'16,"50"0"327,-25 25-327,25-25 31,0 0-32,0 25 17,-1-25 46,1 0-31,0 0 0,0 0 62,-25-25 438</inkml:trace>
  <inkml:trace contextRef="#ctx0" brushRef="#br0" timeOffset="58732.08">19621 4688 0</inkml:trace>
  <inkml:trace contextRef="#ctx0" brushRef="#br0" timeOffset="59907.89">19968 4738 0,'0'0'0,"-25"0"15,1 0 17,48 0 139,51-50-155,-50 25 0,24-24-16</inkml:trace>
  <inkml:trace contextRef="#ctx0" brushRef="#br0" timeOffset="61475.96">20043 4514 0,'0'0'0,"0"-24"125,0-1-110,0 0-15,0 0 31,24 25-15,1 0 0,0 0 15,0 0 63,0 0-63,-1 25 0,-24 0-15,0 0-1,0 24 1,0-24 0,0 0-16,0 0 15,0-1 17,0 1-17,0 0 1,0 0-1,25-25 142,0 0-126,0 0 0,0 0-15,-1-25-1,-24 0 1,25 0 0,0 1 77</inkml:trace>
  <inkml:trace contextRef="#ctx0" brushRef="#br0" timeOffset="62807.46">19869 4192 0,'0'0'0,"0"-25"78,25 25-62,0 0 15,74 0-15,-25 0-1,1 0-15,-1 0 16,-24 0 0,24 25-1,-49 0 1,0 0 0,-1-1-16,1 1 15,0 0 1,-25 0-1,50 24-15,-26 1 16,-24-25 0,0 0-1,25-1 1,-25 1 0,25 25-16,-25-25 15,0 24 16,0 26-15,0-51 0,0 26-1,0 0 17,0-25-1</inkml:trace>
  <inkml:trace contextRef="#ctx0" brushRef="#br0" timeOffset="63993.46">20960 4242 0,'0'49'234,"0"-24"-202,0 0-17,0 0 1,0-1-1,0 1 1,0 0 15</inkml:trace>
  <inkml:trace contextRef="#ctx0" brushRef="#br0" timeOffset="66294.08">21159 3746 0,'-25'24'469,"0"1"-469,25 50 15,-25-1 1,1 0 0,24-49-1,0 25-15,0-25 32,49-1 14,-24 1-46,0-25 16,24 25 0,-24-25 15,0 0-15,0-25-1,-25-24 16,25 24-15,-25 0-16,0 0 16,0 0-1,0 1 1,0-26 0,0 25-16,0 0 15,0 1 1,0-1 31,-25 25-32,25-25 1,0 0-16,-25 0 31,0 25-15,25-24-1,0-1 1,-25 25 0,25-25-16,-24 25 15,-1-50 1,0 50 15</inkml:trace>
  <inkml:trace contextRef="#ctx0" brushRef="#br0" timeOffset="67257.32">21382 3373 0,'0'75'125,"0"-1"-110,25 398-15,0-324 16,-25-48 0,0-26-1,24-24 1,-24-1 0,0 1-16,0-1 15,25 26 1,-25-26-1,0-24 1,0 0-16,25-25 63</inkml:trace>
  <inkml:trace contextRef="#ctx0" brushRef="#br0" timeOffset="71395.09">21580 3746 0,'0'24'296,"0"26"-249,0-25-31,0 24 78,0-24-79,0 0 1,25-25 93,0 0-15,-25-25 125,0 0-141,0 1-62,25-1 77,-25 0-61,0 0-1,0 50 250,25 0-203,-1-25-62,-24 25-1,25-25 32,-25 24 16,25-24-48,0 0 17,-25-24 171,0-1-172,0 0 0,0 0-15,0 0 15,0 1 16,0-1-16,0 0-15,0 0 93,-25 25-77,0-25 14,0 25 17,1-25-32,-1 25 94,25 25 141,25 0-251,-1 0 32,1-25 47,0 0-63</inkml:trace>
  <inkml:trace contextRef="#ctx0" brushRef="#br0" timeOffset="73409.11">20861 4291 0,'-25'0'109,"50"0"94,0 0-109,0 0-79,0 0 95,-1 0-1</inkml:trace>
  <inkml:trace contextRef="#ctx0" brushRef="#br0" timeOffset="76660.14">21184 4564 0,'74'-50'156,"-49"1"-140,24-1-1,51 1 1,-51-26 0,1 26-16,-25 24 15,24 0 1,-24 0 0,0 0-1,49 1 1,-74-1-1,25 25-15,-25-25 16,25 25 47,0-50-1,24 26-46,-24-1-16,0 0 15,0 25 1,-25-25 0,-25 50 234,-25 0-235,25 0 1,1-25-1,24 24 1,-25-24 0,25 25-1,-25 0-15,0 0 32,0 24-17,1-24 1,-26 25-16,25-25 31,25-1 0,-25-24-15,1 50 0,-1-50-1,0 50 1,0-50-1,25 24 1,-25-24-16,25 25 31,-24-25 1,24 25-1,-50 0-16,50 0 1,-25-25 0,0 24 31,25 1-32,-24-25 141,24 25-124,-25-25-1,25 25 78,-25-25-93,50-25 171,0 25-171,-25-50 0,49 50-1,-24-49 1,99-26-16,-74 26 16,-26 24 15,-24 0-16,25 25-15,0 0 16,-25-25 0,25 1-1,0 24 1,-1-25 0,26-25-1,-25 50 16,-25-25-15,49 1 0,-24-1-1,0 0 79,0 25-78,-25-25-1,25 25 1,-25-25 15,24 25 32,-24-24-1,25 24-46,0-25-1</inkml:trace>
  <inkml:trace contextRef="#ctx0" brushRef="#br0" timeOffset="79484.35">16247 4713 0,'-24'0'125,"-1"0"-78,0 0-32,25-25 32,25 0 63,0 25-64,-1 0 79,-24 25 16,0 0-47,-24-25-16,-1 0-16</inkml:trace>
  <inkml:trace contextRef="#ctx0" brushRef="#br0" timeOffset="81410.1">5309 6102 0,'-25'0'16,"50"0"-16,-25 0 172,148-25-172,-48 25 15,73 0 1,1 0-1,-25 0 1,24 0-16,1 0 16,-50 0-1,-25 0 1,0 0-16,-24 0 16,-1 0-1,1 0 1,24 0-1,-25 0 1,1 0-16,-1 0 16,1 0-1,98 0 1,-98 0 0,-26 0-1,1 0-15,-1 0 16,1 0-1,0 0 1,-1 0 0,26-25-16,-1 25 15,-24-24 1,-1 24 0,1-25-16,-25 25 31,24 0-31,1 0 31,0 0-31,-26 0 31</inkml:trace>
  <inkml:trace contextRef="#ctx0" brushRef="#br0" timeOffset="83279.53">5755 7392 0,'25'0'141,"49"0"-126,-24 0 1,49 0-16,0 0 16,1 0-1,-26 0-15,-49 0 16,24 0-1,1 0 1,0 0-16,-1 0 16,1 0-1,24 0 1,1 0 0,-1 0-16,0 0 15,1 0 1,-26 0-1,1 0 1,24 0-16,-24 0 16,-25 0-1,0 0 1,0 0-16,-1 0 16,1 0-1,0 0 1,0 0-16,0 0 15,-1-25 1,1 25 0,0 0-1,0 0 1,0 0-16,-1 0 16,1 0-1,0 0 1,-25-25-16,25 25 31</inkml:trace>
  <inkml:trace contextRef="#ctx0" brushRef="#br0" timeOffset="87082.3">5780 9847 0,'0'0'0,"25"0"125,-1 0-110,51 0 1,-26 0-16,26 0 15,-1 0 1,1 0 0,24 0-16,-25 0 15,1 0 1,-1 0 0,-24 0-1,-1 0-15,-24 0 16,0 0-1,25 0-15,-1 0 16,-24 0 0,0 0-1,24 0 1,1 0-16,-25 0 16,24 0-1,1 0 1,24 0-16,1 0 15,-1 0 1,-24 0 0,24 0-1,-24 0-15,0 0 16,-1 0 0,1 0-1,-1 0-15,1 0 16,0 25-1,-26-25 1,1 0 0,0 25-16,0-25 15,0 0 282,24 0-297,1 0 16,24-25-1,50 0 1,50 1 0,74-1-16,-50 0 15,1 25 1,-26 0 0,224 0-1,-273 0 1,-24 0-16,-26 0 15,25 0 1,-49 0 0,-1 0-16,-24 0 62,0 0-31,0 0-15,0 0 203,24 0-204,1 25 1,49-25 0,50 25-1,25-1-15,-1 1 16,-49-25 0,-25 0-1,1 25-15,-26-25 16,25 0-1,-49 0 1,24 0-16,-24 0 16,-25 0-1,49 0 1,-49 0 0,25 0-16,24 0 15,-24 0 1,-26 0-1,26 0-15,-25 0 16,24 0 0,-24 0-16,0 0 15,0 0 17,0 0 77,24 0-62,-24 0 93,0 0-108,0 0-17,-1 0 1</inkml:trace>
  <inkml:trace contextRef="#ctx0" brushRef="#br0" timeOffset="98642.2">4416 4961 0,'49'0'110,"26"0"-95,49 0-15,421 0 16,-297 0 0,0 0-1,50 0 1,-50 0-1,50 0 1,-25 0-16,-25 0 16,0 0-16,-25 50 15,-49-50 1,24 0 0,-24 0-1,-50 0 1,-25 0-16,0 0 15,25 0 1,-49 0 0,24 0-16,-25 0 15,1 0 1,24 24 0,-50-24-1,51 0-15,-26 0 16,25 25-1,1 0 1,-1-25-16,25 0 16,0 25-1,-50 0 1,25-25 0,-24 0-16,-1 0 15,25 0 1,1-25-1,-51 25 157,51 0-156,24 0 0,49 49-1,75 1 1,-49 0-1,24 24-15,-49 0 16,-50 26 0,-50-51-16,-49-24 15,24 25 1,-49-26 46,25-24-62,0 25 32,-25 25 77,0-1-93,25 1-1,-25 0 1,25-1-16,24 199 16,26-99-1,-1 25 1,25 24-1,-24 50 1,-1 0 0,-24-49-1,-1-50-15,-24-50 0,0-50 16,-25 1 0,0 0-1,25-1 1,-25 1 156,0-25-157,25 24 1,-1 26 0,100 222-1,-49-123-15,-26 74 16,1-25-1,-25-49 1,0 0-16,24-50 16,-24-50-1,-25-49 1,0 0-16,0 24 16,25 26-1,0-1 1,-1 25-1,-24-24-15,25-1 16,0-49 0,-25 0-16,0 0 31,0-1 31,-50-24 17,26 0-79,-1 0 15,0 0 1,0 0-1,0 0 1,1 0 0,-26 0-16,0 0 31,1 0-15,-1 0-1,25 0 1,-49 0-1,49 0-15,-24 0 16,24-24 0,-25 24-1,0 0 17,26-25-17,-26 25 1,25 0 15,0 0-15,1 0-1,-1 0 17,25-25-17,-25 25 1,0 0 15,25-25 0,-25 25-31,1 0 16,-1 0 0,0 0-1,0 0 1,0 0-1,25-25 1,-49 25-16,24 0 31,-25 0-15,26-25 0,-1 25-1,0-24 1,-25 24-1,26 0-15,-26 0 16,0 0 0,26 0-1,-1 0 1,0 0 0,0 0-1,0 0 1,25-25-1,-24 25 1,-1 0 0,0 0-1,0 0 282,-24 0-281,-1 0-1,-25 0-15,1 0 32,0 0-32,-1-25 15,1 25 1,-25 0 0,24 0-1,-24 0-15,0-25 16,0 25-1,-25-25 1,49 1 0,1-1-16,-1 25 15,26 0 1,-26 0 0,50-25-16,-49 25 15,24 0 1,26 0-1,-1 0-15,-25-25 16,25 25 0,-24 0-1,24 0 1,-25 0-16,26 0 16,-1 0-1,0 0 1,0 0-1,0 0-15,1 0 16,-1 0-16,0 0 16,0 0 15,-24 0-15,24 0-1,0 0 1,0 0-1,-25 0 1,1 0-16,-1 0 16,1 0-1,-1 0 1,0 0 0,-24 0-16,24 0 15,-24 0 1,49 25-1,0-25-15,1 0 16,-26 0 312,0 0-312,-74 0-1,25 0 1,25 0-16,-125-25 16,150 25-1,-1 0 1,25 0 0,0 0-1,-24 0-15,24 0 16,-25 0-1,26 0 1,-1 0 0,0 0-1,0 25 1,0-25-16,1 0 31,-1 0-15,0 0-1,-25 0-15,1 0 16,24 0 15,-25 0-15,26 25 0,-26-25 15,25 0-16,-24 0 1,49 25 0,-25-25-1,0 0-15,0 0 16,0 0 0,-24 0-1,24 24 16,0-24 16,0 0-47,0 0 16,1 0 0,-1 0 15,0 0-16,0 0-15,-24 0 16,24 0 0,0 0-1,-25 0 1,1 0-16,24 0 16,0 0-1,0 0 1,-24 0-16,-1 0 31,25 0-15,-24 0-1,-1 0 1,25 0 0,1 0-1,-1 0 1,-50 0-16,51 0 15,-26 0 1,0 0 0,26 0-1,-26 0-15,0 0 407,25 0-392,-24 0 1,-1 0-1,25 0 1,-24 0-16,-26 0 16,26-24-1,-1-1 1,1 25-16,-1 0 16,0-25-1,1 25 1,24-25-16,0 25 15,0 0 1,1 0 0,-26 0-16,-24 0 15,49 0 1,0 0 0,0 0-16,-24 0 15,-26 0 1,1 0-1,-1 0 1,26 0-16,-1 0 16,0 0-1,26 0 1,-1 0-16,-25 0 78,25-25-47,1 25-15,-1 0 0,0 0 15,25-24-31,-25 24 15,-24-25 17,-1 25-17,25-50 17,0 50-17,1 0 1,24-25-1,-25 25 17,25-24-1,-25 24-15,25-25-16,-25 25 46,25-25-30,-49 25 0,49-25 15,-25 0-15,0 25 15,25-24 297,0-1-312,0-74-1,0 74 1,0-25-1,-25 1 1,25-1 0,0 25-16,0-49 15,0 49 1,0-25 0,0 1-16,0 24 15,-25-25 1,25 25-1,0-24 1,0 24 0,0-25-16,0 26 15,0-1 1,0-25-16,-24 25 16,24 1-1,0-1 1,0-25-1,0 25-15,0-24 16,0-1 0,0 1-1,-25-1-15,25 25 16,0 0 0,0-24-1,0 24 1,0-25-1,0 1 17,0 24-32,0-25 15,-25 25 1,25-24 0,0-1-1,0 1 1,0 24-16,0-25 15,-25 1 1,25-1 0,0 0-1,0 26-15,0-1 16,0-25 0,0 25 218,0 1-218,0-125-1,0 99 1,-25-74-16,25 25 15,0 0 1,0 24 0,0 1-1,0 24-15,0 1 16,0 24 0,0-50-1,0 51-15,0-26 16,0 25-1,0-24 1,0-1 0,0-24-16,0 24 15,0 25 1,0 0 0,0-24-16,0 24 15,0 0 16,0 0-15,0 1-16,0-26 16,0 25-1,0 0 1,0-24-16,0 24 31,0-25 0,0 25-31,0-24 16,0 24 0,0 0-1,0 0-15,25 1 16,-25-1 0,0 0-1,0 0 1,25-49-16,-25 49 15,25 0 1,-25-49 172,25 74-173,-25-25-15,24 25 16,-24-50 374,0 26-374,0-26 0,0 25-1,0-24 1,0 24 0,0 0-16,25 0 15,-25 0 110,50 25 31,24 0-140,1-24-16,-26 24 16,1 0-1,-25 0 1,-1 0 0,26 0-16,-25 0 46,0 0 79,-1 0-109,1 0 0,0 0-1,49 24 1,-49-24 0,25 0-1,-1 0-15</inkml:trace>
  <inkml:trace contextRef="#ctx0" brushRef="#br0" timeOffset="103428.01">3126 4812 0,'49'0'188,"-24"0"-173,0 0 1,0 0-16,0 0 16,-1-25-1,1 25 1,25 0 15,-25 0-15,24 0-1,-24 0 1,0 0 0,0 0-1,-1 0 1,1 0 0,0 0-1,0 0-15,0 0 16,-1 0-1,1 0 1,25 0 15,-25 0-15,24 0 0,1 0-1,-25 0 1,-1 0-1,26 0 1,-25 0-16,0 0 16,24 0-1,1 0 1,-25 0 0,0 0-1,-1 0-15,26 0 16,0 0 15,-1 0 0,-24 0-15,0 0 0,24 0 187,-24 0-188,25 0 1,-1 0 0,1 0-16,24 0 15,1 0 1,-26 0-1,1 25 1,0-25-16,-1 0 16,-24 0-1,25 0 1,-1 0-16,-24 0 31,0 0-15,0 0 15,0 0-15,24 0 265,-24 0-265,25 0-1,-1 0 1,1 0-16,-1 0 15,26 0 1,-26 0 0,-24 0-1,25 0-15,-25 0 16,49 0 0,-49 0-1,24 0 1,-24 0-16,0 0 15,25 0 1,-26 0 0,100 0-1,-74 0 1,0 0 0,24 0-16,-49 0 15,0 0 1,24 0-16,1 0 15,0 0 1,-26 0 0,26 0-1,-25 0-15,49 0 16,-49 0 0,25 0-1,-26 0-15,1 0 16,25 0 15,-25 0 313,49 0-329,-49 0 1,24 0 0,1 0-1,-25 0-15,0 0 32,-1 0-17,1 0 1,0 0 15,0 0 0,0 0-15,0 0-16,-1 0 16,1-25-1,0 25 1,0 0-1,49 0 79,-49 0-94,25 0 16,-26 0 15,1 0-15,0 0-1,0 0 17,0 0-17,-1 0 1,1 0-16,0 0 31,0 0 32,0 0-32</inkml:trace>
  <inkml:trace contextRef="#ctx0" brushRef="#br0" timeOffset="111245.57">5929 11063 0,'-25'0'32,"74"0"124,26 0-156,-1 0 16,-24 0-1,49 0 1,0 0-1,50 25 1,-99-25-16,24 0 16,1 0-1,24 24-15,-74-24 16,24 0 0,-24 0-16,25 0 15,-26 0 16,1 0-31,0 0 125,-50 0 47,-24 0-156,-1 0 0,25 0-1,-24 0 1,-1 0-1,25 0-15,0 0 16,1 0 0,-1 0-1,0 0 1,0 0 0,-49 0-1,49 0-15,-25 0 16,26 0-1,-26 0 1,25 0-16,0 0 16,-24 0-1,24 0 1,-25 0 0,26 0-1,-26 0 16,25 0 1,0 0-32,0 0 15,1 0 1,-1 0 0,0 0 30,0 0 48,0 0-78,50 0 203,0 0-188,49 0-31,-24 0 15,0 0 1,-1 0-16,1 0 16,0 25-1,-1-25 1,26 0-16,-51 0 16,1 0-1,0 0 1,0 0-1,0 0-15,-1 0 16,1 0 0,0 0-1,0 0 1,0 0 0,-1 0-1,1 0 110,25 0-62,-25 0-48</inkml:trace>
  <inkml:trace contextRef="#ctx0" brushRef="#br0" timeOffset="118610.81">5953 11162 0,'25'0'141,"0"0"-126,0 0 1,0 0-16,24 0 15,26 0 1,-1 0 0,1 0-16,-26 0 31,-24-25-31,0 25 16,24 0-1,-24 0 1,0 0-1,25 0 1,-1 0 0,-24 0-16,0 0 15,0 0 1,-1 0 0,1 0-16,0 0 15,0 0 16,0 0-15,-1 0-16,-24-25 31,25 25 16,0 0-16,0 0-15,0 0 0,-1 0 15,1 0-15,0 0 93,0 0-78,0 0 0,-1 0-15,1 0 15,0 0-15,0 0 250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01:32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5804 0,'0'0'62,"50"0"79,0 0-141,495-25 109,-495 25-93,24 0-16,-24 0 15,471-24 126,-372 24-32,-125 0-93,26 0 125,-25 0-16,0 0 125,-1 0-219</inkml:trace>
  <inkml:trace contextRef="#ctx0" brushRef="#br0" timeOffset="16892.09">11212 6028 0,'25'0'172,"719"0"-78,248 0 15,-942 0 32,-25 0 46,446 24-124,1439 1 62,-1786 0-110,-99-25 126,-1 0 62,373 0-140,273-25 62,-174-49 15,-421 74-30,-26 0-95,-24 0 110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00:3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10195 0,'0'-25'63,"25"25"-32,173 0 0,-74 0-15,50 0-1,-1 0-15,26 0 16,-1 0 0,26 25-1,-26 0 1,-24-25-1,-1 24 1,249 26 15,198-50 16,-446 0-47,-50 0 16,25 0-1,-75 0 1,-24 0-16,-26 0 16,1 0-1,25 0 1,-25 0 234,24 0-234,373 0 30,-273 0-46,24 0 16,1 0 0,0 0-16,-26 0 15,26 0 1,-75 0 0,1 0-1,-1 0-15,223 0 63,-148 0-16,-125 0-32,-24 0 1</inkml:trace>
  <inkml:trace contextRef="#ctx0" brushRef="#br0" timeOffset="1700.21">14834 10964 0,'0'-25'15,"0"0"17,24 0-17,26 25 1,0 0-16,-26 0 16,26 0-1,49 75 1,-74-26-1,25 1 1,-26-25-16,1 74 47,-25-74 15,0 0 17,0-50 30,-25 25-93,25-50-1,-24 25-15,-1-24 16,0 24-1,25-25 1,0 25 0,0 1-16,0-1 47,0-50-1,0 51-30,25-1 31,-25 0-31,25 25-16,-25-25 15,24 25 1,-24-25 15,25 25 0</inkml:trace>
  <inkml:trace contextRef="#ctx0" brushRef="#br0" timeOffset="3571.3">15429 11162 0,'0'0'31,"0"25"-31,25 49 47,-25-49-47,0 0 31,0 0-15,0 0 15,0-50 126,0-25-126,0 25 0,0-24 16,24-1 0,1 50-32,-25-25-15,25 25 63,0 0-1,0 0-30,-1 0-1,1 0-15,0 25 77,0 99-46,-25-99-47,0 25 47</inkml:trace>
  <inkml:trace contextRef="#ctx0" brushRef="#br0" timeOffset="4655.83">15776 11261 0,'25'0'125,"0"0"-110,74 0 32</inkml:trace>
  <inkml:trace contextRef="#ctx0" brushRef="#br0" timeOffset="5737.68">16049 11162 0,'0'50'171,"0"-25"-155,0-1 0,0 1 46,25 0-31,-25 0 32,25-25-47,-1 25 46,1-25-31,25 0 16</inkml:trace>
  <inkml:trace contextRef="#ctx0" brushRef="#br0" timeOffset="6441.59">16074 11038 0</inkml:trace>
  <inkml:trace contextRef="#ctx0" brushRef="#br0" timeOffset="8582.53">7987 3572 0,'0'0'0,"25"0"16,-50 0 187,25 49-187,-74 26-1,0 24 1,-1 0 0,-148 199 31,198-248-1</inkml:trace>
  <inkml:trace contextRef="#ctx0" brushRef="#br0" timeOffset="9641.59">8136 3770 0,'-25'25'187,"1"25"-187,-51-1 16,26-24 0,-1 25-1,0-25 1,50 24 0,-49-49-1,49 25-15,-50 25 63</inkml:trace>
  <inkml:trace contextRef="#ctx0" brushRef="#br0" timeOffset="12462">8335 3820 0,'25'0'47,"-1"0"15,1 0-15,0 124 0,-25-99-47,0 0 16,0-1-16,0 1 31,0-50 282,0 1-298,0-26 32,0 25-47,25 25 16,-25-25-1,0 1 1,25 24-16,-25-25 16,0 0 15,24 0 16,1 0 0,0 25-16,0-24-31,0 24 62,-1-25-15,1 25 16,-25 25 77,0-1 17,-25-24-48,25-24 0</inkml:trace>
  <inkml:trace contextRef="#ctx0" brushRef="#br0" timeOffset="15617.59">8732 3944 0,'0'25'297,"0"0"-297,24 24 16,-24-24 15,25-25-16,-25 25-15,0 24 47,0 1 0,0-25-16,0-50 173,0 0-173,0 0 0,0 1 16,0-1-16,0 0 16,0 0 47,25 25-47,25 0 0,-26 0 15,1 0 79,0 0 15,0 0-94,-25 25-30,0 0 77,0 0-15,0-1-32,0 1-15,0 0 0</inkml:trace>
  <inkml:trace contextRef="#ctx0" brushRef="#br0" timeOffset="19273.02">8211 3597 0,'0'0'15,"0"24"189,-25-24-189,25 25-15,-25 0 16,0 0-1,25 0 1,-49 0-16,49-1 16,-25 1-1,0 0 1,-49 25 31,-1 49-16,75-74-15,-49-1-1,24 1 1,0-25 0,25 25 15,-25-25-16,25 25 1,-74 49 31,49-24 0,25-25-32,-25-25 48,25 24-32,-25-24 16,25 25 297,0 0-329</inkml:trace>
  <inkml:trace contextRef="#ctx0" brushRef="#br0" timeOffset="23634">8087 4390 0,'49'0'125,"-24"0"-110,0 0 1,49 0-16,-24 0 16,24 0-1,1 0 1,-1 0 0,224 0 30,-100 0-14,-148 0-17,-25 0-15,-1 0 16,26 0 0,-25 0-1,0 0 1,-1 0-1,1 0 1,0 0 0,-50 0 187,0 0-172,-173 0 16,124 25-31,24-25-16,-24 0 15,-1 0 1,1 0-1,24 0 1,1 0 0,-1 0-16,25 0 15,-99 0 32,75 0 0,24 0-31,-25 0-1,25 0-15,-24 0 32,24 0-1,0 0-16,0 0 1,0 0 31,1 0 0,-1 0 109,0 0-109,50 0 297,0 0-297,-1 0-16,1 0 0,0 0-15,0 0 15,25 0 16,-1 0 0,1 0-47,-1 0 15,-24 25 1,25-25 0,24 0-1,-24 25 1,-25-25-1,24 0-15,75 25 47,25-25 0,-124 0-31,24 0-16,-24 0 15,0 0 1,0 0 0,0 0-1,-1 24-15,26-24 16,-25 0 0,0 0-1,-1 0-15,26 0 63</inkml:trace>
  <inkml:trace contextRef="#ctx0" brushRef="#br0" timeOffset="27029.12">15057 11658 0,'0'0'0,"25"0"0,24 0 15,26 0 1,-1 0 0,472 0 30,-249-25 1,-297 1-47,25 24 32,-50 0 139,-24 0-139,24 0-32,0 0 15,-49 0 1,-1 0 0,1 24-1,0-24 1,-125 50 31,25-25 0,150-25-47,-26 0 15,25 0 1,0 0-1,1 0 1,-1 0 15,-50 0 32,75 25-16,-24-25 0,-1 0-1</inkml:trace>
  <inkml:trace contextRef="#ctx0" brushRef="#br0" timeOffset="31750.07">12279 10393 0,'49'0'46,"-24"0"-30,0 0-16,24 25 16,1-25-1,124 0 32,173 0 0,-273 0-31,-24 0-16,-25 0 15,24 0 1,-24 0-16,25 0 16,-1 0-1,-24 0 1,25 0-1,-25 0-15,124 0 47,-25-25 0,-100 25-31,1 0-16,0 0 15,0 0 1,24 0 0,-24 0-1,0 0-15,25 0 16,-1 0 0,26 0 30,24-74 1,-50 74 172,26 0-203,24 0-1,0 25 1,1-25-16,48 24 16,-24-24-1,50 25 1,272 0 31,-173 0 0,-223-25-32,0 25-15,-26-25 16,26 24-1,-25-24 1,24 0 0,-24 0-1,0 0 32,0 0 0,24 0 187,26 0-218,-1 0-16,25 0 16,1 0-1,48 25 1,-23-25 0,-1 0-1,322 25 32,-248-25 0,-173 0-47,0 0 16,0 0-1,0 0 282,347 0-234,-199 0-63,-24 0 15,-50 0 1,1 0-16,-26 0 15,-24 0 1,-1 0 0,1 0-1,-25 0 1,24 0 0,1 0 15,0 0 16</inkml:trace>
  <inkml:trace contextRef="#ctx0" brushRef="#br0" timeOffset="44212.38">9302 9227 0,'0'-24'219,"223"-249"-188,-99 149-15,50-50-16,49 0 16,25 1-1,-24 24 1,-1 50 0,-50 24-16,1 26 15,0 24 1,669 0 31,-396 25 0,-323 25-32,-50-25-15,50 25 16,-50-25-1,26 24-15,-51-24 16,1 0 0,-1 0-1,-24 0 1,25 0-16,-25 0 16,74 0 30,25-49 1,-74 49-31,-26-25-16,26 0 16,-25 0-1,0-24-15,-1 49 16,-24-25-1,0 0 64,-24 25 46,-26 0-94,25 0 16,0 25-16,25 0 16,0 0-32,0-1-15,0 1 16,0 0 0,25 25-1,50-26 1,197 101 15,423-1 16,-472-100-31,0 26-16,50 0 15,-50-50 1,26 0 0,-101 0-1,-24-25-15,-24-25 235,296 1-189,175 24 1,-373 25-47,1 0 16,-75 0 0,-25 0-16,0 25 15,-49-1 1,0-24-1,-1 0 1,1 25 0,99 50 31,-100-26-1,-24-24-46,0-25 16,0 25 0,-25 0-16,24-25 15,-24 24 1,25-24 0,0 50-1,-25-25 1,25 0 15,-25-1 16,49-24 484,1 25-500,0 25 16,-26-25-15,-24-1-17,25-24 1,0 25 15,-25 0 0</inkml:trace>
  <inkml:trace contextRef="#ctx0" brushRef="#br0" timeOffset="49905.71">4316 9128 0,'25'0'140,"99"0"-93,0-25 0,-49 25-47,-26-24 16,1 24-1,-1 0-15,-24 0 16,25 0-1,-25 0 1,-1 0 0,1 0-1,75 0 32,24-25 0,-75 25-47,1 0 16,-1 0-1,-24 0-15,25 0 16,-1 0 0,26 0-1,-50 0 1,49 0-16,100 0 47,24-25 0,-173 25-32,0 0-15,24-25 297,125 25-250,24 0 0,-148 0-32,-25 0-15,0 0 32,-1 0-17,1 0 1,0 0 0,0 0-1,74 0 32,25 0 0,-99 0-47,24 0 16,-24 0-1,25 0-15,24 0 16,-49 0-1,25 0 1,-25 0 0,24 0-16,1 0 15,-25 0 1,49 0 31,50 0 0,-99 0-32,24 0 1,1 0-16,-25 0 16,24 0-1,-24 0 1,25 0-1,24 0 17,25 0 30,-74 0-62,0 0 16,0 0-16,0 0 15,-1 0 1,1 0 0,0 0-1,0 0 1,0 0 15</inkml:trace>
  <inkml:trace contextRef="#ctx0" brushRef="#br0" timeOffset="101593.55">9426 9128 0,'-25'25'47,"25"0"0,0-50 0,0 0-16,0 0-15,0-24-16,25 24 15,149-198 32,123-75 16,-247 224-63,24 49 15,-24-25 1,0 1-16,24-1 16,0 0-1,1 26 1,-25-1 0,24 0-16,273-74 62,50 49-15,-323 50-47,1 0 16,-25 0-1,-1 0 1,1 0-16,24-25 15,-24 25 1,-1-25 0,-24 25 218,25 0-218,272 0 31,-198 0-32,0 0 1,50 0-16,-25 0 15,-25 0 1,-50 0 0,1 0-16,-26-24 15,1 24 1,99-25 31,-75 25 0,-49-25-32,0 25 1,-1-25 0,1 25-1,0 0 1,0 0-16,0 0 15,74-74 32,-25 49 0,-74 0-31,25 25-1,-25-25 1,50 25 0,-50-24-16,0-1 47,25 25-1,-25-25 17,0 0-32,0 0 32,-25 25-1,0-49-15,0 49-31,0 0-1,25-25 1,-24 25 0,-1 0 30,0 0-14,0 0 15,0 0-16,25 25 0,0 0 0,0-1 32,0 1-32,0 0 0,0 0-31,0 0 32,0-1-17,0 1 16,25 0-31,0 0 32,49 24 15,150 26 15,-150-50-62,-49-25 16,0 0-1,-1 0 1,26 24 250,24-24-251,274 25 32,-175 0-31,26-25-16,-26 0 15,26 25 1,-26-25-16,-24 0 16,0 25-1,25-25 1,-1 25-16,-49-25 15,323 0 32,24 0 0,-446 0-31,0 24-16,0-24 15,24 0 267,174 0-235,-49 0-1,-124 0-46,-26 0 0,1 0 16,0 0 0,25 25-1,-1-25 1,-24 0 0,0 25-1,25-25 1,74 25 31,-75 0 0,-24-25-47,0 24 15,-25 1-15,25-25 16,-25 25-1,24-25 1,1 25 0,0 0-1,25-1-15,24 51 47,0-1 0,-49-74-31,-25 25-16,25-25 15,-25 25 1,25-25 0,-25 25-1</inkml:trace>
  <inkml:trace contextRef="#ctx0" brushRef="#br0" timeOffset="110732.76">10567 8930 0,'-25'0'47,"-74"0"-16,-99 0 16,148 0-32,-24 0-15,24 24 16,-24-24 0,24 25-16,-24 0 15,49 0 1,-25-25 0,25 25-1,-123 49 32,98-24-16,25-25-15,0-25 0,1 49-1,-1 1-15,-25-25 16,25 49-1,1-49 1,-1 0 0,0 24-16,-74 75 62,74-49-15,25-51-47,-25 1 16,25 0-1,-25 49-15,25-49 16,0 0 0,0 25-1,0-1 1,0-24-16,0 0 15,50 149 48,173-26-32,-124-123-15,-49 50-1,24-51 1,26 26-16,-51-25 16,1 0-1,-1 24 1,1-49 0,74 50 15,-25-1 16,-49-49-32,-25 0-15,-1 0 16,26 0 203,25 0-204,24 0 1,50 0 0,-50 25-16,25 0 15,-25 0 1,248 74 31,-322-99 0,0 0-32,-25 25 1,25-25 15,0 0-31,-25 25 16,24-25-1,175 99 32,198 50 0,-224-100-47,-24 26 16,0-50-1,-25 24-15,0-24 16,0 0 0,0 0-1,0-25 204,50 0-219,-1 49 16,745 174 46,-149-99-31,-620-124-15,24 0 0,-49 0-16,25 25 15,-25-25 1,0 0-1,25 0 1,198 0 31,-297 0 172,322-99-188,-198 74-15,-1-24-1,51-26-15,-51 26 16,-24-1-1,0-24 1,-75 24 0,50 25-16,-74-24 15,0 24 1,173-174 31,-50 26 0,-123 123-47,0 0 15,24 26 1,-24-51-16,-1 26 16,1 24-1,-50 0 1,25 0-1,-25 0 32,25 1-15,-25-1 280,24 0 297,-24 0-593,50-49 31,-50 49-47,50-25 47,-50 26-47,24-1 31,-24 0-15,0 0 31,25 25-32,-25-25 32,25 1 0,-25-1 140,0 0-108,0 0-64,0 0 1,0-24-16,0 24 15,0-25 32,0-49 0,25 74-31,-25 0-16,0 1 15,0-1 1,0 0 0,0 0-16,0 0 15,0 1 1,0-51 31,25 50 0,-25 1-32,0-1 220,0-50-220,0-24 1,-25-25 0,0-49-16,25 98 15,0 1 1,-25-26 31,0 76 0,25-1-32,-24 25 16,-1-25 16,-25 0 0,-99 0 0,100 25-31,24 0-1,-25 0-15,-24-24 16,24 24 0,-24 0-16,24 0 15,-24 0 1,-249 0 46,-346 24-15,445 1-47,1 0 16,-50-25-1,75 0-15,-25 0 16,-1 0 0,-24 0-1,50 0 1,49 0-16,50 0 16,24 0-1,-73 25 32,123 0 0,0-25 187,-49 0-218,-26 0-16,-73 0 16,24 0-1,-868 0 48,248 24-32,620-24-15,25 25-1,-25 25 1,0-25-1,25-1 1,-24 1-16,-1 25 16,50-50-1,24 25 1,26 0-16,-75-1 47,74-24 0,25 0-32,0 0 1,-24 0 0,24 0-1,-25 0 1,-24 0 46,24 0 376,-173-49-407,149 24-15,-1 0-1,26 25-15,-1 0 16,0-25 0,1 25-1,-1-25 1,-99-49 31,75 49 0,49 25-16,25-25 0</inkml:trace>
  <inkml:trace contextRef="#ctx0" brushRef="#br0" timeOffset="119728.73">9377 10269 0,'-25'0'47,"-25"0"-31,-49 0 30,49 0-46,-223 25 47,100-25-47,49 0 16,-50 0 0,1 0-1,24 0 1,-25 0-16,-24 0 15,74 0 1,-50 0 0,25 0-1,-223-25 17,99 25 14,199-25-30,49 25-16,0 0 16,-24 0-1,24 0 1,0-24 0,0 24-16,-24 0 15,24 0 16,-50 0 1,-74 0 15,100-25-32,-1 25-15,1 0 16,-26-25-1,1 0 1,-1 25-16,51 0 16,-26 0-1,25 0 1,0-25 0,1 25 30,48 0 267,1 0-297,0 0-1,0 25 16,0 0 16,-1-25-31,-24 25-16,25-25 125,0 25-94,-25-1 110,25-24-94,-25 25 46,-25-25 79,0 0-156,0 0 0,1 0-1,-1-25 1,25 1 78,-25 24-48,0-25 33,25 0-48,-25 25 0,25-25 47,-24 25-62,24-25 31,0 1 312,24 24-93,26-25-219,0 25-1,-26-25-30,1 25 15,0 0-15,0-25 31,0 25 47,-1 0-48,1 0-30,-25 25 343,0 0-312,0 0-31,-25-1 15,25 1 16,-24 25 0,24-25-31,-25-25-16,25 24 31,-25-24 0,25 25 0,-25 0 1</inkml:trace>
  <inkml:trace contextRef="#ctx0" brushRef="#br0" timeOffset="129319.46">5681 11410 0,'49'-25'344,"26"-24"-298,-51 49-46,1-25 16,0 25 0,0 0-1,-25-25 1,25 0 0,-1 25 140,1-24-125,0 24 0,0-25 32,0 25-16,-1 0 93,1-25-93,-25 0 31,25 25-62,-50 0 156,-124 0-157,100 0 1,-26 0 0,26 0-1,-26 0 32,75 25 0,0 0 234,0 0-249,25-1 14,-25 1 111,0 0-17,25-25 17,0 0-142,-25-25 1,25 25-1,-1 0 1,1-25 15,-25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03:33.8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20861 4316 0,'0'0'0,"-25"0"110,0 25-48,1 49-62,-26-24 16,25-1 0,-24 51-1,24-26 1,-25 0-1,25-24-15,25-25 16,-24 0 0,-1 0-1,25-1-15,-25 1 32,25 0-17</inkml:trace>
  <inkml:trace contextRef="#ctx0" brushRef="#br0" timeOffset="889.25">21035 4390 0,'0'25'109,"-25"0"-93,0 49-1,-24 1 1,-1-1-16,25 1 16,-25 24 15,1-25-31,24-24 0,0-25 16,25 0-1,-25-25 1,25 24-1,0 1 32</inkml:trace>
  <inkml:trace contextRef="#ctx0" brushRef="#br0" timeOffset="3688.89">21357 4638 0,'-25'0'125,"1"0"-93,-1 0-17,0 0 1,0 0 0,0 0-16,1 0 15,-1 25 16,0-25-15,25 25 0,0 0 46,0 0-31,0-1-15,0 1 0,25 0-1,0 0 1,-1-25 15,26 25-31,0-25 31,-26 0-15,1 0 0,0 0-1,0 0 1,0 0 0,-1-25-1,-24 0 1,25 0-1,-25-24 32,0 24-15,0 0-1,0 0 0,0 50 188,0 99-204,0-49 1,0-51 0,50 51 15,-25-50-15,-1-25 30,1 0-30,0 0 15,0 0 1,-25-25 14,25 0-30,-25 0-16,0 0 31,24-24 1,-24 24-1,0 0-16,0 0-15,0-24 16,0 24 15,0 0-15,0 0 0,0 50 249,0 25-234,0-26-15,0 1 0,50 25-1,-25-25 17,-25 0-17,25-25 1,-1 24 15,1-24-15</inkml:trace>
  <inkml:trace contextRef="#ctx0" brushRef="#br0" timeOffset="4784.82">21853 4589 0,'25'0'47,"0"0"-31,0 0-1,24 0 1,-24 0 0,0 0 46,0 0-15,0 0-31,-1 0 62</inkml:trace>
  <inkml:trace contextRef="#ctx0" brushRef="#br0" timeOffset="5851.9">21952 4589 0,'0'25'31,"0"24"47,0 1-62,0-25 15,0-1 0,0 1-15,0 0 15</inkml:trace>
  <inkml:trace contextRef="#ctx0" brushRef="#br0" timeOffset="6534.06">22126 4762 0,'50'0'156,"-25"0"-140,24 0-16,-24 0 46</inkml:trace>
  <inkml:trace contextRef="#ctx0" brushRef="#br0" timeOffset="8927.16">22349 4589 0,'0'-25'16,"0"124"140,0-74-141,0 25 1,25-26 0,-25 1-1,0 25 1,0-25 15,0-75 235,0 0-251,0 26 1,-25-26 0,25 0-1,0-24-15,0 49 32,0 0 14,0 1-46,25 24 63,-25-25-47,25 25 15,0 0 47,0 0-16,-25 25 1,24-1-63,-24 1 31,0 0 32,0 0-32,0 0 31,-24-25-46,-1 0 0,25 24-1,-25-24 48,0 0 46,0 0-78,50 25 141,25 0-156,-50 0-16,25-25 16,-25 25-1,24-25 1,-24 24-1,25-24 1</inkml:trace>
  <inkml:trace contextRef="#ctx0" brushRef="#br0" timeOffset="10669.09">22746 4440 0,'0'0'0,"-25"0"172,1 0-156,24 25-1,-25-25 17,0 25 30,25 24-31,-25-24-15,25 0 31,0 0-31,0-1-1,0 1 1,0 0 15,0 0-15,0 0-1,0-1 1,0 1 0,0 0-1,25 0 16,0-25-15,0 0 0,-1 0 15,1 0 0,0 0-15,0-50 62,-25 25-78,0 1 31,0-1-15,0 0-1,0 0 1,0 0 0,0 1-16,0-26 15,0 25 1,0 0 0,0 1-16,0-1 15,-25 25 1,0-25-16,0 25 47,25-25-32,-24 25 48</inkml:trace>
  <inkml:trace contextRef="#ctx0" brushRef="#br0" timeOffset="13069.93">22920 4415 0,'25'75'125,"-1"148"-110,-24-174-15,0-24 16,25 0 0,-25 25-1,0-25 17,0 24 124,0-24-141,0-75 157,0 1-172,0 24 16,0 0 0,0-49-1,0 49 1,0-50-1,0 26 1,0 24 15,0 0-15,0 0 15,-25 1-15,50 24 203,0 0-188,25 0-16,-25 0 1,-1 24 0,1-24 15,-25 25-15,25-25 30,-25 25-30,0 0 0,0 0-1,0-1 17,0 1-17,0 0 16,0 0 1,0 0-17,-25-1 1,25 1 0,-25-25-1,1 25 16,-1-25-15,0 0 0,25 25-1,-25-25 1,0 0 15,25 25-31</inkml:trace>
  <inkml:trace contextRef="#ctx0" brushRef="#br0" timeOffset="14517.19">23639 4242 0,'0'0'0,"-25"24"156,1-24-140,-1 25-1,0 0 1,25 0-1,-25-25 1,0 49 0,1-24-1,24 0-15,-25 0 16,0-25 0,25 49-1,0-24 16,0 0-15,-25 0-16,25 0 16,0-1 15,0 26-15,25 49-16,0-74 15,-25 25 1,49-25-1,-24 24 1,0-49 0,0 25-1,0-25-15,-25 25 16,24-25 15</inkml:trace>
  <inkml:trace contextRef="#ctx0" brushRef="#br0" timeOffset="16671.94">23664 4490 0,'0'24'93,"0"1"-77,0 25 0,0 24-1,0-24-15,0-25 16,0-1-1,0 1 1,0 0 15,0-50 172,0-24-187,0-26 0,0 50-1,0 1 17,0-1-32,0 0 15,0 0 16,0 0-15,0 1 0,0-1 31,25 25-32,-25-25 1,25 25 15,24 0 16,-24 0-31,0 0 62,0 0 0,-1 0-78,1 0 62,-25 25-46,25-25 15,-25 25 0,0-1 63,0 1-31,-25-25-16,25 25-32,-25-25-15,1 0 16,-1 0 15,0 0-15,0 0-1,0 0 17</inkml:trace>
  <inkml:trace contextRef="#ctx0" brushRef="#br0" timeOffset="18929.73">24135 4787 0,'0'50'203,"0"-25"-171,0 0 30</inkml:trace>
  <inkml:trace contextRef="#ctx0" brushRef="#br0" timeOffset="21822.68">24334 4415 0,'0'50'187,"-25"-25"-171,25-1 31,0 1-16,0 0-15,25-25 281,0 0-251,-1 0-30,1 0 62,0 0-47,-25-25 63,25 25 0,-25-25-16,0 1 31,0-1-93,0 0 15,0 50 251,0 0-236,0-1-30,0 1 15,0 0 1,0 0-1,0 0 16,0-1-32,0 1 17,0 0 14,0 0 1</inkml:trace>
  <inkml:trace contextRef="#ctx0" brushRef="#br0" timeOffset="24073.97">24483 4142 0,'24'25'219,"26"25"-204,74 99 1,-99-100-1,0-24 1,-1 0-16,-24 0 31,25-1 1,-25 1-17,0 0 1,0 0-1,0 0 1,0 49 0,0-49-1,0 0 1,0-1-16,0 26 16,0 0-1,0-25 1,0-1-16,0 26 15,0-25 1,-25 0 0,25-1-1,0 1 1,-24-25 15,24 25-15,-25-25 31,25 25-32</inkml:trace>
  <inkml:trace contextRef="#ctx0" brushRef="#br0" timeOffset="30928.42">12800 7565 0,'0'0'0,"-25"0"0,25 25 359,0 50-343,0-1-16,0-49 15,0 24 1,0 1 0,0 0-1,25 24-15,-25-24 31,24-25-31,-24 24 16,0 1 0,0-1-16,25-49 15,-25 25 1,0 0 31,25-25 47,0 0-79,49 0 1,-24 0-1,74 0-15,99-25 16,25 25 0,75 0-1,-26 0 1,100 0 0,-25 0-16,-49 0 15,-26 0 1,-98 0-1,-26 0-15,-98 0 16,-50 0 0,-1 0-1,1 0 298,50 0-313,98-25 15,-49 1 1,75 24 0,49 0-1,-25 0-15,-25 0 16,1 0 0,-25 0-1,-75 0-15,0 0 16,-25 0-1,-24 0 1,0 0 0,-1 0-1,-24 0-15,0 0 16,0 0 0,-1 0-1,1 0 1,0 0-16,0 0 15,0 0 1,24 0 0,-24 0-16,0 0 31,0 0-15,-25-25 249,0 0-249,-25 0-1,25 0 1,-25-24 15,25 24-15,-25 0 0,0 0-1,25-24 1,0 24-16,-24 0 15,24 0 1,-25 0 0,25 1-1,0-1-15,0 0 16,0 0 0,-25 25-1,25-25-15,0 1 47,0-1-47,-25 25 16,25-25 15,-25 25 0,1 0 157,-1 0-173,0 0 1,0 0 0,-24 0-1,-26 0-15,1 0 16,-1 0-1,26 0 1,-26 0 0,1 0-1,-224 0-15,199 0 16,-50 0 0,75 0-1,-25 0 1,24 0-1,1 0 1,-1 0 0,26 0-16,-125 0 15,75 0 1,24 0 0,-73-25-1,-1 0 1,25 1-1,0-1-15,0 25 16,49-25 0,1 25-1,24 0-15,25 0 16,1 0 0,-1-25-1,0 25 298,-25 0-298,-198 0-15,100 0 16,48 0 0,26 0-1,0 0 1,24 0-1,-24 0-15,24 0 32,-49 0-17,24 0 1,1 0-16,49 0 16,0 0-1,-24 0 1,-51 0-1,-48 0 1,123 0 0,-25 0-1,1 25 1,-1-25 0,0 0-16,1 0 15,24 0 1,-25 0-1,1 0-15,-1 0 16,25 25 0,-24-25-1,-1 0 1,-24 0 0,49 0-16,-50 0 15,26 0 1,24 25-1,-49-25 1,24 0 0,-24 0-1,49 0 1,-25 0 0,25 0 77,1 0-15,-1 0-62,0 0 15</inkml:trace>
  <inkml:trace contextRef="#ctx0" brushRef="#br0" timeOffset="34856.81">18703 7417 0,'0'24'156,"0"26"-140,0 24 0,0 50-1,0-24 1,0 48-16,0-48 15,25 24 1,-25-75 0,25 51-1,-25-76 17,24-24 108,26 0-62,0 0-62,-1 0-16,51-24 16,48-1-1,522-25 1,-422 25-1,25 25-15,0-49 16,0 24 0,-124 0-1,-1 25 1,-48 0 0,-26 0-1,0 0-15,-49-25 16,25 1-1,-25 24 1,-1 0-16,1 0 31,25 0-15,-25 0 15,-25-25 125,0 0-124,0 0-17,-25 0 1,0 0 0,25 1-1,0-1 1,-25 0-1,0 0-15,1 0 32,24 1-17,-25-1 1,-25-25 0,25 25 15,1 1-16,-1-1 1,0-25 0,-25 1-1,1 24 1,24-25 0,0 50-16,-24-25 15,24 1 1,0-1-1,-49 0 1,74 0 0,-25 25-1,-25 0 1,25-25-16,1 25 16,-26 0-1,25 0 1,-25 0-16,1 0 15,-1 0 1,1 0 0,-26 0-1,1 0-15,-50 0 16,25 0 0,-75 0-1,50 0 1,-25 25-16,-25 0 15,50 0 1,-24-25-16,24 25 16,49-1-1,1-24 1,-1 25 0,1-25-16,0 0 15,49 0 1,-25 0-1,25 0 1,0 0 0,25 25-16,-49-25 15,24 0 17,-25 0-32,26 0 15,-1 0 1,0 0-1,0 0 1</inkml:trace>
  <inkml:trace contextRef="#ctx0" brushRef="#br0" timeOffset="38784.6">12378 8930 0,'0'0'0,"0"49"156,25 1-140,-25-25 0,0 0-16,24 49 15,-24-49 16,0 24-15,25-24 0,0 124-1,0-99 1,-25-26 0,0 1-1,25 50 1,0-51-1,-25 1-15,0 25 16,24-50 0,-24 25-1,25-25 1,0 0 0,0 0 30,0 0-30,-1 24 0,1-24-1,0 0-15,25 0 16,-1 0 0,75 0-1,-49 0 1,24 0-1,-25 0 1,25 0-16,50 0 16,-25 0-1,-24 0 1,48 0-16,-48 25 16,-1-25-1,-25 25 1,50-25-1,-25 0 1,1 0 0,-26 0-16,1 0 31,-1 0-31,-24 0 16,-1 0-1,50 0-15,-24 0 16,-50 0-1,24 0 1,-24 0 0,0 0 62,0 0 31,-1-25-62,1 25-31,0 0-1,0-25 17,0 25 14,-25-24 17,0-1-16,0-50-47,0 26 15,0-1 1,0 25 0,-25 1-16,25-1 15,0 0 1,0 0 0,0 0-1,0 1 1,0-1-1,-25 0-15,25 0 16,0 0 0,0-24-1,0 24 1,0 0 0,-25 25-1,25-25-15,0 1 16,-25-1 93,25 0-78,0 0 1,0 0-17,-24 25 1,24-25 0,0 1 15,-25 24 0,25-25-15,-25 0-1,0 25 1,0 0 0,1 0-1,-1-25 1,0 25-16,0 0 31,-24 0-31,24 0 16,-25 0-16,25 0 15,-24 0 1,-1 0 0,25 0-1,-24 0-15,-1 0 16,25 0-1,-24 0 1,24 0 0,-25 0-16,1 0 15,-1 0 1,0 0 0,-24 0-16,0 0 15,-1 25 1,1-25-1,-1 0 1,-24 0-16,0 0 16,-50 25-1,-25-25 1,75 0 0,0 0-1,0 0-15,0 0 16,24 0-1,1 0-15,-1 0 16,26 0 0,24 0-1,-25 0-15,26 0 16,-1 0 0,0 0 62,-25 0 15,25 0-77,1 25 0,24-1-16,-25-24 15,0 0 32</inkml:trace>
  <inkml:trace contextRef="#ctx0" brushRef="#br0" timeOffset="60678.08">13693 6796 0,'-25'25'188,"-25"25"-173,1-25 1,49 0 0,-50-1-1,25 1 1,0 0-16,0-25 15</inkml:trace>
  <inkml:trace contextRef="#ctx0" brushRef="#br1" timeOffset="70907.66">13668 6846 0,'-25'0'266,"-25"0"-251,1 25 1,24 0-16,-50-25 16,26 25-1,-26 24 1,26-24-1,-1 25 1,1-26-16,24 26 16,-25-50-1,25 50 1,-24-50 0,49 49-1,-75 1 1,26-1-16,24-49 15,0 50 1,0-25 0,1 0-16,-1-1 15,0 1 1,0 0 0,25 0-1,-25 0-15,1 49 16,24-49-1,-25 24 1,0 26 0,0-1-16,0 25 15,1-24 1,-1-25 0,25-1-1,-25 1 1,25-1-16,-25-49 15,25 25-15,0 0 172,0 0-156,-25 49 0,25 1-1,0-26 1,-25 50-1,25 1-15,-24 48 16,24-48 0,-25-1-1,25-25 1,0 1 0,-25-26-16,25 1 15,0 0 1,0 24-1,0 0-15,0 1 16,0-1 0,0 1-1,0-26-15,0 1 16,0-1 0,25-24-16,-25 50 15,25-51 1,-25 26-1,49 74 1,-24-49 0,0 49-16,-25-75 15,74 50 17,-49-74-17,-25 25 188,0-25-187,0-1-16,0 26 16,0-25-1,25 24 1,0-24-1,0 50-15,-25-26 16,0 1 0,24-1-1,26 1 1,-50 0 0,0-26-16,25 1 31,0-25-31,-1 25 15,1 0 17,0 0-32,25-25 15,-26 0 1,26 0 0,24 0-1,-24 0-15,0 25 16,-26-25-1,26 0 1,0 24 0,24-24-16,25 0 31,-24 0-15,-26 0-16,1 0 15,0 0 1,-1 0-1,1 0-15,-1 0 16,-24 0 0,25-49-1,24 49-15,1 0 16,-26-25 0,50-25-1,-24 25 1,24-24-16,-49-1 15,-1 25 1,1 1 0,24 24-16,-24-50 15,-25 25 1,24-24 0,-24 24-1,25-74-15,-25 24 16,24-98-1,1-26 1,24-74 0,-24 25-1,-25 50-15,-1-1 32,1 75-32,-25 0 0,0 50 15,0-1 1,25 1-1,-25 24 1,0 1 0,0 24-1,0 0-15,0 0 63,0-24-48,-25-75 189,-99-99-189,0 24 1,50 25-1,-25-74 1,49 75-16,-24 24 31,-26-124-31,75 224 16,1-26 0,-1 26-1,25 24 1,-50-25-1,25 0 1,25 26-16,-24-1 16,-1-25-1,-25 25 1,25-49 0,1 74-16,-1-25 15,0 0 1,-25 1-1,1-1 1,24 25 0,0 0-16,0 0 31,1 0-15,-1 0 62,25 25-47,-25-1-15,0 1 15,0 0 0,25 0-15,-24 0-1,-1-1 1,25 1 0,-25-25-1,25 25-15,-25-25 16,25 25-1,-25 24 1,1-24 15,-1 0 1,25 0-17,-25 0-15,0-25 47</inkml:trace>
  <inkml:trace contextRef="#ctx0" brushRef="#br1" timeOffset="75771.08">20117 5829 0,'-25'0'16,"0"0"-1,1 0 1,24 25-16,-25-25 16,0 0 15,0 25-15,0-25-1,1 25 1,-1-25-1,0 24 1,0 1 0,0-25-1,-24 25 1,-1 0 0,25-25-16,0 25 15,-24-1 1,24-24-1,-25 25-15,50 25 16,-49-50 0,49 25-1,-25-1 1,0 1-16,0-25 16,1 25-16,-1 0 15,25 0 1,-25-1-1,0 1 1,25 0-16,-25 0 16,25 24-1,-24-24 1,-1 0 0,0 0-16,0 24 15,25-24 1,-49 25-1,24-1 1,25-24-16,0 25 16,-25-1-1,0-24 1,25 25-16,0 0 16,-49 49-1,-1 124 1,25-173 156,25-26-157,-25 76 1,1-76 0,-1 51-1,0-50 1,25-1-1,0 26-15,-25 0 16,0-1 0,25 1-1,-25 24-15,1 1 16,-1-26 0,25 26-1,-25-26 1,0 26-1,0-1 1,1 174 0,24-198-16,0 24 15,-25-24 1,25 24 0,0-24-16,-25 24 15,0 1 1,25-26-1,0 26-15,0-26 16,0 26 0,0-1-1,0 1 1,0-26-16,0 1 16,0-25-1,0-1 1,0 26-1,25-25 1,0 0 0,-25-1-1,49-24 1,1 25-16,-25 0 16,49-25-1,-24 25-15,24-25 16,1 25-1,-1-25 1,-24 0 0,-1 0-1,1 0 1,0 24-16,-1-24 16,26 0-1,-1 0 1,0 0-1,26 0-15,24-49 16,-25 24 0,50-49-1,0 24-15,-1 0 16,-48 26 0,-26-26-16,0 50 15,-24-50 1,-25 26-1,24-26 1,1 25-16,0-49 16,-1 49-1,26-25 1,-26 1-16,1 24 16,0-25-1,-26 25 1,26-24-1,24-1-15,-74 1 16,25 24 0,-25-25-1,0 25 17,0-24-17,0-1 1,0 1-16,0-26 15,0-49 1,0 25 0,0 0-1,0 24-15,0 1 16,0-25 0,0 24-1,0-24 1,0 25-1,0-26 1,0 51-16,-49-26 16,49 26-1,-50-1 1,50 25-16,-50-49 16,1 0-1,24 24 1,-25 0-1,26-24-15,-26 24 16,50 1 0,-25 24-16,0 0 15,25 0 1,-25 0 0,1 1 15,24-1-16,-25 25-15,0-25 16,-25-25 15,26 26 1,-1 24-32,25-25 15,-50 0 1,25-25-1,1 50 1,24-24 0,-50-26-1,-24 0 1,49 1-16,25 24 16,-25 0-1,0 25 1,0 0 15,25-25 172,0-49-187,-24 0-1,24 24-15,0 25 16,-25 0 0,25-24-1,0 24 1,-25 0 0,25 0-1,-25 25-15,25-24 31,0-1-15,-25 25-16,25-25 31,-24 25-15,24-25 31,-25 25 31,0 0-62,0-25 15,0 25-16,1-25-15,-1 25 32,50 0 46</inkml:trace>
  <inkml:trace contextRef="#ctx0" brushRef="#br1" timeOffset="77742.11">14710 10815 0,'49'0'172,"1"0"-156,99 0 0,-75 0-1,0 0-15,26 0 16,-1 0-1,0 0 1,0 0 0,50 25-1,-50-25-15,50 24 16,-50 1 0,25 25-1,-24-25 1,48-1-1,-48 1 1,-1-25-16,50 25 31,-100 0-31,-24-25 16,0 0 0,0 0 15,-25 25-16</inkml:trace>
  <inkml:trace contextRef="#ctx0" brushRef="#br1" timeOffset="80064.52">14759 10864 0,'75'25'141,"-51"-25"-125,1 25-1,25-25 1,-25 0 0,-1 25 15,1-25 31,0 0-30,-50 0 202,0 0-203,-24 0-15,-26 0 15,51 0-15,-1 0-1,0-25 1,0 0 15,0 25-15,1 0 15,24-25-31,-25 25 16,0 0 15,25-24 47,25 24 0,49-25-78,-24 25 16,24-50-1,25 1 1,1 24 0,-26-25-1,-49 25-15,0 25 16,-1-24 15,1 24-15</inkml:trace>
  <inkml:trace contextRef="#ctx0" brushRef="#br1" timeOffset="83449.78">18554 10691 0,'0'0'0,"0"-25"141,25 25-125,-25-50-1,50 1 1,-26-1-16,1-24 15,50-25 1,-51 24 0,26-49-1,0 50 1,24-50 0,-49 74-1,0-49 1,0 49-1,49-74 1,-49 75-16,0-1 16,-25 25 15,24 0-15,-24 1-1,25 24 1,-25-25-1,0 50 204,-25-25-203,25 24-1,-24-24 1,24 50 0,-25-50-1,25 25 1,-25 0-16,0-1 16,-24 26 15,49-25-16,-25 0 1,0-25 0,25 24-1,-25 26 1,25-25 0,-25 0 30,25-1-46,0 1 16,-24-25 0,24 25-1,-25-25 1,25 25 46,-25-25-30,25 25-32,-25-25 15,25 24 1,0-48 171,0-1-171,0 0 15,25 0-15,-25 0 0,0 1-1,25 24-15,0-25 16,-25 0-1,24 0-15,-24 0 47,25 1-47,0 24 32,-25-25-1,25 25 94,0 0-78,-25 25 93,0-1-124,0 1 0,24-25-1,-24 25 1,25 25-1,-25-1 17,0-24-17,0 0-15,0 0 16,25-25 0,-25 24 15,0 1-16,0 0 1,25-25 15</inkml:trace>
  <inkml:trace contextRef="#ctx0" brushRef="#br1" timeOffset="85514.4">17116 10988 0,'0'25'156,"0"0"-124,0 0-32,0 0 15,0 24 1,0 1 0,0-25 15,0 24 0,0-24 0,0 0-15,0 0 46,24-25-62,1 25 32,0-25-1,0 0-15,0 0-1,-1 0 16,1-25 16,-25 0-15,0 0-17,0 0 16,0 1-15,0-1 15,0 0-15,0-25 15,0 25-15,0 1 31,0-1-16,-25 0-15,1 25 15,-1-25-16,0 25 1,25-25 15,-25 25 94</inkml:trace>
  <inkml:trace contextRef="#ctx0" brushRef="#br1" timeOffset="86451.49">17463 11286 0</inkml:trace>
  <inkml:trace contextRef="#ctx0" brushRef="#br1" timeOffset="88386.43">17711 10765 0,'-25'0'94,"0"0"-94,25 25 31,-25-25-15,25 25-1,-24-25-15,24 25 16,-25-1 15,25 1 0,0 0 1,0 0-17,0 0 173,25-25-173,24 24 1,1-24 0,-25 25-16,24 0 15,1 0 1,-25-25 15,0 0 79,-25 25 15,-25-1-79,-25-24-30,50 25 15,-49 0-31,24-25 16,0 0 15,0 0-15,0 0 15,0 0-15,25 25-1,-24-25 1,-1 0 0,0 0 15</inkml:trace>
  <inkml:trace contextRef="#ctx0" brushRef="#br1" timeOffset="89262.86">18108 11063 0</inkml:trace>
  <inkml:trace contextRef="#ctx0" brushRef="#br1" timeOffset="98805.69">13742 8285 0,'25'0'250,"25"0"-235,-26 0 1,1-25-1,0 25-15,-25-25 16,25 25 0,0 0-1,-1 0 392,26-25-392,-25 1-15,24-1 16,1 0-1,-25 0 1,0 0 0,-1 25-1,-48 0 173,-1 25-188,0 0 15,0-25 1,0 25 0,-24 0-1,24 24 1,-25-49 0,50 25-1,-24-25 1,-1 25-1,0-25 17,25 25-1,-25-25-31,25 24 31,-25-24 16,1 0-16,48 0 94,26 0-109,0-24 0,24-1-1,0 0-15,1-25 16,-50 26-1,-1 24 1,1 0 0,-50 0 124,-24 0-108,24 0-17,0 0-15,-24 0 16,24 0-1,-25 24 1,25 1-16,-24-25 16,24 25-1,-25 0 1,26-25 0,24 25 140</inkml:trace>
  <inkml:trace contextRef="#ctx0" brushRef="#br1" timeOffset="101347.4">19720 6796 0,'25'0'46,"0"0"-14,24 0-17,-24 0 1,0 0-16,25 0 16,-26 0 15,1 0 78,0 0-93,-25 25 124,-25 0-108,-49 0-1,49 0-15,0-25-16,0 0 15,0 0 1,25 25-1,-24-25 1,-1 0 0,0 24 46,25 1-31,25-25 141,0 0-140,-1 0-17,26-25-15,-25 25 16,0 0-1,0 0 1,-1 0 0,1 0-1</inkml:trace>
  <inkml:trace contextRef="#ctx0" brushRef="#br1" timeOffset="105226.43">16495 7417 0,'-24'0'125,"-26"0"-110,25 0 1,-24 0 0,24 0-16,0 0 15,-25 0 1,26 0 0,-1 0-1,-25 0 1,1 0-1,24 0 1,0 0 0,-25 0 15,26 0-15,-1 0 15,0 0-31,0 0 31,25 24-31,-25-24 16,1 25-1,-1-25 1,0 25 0,0-25-16,25 25 15,-25-25 1,25 25-1,-24-1-15,24 1 32,-25-25-17,25 25 1,-25-25-16,25 50 16,-25-1 15,25-24-31,0 25 31,0-26-15,0 26-1,0 0-15,-25-1 16,25 26 0,0-1-1,0-24 1,0 24-1,0-49-15,0 0 32,0 0-17,0-1 1,0 1 15,0 0-15,0 0-1,0 24-15,0-24 16,0 25 0,0-25-16,0 24 15,0 26 1,0-1 0,0-24-1,0-1-15,0 26 16,0-1-1,0-24 1,0 24 0,0 1-1,25-1-15,-25-24 16,25-1 0,0-24-1,-25 25 1,0-1-16,0-24 15,0 25 1,0-26 0,25 26-1,-25-25-15,24 0 16,-24-1 0,75-24 202,-1 0-202,1 0-16,-1 0 16,0 0-1,-24 0 1,0 0-1,-26 0-15,1 0 16,0 0 15,0-24-15,0-26-16,-1 0 16,-24 26 15,25-1-31,0 25 15,-25-25-15,0-25 32,25 26-32,0-26 15,-25 0 1,0 26 0,24-1-1,-24-25 1,25 25-16,-25 1 15,0-26 1,25 25 0,-25 0-1,25-24-15,-25 24 16,0 0 0,0 0-1,25 0-15,-25 1 16,0-26-1,24 25-15,-24 0 16,0-24 0,0-1-16,0 1 15,0 24 1,0-25 0,0 1-1,0-1-15,0 25 16,0-24 15,0 24-31,0-25 16,0 25-1,0-24-15,0 24 16,0-25 0,0 26-1,0-1 1,0 0-1,0-25 1,0-49-16,0 74 16,0 0-1,0 1 1,0-1 0,0 0 15,0 0 0,0 0 0,0-24-15,0 24 0,0 0-1,0 0 1,0 1-1,0-1 1,0 0 0,-24 25 31,24-25-16,-25 25-16,25-25-15,-25 1 16,25-26 31,-25 50-47,0-25 16,25 0 15,-24 1-16,24-1 1,-25 25 15,25-25-15</inkml:trace>
  <inkml:trace contextRef="#ctx0" brushRef="#br1" timeOffset="110367.6">19422 7491 0,'-24'0'31,"-1"-25"79,0 25-95,0 0 1,0 0-16,1-25 16,-1 25-1,0 0 1,0 0-1,25-24-15,-49 24 16,24 0 15,0 0 1,0 0-1,0 0 0,1 0 0,-1 24-15,0-24 0,0 0-1,25 25 16,-25-25-15,25 25 0,-24-25-1,-1 25 17,25 0-17,-25-25 1,25 24-1,-25-24 1,0 25 0,0-25-1,1 25 1,24 0 0,-25-25-1,25 25 1,-25-25-16,0 0 15,25 24 1,0 1 0,-25 0-16,1 0 15,-1 0 1,25 24 0,-50-49-16,50 50 15,-25-50 1,1 25-1,-1 49 1,0-49 0,0 0-16,0 49 15,1-24 1,-26-25-16,50 49 16,-25-49-1,0 0 1,1 24-1,-1-24-15,0 0 16,25 0 0,0-1-1,0 1 1,-25-25 0,25 25-16,0 0 31,0 0-31,0 24 15,0 26 267,0-51-267,0 1-15,0 0 16,0 0 0,0 0-1,0-1 1,0 1 31,0 25-32,0-25 1,0-1 0,0 1-1,0 75 1,0-51-1,0 1 1,0-25 0,0 24-1,25 1-15,-25-25 16,25-1 0,0 1-16,-25 0 15,24 0 1,1 0 15,0-1 0,0 1 1,0-25 30,-25 25-31,24-25 16,-24 25-16,25-25-15,0 25 0,0-25-1,0 24 17,-1-24-17,1 0 16,0 0-15,0 0 0,0 0-1,24 25 17,-24-25-17,0 0 1,0 0-1,-1 0 1,1 0 0,0 0-1,0 0 1,25 0-16,-1 0 31,-24 0-31,25 0 31,-26 0 1,1 0-32,0 0 15,0 0 1,0 0 15,-1 0-15,1 0-16,0 0 15,0 0 1,24-25 0,-24 1 15,0 24-31,0 0 16,0-25-1,24-25 16,-24 50-15,0-25 0,0 25-1,-25-24 1,24-1 0,1 0 15,0 25-16,25-50-15,-26 50 16,1 0 0,-25-24-1,0-26 313,0-49-312,-25-50 0,1-50-1,-26-98 1,25 74-16,0 74 16,1 99-1,24-24 1,-25-1-1,25 1 1,0 49-16,0 0 16,-25 0-1,25-24 1,0 24 62,-25-25 47,25-24-109,-25 49-1,25 0 1,0 1 0,0-1-1,-24 0 1,-1 0-1,0 25 110</inkml:trace>
  <inkml:trace contextRef="#ctx0" brushRef="#br1" timeOffset="114256.98">22300 5854 0,'0'0'0,"-25"0"0,25 25 31,-25-25-15,0 0-1,1 0 1,-1 25 0,-25-1-1,25 1 16,-24 0-31,24-25 16,-25 25 0,25 0-1,1-1 1,-1 1-16,0 0 16,-25 25-1,1-26 1,24 26-1,0-50 1,0 50 0,-24-26-1,49 26-15,-25-50 16,25 25 0,-25 24-1,-24 26 16,24-50-31,25-1 16,-25 26 0,25-25-16,-25 24 15,0 1 1,25-25 0,0 0-1,0 24 251,0 26-251,0-1-15,50 1 16,-50-26 0,50 1-1,-26-1-15,1 1 16,-25-25 0,50 24-1,-50 1 1,74 24-1,-74-49-15,25 25 16,0-1 0,0 1-1,-25 0 1,24-26 0,-24 26-1,25-25 1,0 0-1,-25-1-15,25-24 16,0 25 0,-25 0-1,24 0 17,1-25-1,0 25-16,0-1 1,0-24-16,0 25 31,-1 0-31,26 0 32,-25 0-1,0 0-16,-1-1-15,-24 1 16,50 25 0,0-25 15,-50-1-15,24 1-1,-24 0 1,25-25-1,0 0-15,0 25 16,-25 0 0,49-25-1,-24 0-15,25 0 32,24 0-17,-49 0 1,0 0-1,0 0 1,-1 0 15,1 0 1,0 0-17,-25-25 16,0-50 1,25 1-17,0-25 1,-25 24 0,0 26-16,0-1 15,24-49 1,-24 49-1,0-24 1,0-25-16,0-1 31,0 51-31,0 24 16,0-25 0,0 26-1,0-26 1,0-24-16,0 24 15,0 0 1,0-24 0,-24 24-16,24 26 15,-25-26 1,25 0 0,0 1-1,-25-1-15,25 25 31,-25-24-31,25-1 16,-25 25-16,25-24 16,-24-1-1,24 25 1,-25 0 0,0 1-1,25-1 16,-25 0-15,25 0 0,0 0-1,-25 1 1,1-1 0,24-25-16,-25 50 15,25-25 1,-25-49-1,0 74 1,0-25 0,1 0 15,-1 1-15,0-1-1,0 0 1,0 0 15,25 0-31,-24 25 16,24-24 31,-25 24 203,0-25-235</inkml:trace>
  <inkml:trace contextRef="#ctx0" brushRef="#br1" timeOffset="157798.44">968 4738 0,'25'0'0,"24"0"16,1 0 15,-25 0-15,-1 0-1,1 0 32,-50 0 78,1 0-109,-1 24 0,-25-24-1,25 0 1,1 0-16,-1 0 15,-50 25 1,51-25 0,-76 25-1,75 0 1,-24-25 0,24 0-1,0 0 32,25 25 0,0 24 0,0 1-16,0 0-31,0 24 16,-25 75-1,25 24 1,-24 1 0,-1 24-1,0 1-15,25-1 16,0 50-1,-25 0 1,-24 125-16,49-1 16,-25-50-1,25 224 1,0-472 0,0-24-1,0 24 204,0 25-203,0 125-1,0-125 1,25 75-1,-1 74-15,1-75 16,0 1 0,0-25-1,24-1 1,-49-48-16,0 24 16,0-50-1,25-24 1,-25-1-1,25-24 1,0 25 0,-25-25-16,0-1 15,25 1 17,-1 0 61,1-25-77,0 0 0,25 0-1,24 0 1,1 0-16,-1 0 15,0 0 17,1 0-32,-1 0 15,-24-25-15,-25 25 16,-1 0 0,26 0-1</inkml:trace>
  <inkml:trace contextRef="#ctx0" brushRef="#br1" timeOffset="162813.79">546 10120 0,'0'25'125,"-25"0"-109,25 0 15,-25-25 0,25 25-15,-24 24-1,-1 26-15,0-1 16,-25 50 0,26 0-1,-1 0 1,-25-25-16,25 75 31,-74 496-31,50-348 16,24-24-1,-25-75 1,50-74-16,0-25 16,-25-25-1,25-74 204,-24 0-203,24-1 15,0 1-15,0 0-1,0 49-15,-25 175 16,25-51-1,-25 75 1,25 24 0,0 26-16,0-1 15,0 1 1,0-75 0,0-50-1,25-24-15,0 0 16,-1-1-1,26 26 1,-25 24-16,24-49 16,1-50-1,-25-25 1,24-25-16,-49 50 16,25-74-1,-25 24 1,25-24-1,0-1-15,-25 26 16,25-50 0,-1-1-1,1 26 360,25 0-359,-1-25 0,-24 24-1,50-24 1,-26 49-16,1-49 15,-1 25 1,51 24 0,24 1-1,-25-26 1,75 50-16,-1-24 16,26 74-1,24-1 1,372 175-1,-372-249-15,-99-24 16,-24-25 0,-51 24-1,51-49 220,24 0-220,148 0 1,51 0 0,74 0-16,99 0 15,-99 0 1,-25 0-16,-99 0 15,-25 0 1,-75-24 0,-24-1-1,-50-50-15,-49 75 16,24-49 0,-24 24-1,0-25 1,98-24-1,-98 24 1,0 26 0,-26-51-16,51 25 15,-50 26 1,24-51-16,-24 75 16,0-49-1,24 24 1,-24-25-1,25 25 1,0 1-16,-26-26 16,51 25-1,-50-24 1,-1 49 0,26-50-1,-25 25-15,24 0 16,-24 1-1,25-26 1,-50 25-16,49 0 16,-24 1 15,-25-1 0,25 25-31,0-25 31,0 0-15,-1 25 15,1 0 32,-25-25-63,25 25 47,-25-24 15,25 24-46,24 0-1,-24-25 1,0 0 0,0 25-1,-25-25-15,25 25 16,-1 0 0,-24-25-1,0 1 1,25 24 15,-74 0 172,-1 0-187,25 0-1,-24 0-15,-1 24 16,25-24 0,0 25-1,-24-25 1,-26 50 15,51-50-15,-26 0-16,0 25 15,26-1 1,-1-24 0,0 0-1,50 0 157,24-24-156,1 24-16,-25-25 15,0 0 1,49 0 0,-49 0-1,0 25-15,-1 0 16,1-24 0,25-1-1,-25 25 1,-1 0 15,-24-25 0,25 25-15,0 0 0,0 0-1,-25-25 1,25 25-1,-25-25 1,24 25-16,-24 25 281,0 0-265,0 25 0,0 24-1,25 323 1,0-248-16,0-50 15,-25-74 1,25 24 0</inkml:trace>
  <inkml:trace contextRef="#ctx0" brushRef="#br1" timeOffset="167916.34">8533 17438 0,'25'24'78,"0"26"-63,74 99 1,25 49 0,322 323-1,-346-422 1,-1-24 0,-74-50-1,0 0 1,49-25 218,75 0-218,0 0-1,99 24 1,49 1-16,75 25 16,0-1-1,50 1 1,-50-50 0,-99 0-16,-50 0 15,249-50 1,-398 50-1,-24 0 1,-26-24-16,26 24 16,49 0 265,75-25-265,49 25-16,100 0 15,49-25 1,669-25-1,-668 26 1,-76-1 0,-24 25-1,-99-50 1,24 25-16,-74 0 16,25 1-1,-25-26 1,0 0-1,-50 50 1,-74-24 218,0-1-234,25 25 16,0-25 0,49 0-1,26-49 1,-26-1-16,25 26 16,-24-26-1,24 51 1,0-76 15,-49 51-31,-25-1 16,-1 25-16,-24 1 15,50-1 1,-50 0 0,25 0-16,0 0 15,-1-24 1,1 24-1,-25 0 1,25 0 0,-25 0-16,0 1 15,0-1 126,25 0-63,-25 0-47,0 0 1,25 25-17,-25-24 16,0-1 32,24 25-63,-24-25 31,-24 50 172,-1-25-171,0 25-1,25-1 0,-25-24-31,0 50 31,1-50-15,24 25 0,-25 0-1,25-1-15,-25-24 16,25 50 15,-25-50-31,0 25 16,25-50 124,0 0-108,25 0-17,0 1 1,-25-1-1,25 25 1,0-50-16,24 1 16,-49 24-1,25 0 1,0 25 0,-25-25-1,25 25 126,-1 0-63,-24-25-62,0 1 30,0 48 173,0 1-172,25 0-16,-25 0-15,0 0 0,0-1-1,25-24 1,-25 50-1,0-25-15,0 0 32,0-1-17,0 26 1,0-25 62,25-25 0,-25 25-47,-25-25 188,0 0-203,0 0-1,1 0 17,-26 0-17,25 0 1,0-25 0,1 25 15,24-25-16,-25 25 1,0 0 31,0 0 47,0 0-63,1 0-15,-1 0-16,25-25 15,-25 25 1</inkml:trace>
  <inkml:trace contextRef="#ctx0" brushRef="#br1" timeOffset="176830.66">17463 17363 0,'25'0'125,"-1"0"-93,26 0-17,24-25 1,-24 25-16,25-24 16,-26 24-1,26-25 1,-26 25-1,26-25 1,-1 0-16,0 25 31,1-25-31,-1 25 16,1 0-16,-26 0 16,26 0-1,-26-24 1,26 24-16,-1-25 15,-24 25 1,24-25-16,-24 25 16,-1 0-1,-24 0 1,0 0 0,0 0-16,0 0 15,-1 0 1,1 0-1,25 0 1,-25 0 0,-1 0-1,26 0-15,0 0 16,-26 0 0,1 0-1,0 0 1,25 0-1,-1 0 1,1 0 15,-25 0-31,-1 0 32,1 0-17,-25 25 16,-25-25 188,1 0-219,-1 0 16,0 25-1,-49-25 1,24 0 0,0 0-16,26 24 15,-26-24 1,-24 0 0,24 0-16,-74 25 31,50-25-16,-1 25-15,1-25 16,24 0 0,-24 25-1,24-25 1,0 0-16,-24 0 16,24 0-1,1 0 1,-26 0-1,26 25-15,24-25 16,-25 0 0,1 0-1,24 0 1,0 0-16,-24 0 16,24 0 15,-25 0-31,25 0 15,1 0 1,-1 0 0,-25 0-1,25 0-15,1 0 16,-1 0 0,0-25-1,0 25 16,0 0-15,0 0 0,-24 0 15,24 0 0,0 0-15,0 0-1,-24 0-15,24 0 32,0 0-1,75 0 125,-25 0-140,-1 0-1,26 0 1,24 0-16,1 0 16,49-25-16,0 25 15,0-25 1,-25 25 0,-24 0-1,-1 0-15,0 0 16,-24 0-1,24 0 1,-24 0-16,0 0 16,-1 0-1,-24 0 1,0 0 0,24 0-16,-24 0 15,0 0 1,0 0-1,0 0-15,0 0 16,-1 0 0,26 0-1,-25 0 63,0 0-31,-1 0-15,1 0-1,0 0-16,25 0 1,-26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07:10.94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 12452 0,'75'0'187,"-1"0"-187,1 0 16,-1 0-1,0 0 1,-49 0-16,25 0 16,-25-25-1,-1 25 32,-48 0 156,-100 0-156,-25 0-16,74 0-31,1 0 16,24 0 0,1 0-1,24 0 1,0 0-16,25 25 140,0 0-108,0 24-17,0 26 1,0 24-16,0 174 47,0 273 15,0-422-46,0-50 296,0 0-296,0 522 31,0-199-16,0-125-31,0-48 16,0-26-1,0-49-15,0-25 16,0-25 0,0-24-1,0-26-15,0 125 63,0-100-63,0-49 47,0 25 218,0-26-249,0 1 0,0 149 30,0 173 1,0-272-15,0-26-32,0 1 15,0-1 1,0-24-1,0 25 1,0-25-16,0 99 63,0-75-17,0 1 173,0-1-203,0 1-16,0 0 15,25-1 1,-25 1 0,25 24-1,-25-24 1,24 49 31,1-24 0,-25-1-16,0-49-31,0 0 16,25-25-1,-25 24 1,0 1-1,0 25 32,50-25 16,-50-1-48,25-24 1,-1 0 0,-24 25-1,25-25 1,0 0 0,0 0-1,74 0 32,273 0 0,-248 0-31,-99 0-1,0 0 1,49 0-1,-49 0 1,0 0 0,74 0 15,-74 0-31,49 0 62,-49 0-46</inkml:trace>
  <inkml:trace contextRef="#ctx0" brushRef="#br0" timeOffset="2922.67">1241 12452 0,'24'0'94,"1"0"-63,0 0-31,25 0 31,-26 0-15,1 0-16,0 0 16,25 0 15,-26 0-16,1 0 17,25 0 15,-25 0-16,-1 0-31,1 0 31,0 0-15,0 0 15,24 0 0,51 0 32,-75 0-48,-1 0 1,1 0 0,-25-25 15,25 25 375,25 0-390,-26 0-1,51 0 32,24 0 16,-74 0-32</inkml:trace>
  <inkml:trace contextRef="#ctx0" brushRef="#br0" timeOffset="5057.1">5135 13965 0,'-25'0'47,"0"0"-32,-49 0 63,-75 25-31,75-25-15,24 0-32,0 0 15,1 0 1,-125 25 31,-49-25 15,99 0-46,50 0-1,24 0-15,25 0 16,0 0 0,-24 0-1,-100 0 32,50 0 16,74 0-48,0 0 1,0 0 15,0 0-31</inkml:trace>
  <inkml:trace contextRef="#ctx0" brushRef="#br0" timeOffset="16702.36">10344 16495 0,'0'0'16,"25"0"46,0 0-62,24 0 16,26 0 0,396 0 31,0 0 15,-223-25-46,-149 25-1,-24 0-15,-26 0 16,26 0 0,-26 0-1,1 0 1,0 0-16,98 0 47,51 0 15,-149 0-62,-1 0 16,1 0 218,-1 0-218,51 0-1,24 0 1,893-24 31,520 123 0,-1239-74-16,-248-25-15,-1 0-16,-24 0 31,0 0 266,99 0-266,124 0-15,-99-25-1,0 0-15,24 0 16,-24 0 0,25 1-1,-25-1 1,-50 25-16,273-25 62,-99 0-15,-149 25-16,-75 0-31,1 0 16,0 0 0,-1 0-16,26 0 15,-26 0 1,50 0 31,-74 0-47,0 0 47,0 0-47,0 0 15,-1 0 1,26 0 0,-25 0-1,24 0 1,-24 0-1,50 0 1,-26 0 0,51 0 31,48 25-1,-98-25-14,-25 0-32,0 0 312,223 0-265,49 0-31,-123 0-1,-25 0 1,-25 0 0,-25 0-1,50 0 1,-75 0-16,1 0 15,73 0 32,-23 0 16</inkml:trace>
  <inkml:trace contextRef="#ctx0" brushRef="#br0" timeOffset="36868.64">18480 16346 0,'0'25'157,"0"50"-126,0-51-15,0 26-1,0-25 1,0 0-1,0-1-15,0 26 16,0-25 0,0 0-1,0 49 32,0-49 0,0 0-16</inkml:trace>
  <inkml:trace contextRef="#ctx0" brushRef="#br0" timeOffset="38752.51">18430 16396 0,'0'25'31,"-25"0"-15,25-1 31,0 1 15,0-50 126,0 1-142,25-51 1,0 50-15,0 25 30,0 0 126,-25 25-142,24-25 17,1 0-16,-25 25-47,25 0 31,0-25 16,-25 25 0</inkml:trace>
  <inkml:trace contextRef="#ctx0" brushRef="#br0" timeOffset="39841.24">18281 16966 0,'25'0'78,"198"75"-31,-74-1 16,-149-49-48</inkml:trace>
  <inkml:trace contextRef="#ctx0" brushRef="#br0" timeOffset="41227.33">18604 16942 0,'-25'0'63,"25"24"-32,-25 51 16,0-50-16,1 49 94</inkml:trace>
  <inkml:trace contextRef="#ctx0" brushRef="#br0" timeOffset="44149.49">18257 15677 0,'0'24'203,"124"150"-156,-75-100-47,75 150 47,-99-200-47,-25 1 15,25-25 32,-25 25-31,0 25 15,49 24 0,1 1 32,-50-51-48</inkml:trace>
  <inkml:trace contextRef="#ctx0" brushRef="#br0" timeOffset="45489.35">18703 15652 0,'0'25'110,"-25"-1"-79,-148 249 16,98-124-16,50-99-31,1-1 16,24-24-1,-25 25 1,25-26 0,-25 1-1,-25 75 32,26-100 31</inkml:trace>
  <inkml:trace contextRef="#ctx0" brushRef="#br0" timeOffset="47248.48">20365 15528 0,'25'74'93,"223"348"-77,-25-75 31,-124-49 15,-74-273-46,-25-1 31,0 1-16,0 0 16,25-25 0</inkml:trace>
  <inkml:trace contextRef="#ctx0" brushRef="#br0" timeOffset="48839.98">20911 15627 0,'-25'0'94,"-25"74"-48,-49-24-30,74 0 0,-49-1-1,49 1-15,0-25 16,-24 24 0,-1 1 15,-49 74 16,24 0 0,75-99-16,-24-25-16,24 24 64,-25-24-64,25 25 48,0 0-16,0 0 15,-25-25-31,25 25 16</inkml:trace>
  <inkml:trace contextRef="#ctx0" brushRef="#br0" timeOffset="53205.14">9377 9847 0,'0'0'0,"0"25"141,24 0-141,-24 0 31,25-25-15,-25 25 0,25-25-16,25 74 46,-26 1 17,1-1-47,0-49-1,0 24 1,-25-24-1,0 0 1,25 0-16,-1 24 47,-24-24 31,0 0-15,25-25-48,-25 25 1,25 0 15,0 24 32,0-49-63,-25 25 15,0 0 1,24-25-1,-24 25 1,0-1 15</inkml:trace>
  <inkml:trace contextRef="#ctx0" brushRef="#br0" timeOffset="54633.71">9401 10641 0,'0'25'0,"-24"-25"15,24-25 141,0 0-124,24 1-1,26-51 16,49-49 0,-24 75-32,-75 24 1,24 0 0,-24 0-1,50 0-15,-50 1 16,50-1-1,-50 0 1,49 0 0,1-49 15,24-1 31,-74 50-30</inkml:trace>
  <inkml:trace contextRef="#ctx0" brushRef="#br0" timeOffset="56230.77">10542 9922 0,'25'0'93,"0"0"-46,-25 25-31,25-1 0,0 1-1,24 25 1,50 74 31,-49-50 0,-50-49-32,0 0 173,0 0-188,25-25 15,-25 25 1,25-1 15,-1 1-15,-24 0 15,25 0 0,-25 24 32,25-49-48,-25 25 1</inkml:trace>
  <inkml:trace contextRef="#ctx0" brushRef="#br0" timeOffset="57424.56">10493 10641 0,'0'-25'94,"0"1"-78,25 24-1,-25-25 1,24 25-1,26-99 32,-25 99-47,49-124 47,-24 99-47,-25-25 31,24 25-31,-24 1 16,25-51-16,-26 26 31,26 24-15,-25 0 0,0 0-1,24-25 16,26-24 32,-75 49-47,24 0 62</inkml:trace>
  <inkml:trace contextRef="#ctx0" brushRef="#br0" timeOffset="59112.34">12899 7764 0,'0'0'0,"0"25"125,0-1-94,25 100 16,-25-49-16,0-25-31,24-26 16,1 1 0,-25 25-16,0-25 15,25-1 1,-25 51 31,25-1 0,0-24-47,-25-25 31,24-1-15,-24 26-1,25-25 16,-25 0 63</inkml:trace>
  <inkml:trace contextRef="#ctx0" brushRef="#br0" timeOffset="60223.37">12378 8880 0,'25'-50'47,"49"-74"15,50 25-46,-49 25-16,-1 24 16,25-49-1,-49 25 1,24-1-1,1 1 1,-1-25-16,149-150 63,-124 150-17</inkml:trace>
  <inkml:trace contextRef="#ctx0" brushRef="#br0" timeOffset="61657.09">13990 7764 0,'0'25'125,"75"24"-93,-51 1-17,26 24-15,0-24 16,-26 0-1,26-1-15,-25 50 16,24-49 0,-24-25-1,25 49 17,-25-24 30,-25-25-31,24-1 79,1 51-95</inkml:trace>
  <inkml:trace contextRef="#ctx0" brushRef="#br0" timeOffset="62851.18">13817 8582 0,'0'-24'63,"74"-26"-16,75-74 15,-25 0-46,-50 50-16,50-26 16,-25 1-1,-24 49 1,-1-24-1,-24 24-15,124-123 47,-100 123 16</inkml:trace>
  <inkml:trace contextRef="#ctx0" brushRef="#br0" timeOffset="73461.28">6772 10889 0,'-25'0'46,"75"0"64,-1 0-95,1 0 1,-25 0 0,74 0 31,-74 0 15,-25 50 110,0 198-141,0 50 0,0-174-31,25 0 16,-25-75 0,0 1-1,0-25 1,0-1-16,0 26 31,0 0 32,0-26-16,0 1-32,0 0 1,0 0-1,0 0 1,0-1 15,24 26 32,-24-25-32,0 0-15,0 0 15,0-1 0,0 1 94,-49-25-109,49 25-1,-50-25 1,1 25 0,-26-25-1,-49 0 32,75 0 0</inkml:trace>
  <inkml:trace contextRef="#ctx0" brushRef="#br0" timeOffset="77642.53">7442 11435 0,'0'25'125,"0"24"-78,0-24-47,0 124 47,0-124-47,0 24 31,0-24 0,0 0 0,25-25 32,-1 0-32,1 0 0,0 0-15,0 0 15,-25-25 47,25 0-31,-25 1-15,0-1 30,0 0-15,0 0-16,0 0 0,-25 25 1,25 25 77,0 0-62,0 0 15,0 0 1,0-1-16,49-24 0,-24 0 0,0 0-16,0 0 0,0 0 16,-25-24 31,0-1-47,0 0 79,0 0-63,-25 25-16,0 0-16,25-25 1,-25 25 0,0 0 31,1 0 46,48 0 64,-24-24-157,25 24 31,0 0-31,0 0 15,0 0 1,-1-25 15,26 25 16,24 0 16,-74-25-32,25 25-31,-25 25 203,-25-25-187,25 25 31,-24-25-32,24 49 32,-25-24 0,25 0 47,25-25-32,-1 25-15,1-25 0,0 0 0,0 0 0,-25-25 15,0 0-15,0 0 31,0 0-62,-25 25 62,25-24-16</inkml:trace>
  <inkml:trace contextRef="#ctx0" brushRef="#br0" timeOffset="80203.5">7987 11261 0,'0'0'0,"0"25"31,0 0 16,0 0-31,0 0 0,0-1-1,0 1 1,25-25-1,-25 50-15,25-1 32,0 51 15,24-26 15,-49-49-46,0 0-1,0-75 251,0 25-235,0-24 16,0-1-16,0 25-15,0 0-16,0 1 31,25 24-31,-25-25 16,0 0 15,0 0 16,25 25 62,-25 25 94,0 0-156,-25 0-15,0 24 14,25-24-14,0 0-17,-24-25 1,24 25 15,0-1-31,24-24 219,1 25-188,25-25 32,-25 25-48,0-25 63</inkml:trace>
  <inkml:trace contextRef="#ctx0" brushRef="#br0" timeOffset="84994.5">8360 11385 0,'0'25'125,"0"0"-94,0 25 32,24-1-48,-24-24 32,0 0 31,25-25-62,0 0 125,-25-25-32,25 25-93,-25-25-1,0 0 16,25 1-15,-25-1 15,0 0 1,0-25 14,0 75 220,0 0-250,0 0-1,24 0 32,1-1 16,-25 1-63,25-25 47,0 0 31,0 0-47,-25-25 16,0 1 15,24-1-62,-24-25 32,0 25 14,0-24 17,0 24-47,0 0 77,0 50 142,0 25-204,0 49 0,0-25 0,25-49-31,-25 0 16,0 0 0,0-1-1,0 1-15,25 25 47,-25-1 16,0-73 77,0-1-124,-25-50 31,0-24-32,1 74 1,24 1 0,0-26-16,0 25 15,-25 0 1,25 1 0,0-1-1,-25-25 32,25-24 0,25 74 78,0-25-109,-1 25 30,1 0 1,0 0 16,0 25-16,24 0 0,-49-1-1,0 1-46,0 0 79,0 0-48,0 24 16,0-24-16,0 0 16,-24-25-32,-1 0 1</inkml:trace>
  <inkml:trace contextRef="#ctx0" brushRef="#br0" timeOffset="86879.47">8111 4291 0,'0'25'109,"25"49"-62,25 1-32,-50-50 1,0 24-16,25-49 16,0 50-1,-25-25-15,24-1 16,26 51 15,-50-50-31,50 49 63,-26-49-63,-24 25 15,0-26 1,25 1 0,-25 0-1,25-25 1,-25 25-1,0 0 1</inkml:trace>
  <inkml:trace contextRef="#ctx0" brushRef="#br0" timeOffset="88719.12">7987 5085 0,'0'-25'78,"25"25"-78,0-25 32,0-24-1,0 49-31,-1-25 15,1-25 1,0 26 0,50-51 31,73-49-1,-123 74-14,0 26-32,0-1 15,0 25 1,-25-25 0,24 0-16,26 0 15,-25-24 32,0 49 16,-25-25 62,0 0 93</inkml:trace>
  <inkml:trace contextRef="#ctx0" brushRef="#br1" timeOffset="149556.59">11559 10244 0,'25'0'156,"223"0"-109,50 50 0,-149-25-31,-125-25-1,1 0-15,-50 0 282,-24-25-251,24-25 16,0 50-16,25-24-31,-25 24 31,25-25-15,-24 25-16,-1-25 31,0 0 16,75 25 172,49 25-172,-25 25-16,-49-50-31,0 24 16,-25 1 15,25-25-16,-1 0 32,-24 25 94,0 0-110,-24 0 0,-51 24 16,50-24-15,1 0 14,-1-25-30,0 0 78,25-25-32,-25 0-46,25-24 15,0 24-15,-49-25 15,24-74 32,0 99-32,0 1-31,25-1 31</inkml:trace>
  <inkml:trace contextRef="#ctx0" brushRef="#br1" timeOffset="151722.57">12452 10071 0,'25'0'125,"0"0"-110,0 25 1,0-1-16,-1 51 47,1 49 0,-25-99-32,0-1 16,0 26 1,0-25 15,0-50 93,0 0-124,0 0-1,0 1 1,0-125 47,0 0-17,0 124-30,0 0 0,25 25 62,0-25-31,0 25 0,-1 0 78,-24 25-94,25 0 16,-25 0 15,0 0-46,25-25-16,-25 25 78,-25-25 78</inkml:trace>
  <inkml:trace contextRef="#ctx0" brushRef="#br1" timeOffset="154329.82">12849 10319 0,'0'25'219,"0"-1"-203,0 1 31,0 50 0,0-51-16,0 1-31,0 0 62,0-50 204,0 0-235,0-24 0,25 24 1,-25 0-32,25 25 15,-25-25-15,0 1 47,25 24 16,-1 0-32,1 0 0,-25 24 141,0 1-172,25-25 16,-25 25-1,0 0 17,25-25-17,-25 25 1,0-1-1,0 1 48,0 0-32,0 0 0,25-25-15,-25 25 93</inkml:trace>
  <inkml:trace contextRef="#ctx0" brushRef="#br1" timeOffset="159943.06">16049 16594 0,'0'25'250,"0"0"-235,0 0 1,0 0 0,0 123 15,25 26 31,0-50-46,-25-99-16,0 0 16,0 49-1,0-49-15,0 0 16,0-1 0,0 1-1,0 0 1,0 0 31,0-50 171,0 0-171,-25 25-31,0-25 0,0 1-16,0-26 15,1 25 1,-26-24 31,25 24 15,25 50 126,50 24-157,-25 1-15,-1-25-16,-24-1 15,25-24 1,-25 25-1,0 0-15,25-25 125,0 0 266,0 0-375,-1 0 15,-24-25-31,25 25 16,-25-25-1,25 25 16,0-49 16,0 24 16,-25 0-32,24 0 63</inkml:trace>
  <inkml:trace contextRef="#ctx0" brushRef="#br1" timeOffset="162409.79">15900 17686 0,'25'0'109,"74"49"-62,-49 1-16,-50-25-15,25 0-1,-25-1 17,0 1-32,0 0 47,0 0-16,0 24 31,0-73 157,0-1-203,0-25 15,0 25-15,0-74 30,0 0 1,0 74-15,0 0-17,24 1 16,1 24 48,0 0-33,0 0 17,0 0-16,-1 0 0,1 24 15,-25 1-46,0 0 46,0-50 235,0 0-266</inkml:trace>
  <inkml:trace contextRef="#ctx0" brushRef="#br1" timeOffset="164701.09">16347 17884 0,'0'50'156,"0"-25"-141,0-1-15,0 26 16,24-25 0,-24 0-1,0 24 32,0-24-47,0-50 172,0-24-141,25-26 16,-25 50-16,0 1 16,25 24-15,25 0 14,-26 0-14,1 24-1,0-24-15,-25 25 15,0 0 0,0 0-15,0 0 31,0-1-1,0 1 79,0 25-109</inkml:trace>
  <inkml:trace contextRef="#ctx0" brushRef="#br1" timeOffset="165945.64">16619 18083 0,'25'0'125,"25"0"-62,0 0-48,-26 0 1,1 0 0</inkml:trace>
  <inkml:trace contextRef="#ctx0" brushRef="#br1" timeOffset="167180.84">16892 17959 0,'0'0'0,"0"24"172,0 26-141,0-25-15,0 0-1,0 24 32,0-24 0,25-25 63,25 0-79</inkml:trace>
  <inkml:trace contextRef="#ctx0" brushRef="#br1" timeOffset="168402.45">16892 17884 0</inkml:trace>
  <inkml:trace contextRef="#ctx0" brushRef="#br1" timeOffset="176803.95">8136 15577 0,'25'-24'63,"372"-274"-17,372-49 17,-447 322-47,-98 0-16,-76 25 15,621 0 48,100 74-16,-448-49-32,-272 0 1,25-25-16,-1 0 15,-49 0 1,25 0 0,-50 0-1,-24 0 1,-26 0 31,1 0 187,0 0-203,222 0-15,-98 0-16,49 0 16,50-25-1,25-24 1,0-26 0,-50 26-16,173-26 46,-371 75 1,-75 0 156,0 0-171,25 25 108,174 74-93,-25-49-16,-75-25-31,25-1 16,-24 1 0,74-25-1,421 25 32,-74-25 0,-471 0-16,173 0 219,100 0-234,49 0-16,50 0 16,99 25-1,621 24 32,-820-24-47,447 50 47,-644-51-47,-26 1 31,-24-25-31,-1 0 16,1 25-1,-25-25 17,-1 25-17,1-25 32,50 124 0,-26-74-16,1-26-31,-50 1 16,0 0 0,25-25-1</inkml:trace>
  <inkml:trace contextRef="#ctx0" brushRef="#br1" timeOffset="178856.44">16148 14213 0,'0'74'62,"0"1"-62,0 24 31,25-24-31,-25-26 16,0-24 0,0 0-1,0-50 126,0 0-125,0 0-1,0 1 1,0-1-1,0-25-15,0 25 16,0 1 0,0-101 31,0 26-1,0 74-14,25 25-32,0 0 31,-1 0-15,1-24-1,0 24 1,25 0 15,24 0 32,-49 0-32,0 24-31,-25 1 15,0 0 1,24 0 0,-24 0-1,0-1 1,0 1 31,0 0 0,-49-25-16,-1 25-31,1-25 16,24 0-1,0 25 1,0-25-1,0 0 1,1 0 31</inkml:trace>
  <inkml:trace contextRef="#ctx0" brushRef="#br1" timeOffset="180117.71">16669 14486 0,'0'25'47,"0"0"0,0 24 0,-25 1-16,25-25 0,0-1 16,0 1-31,25-25 62,0 0-47,0 0-15,0 0-1</inkml:trace>
  <inkml:trace contextRef="#ctx0" brushRef="#br1" timeOffset="180957.09">16719 14213 0</inkml:trace>
  <inkml:trace contextRef="#ctx0" brushRef="#br1" timeOffset="182100.92">16917 14387 0,'25'0'16,"99"0"31,50 0 15,-100 0-46,-49 0-1</inkml:trace>
  <inkml:trace contextRef="#ctx0" brushRef="#br1" timeOffset="183250.93">17041 14139 0,'0'24'47,"0"26"-31,0-25 0,25 0-16,-25 49 15,0-49 1,25 99 31,0-25 15</inkml:trace>
  <inkml:trace contextRef="#ctx0" brushRef="#br1" timeOffset="185392.15">17339 14213 0,'0'0'0,"0"-25"62,25 25 16,-1 0-62,1 0 0,0 50 30,0-1 1,0 1-15,-25-25-32,24 0 15,-24 0 16,0-1-15,0 26 31,0 0 0,0-26 31,0-48 16,0-26-63,0 0 0,0 1-31,0 24 31,0 0-15,0 0 0,0 0-1,0 1 32,0-1 0,25 25-16,0 0-15,0 0 0</inkml:trace>
  <inkml:trace contextRef="#ctx0" brushRef="#br1" timeOffset="187770.09">17761 14436 0,'0'25'78,"0"0"-47,0 0 47,0 0-62,0-1 15,0 1 0,0 0 16,0 0 31,0-50 391,24 0-438,-24-24 16,25 24-16,0 25-15,0-25 78,0 25-63,-1 0 16,-24 25 94,0 0-126,0-1 16,25-24 1,-25 25-32,0 0 218</inkml:trace>
  <inkml:trace contextRef="#ctx0" brushRef="#br1" timeOffset="189019.76">17984 14585 0,'0'-25'62,"25"25"-15,-1 0 47,1 0-79,0 0 32,0 0-15,0 0-17</inkml:trace>
  <inkml:trace contextRef="#ctx0" brushRef="#br1" timeOffset="190392.62">18207 14461 0,'0'25'141,"0"0"-110,0 0-15,0-1-1,0 1 32,0 0 0,0 0 0,25-25-16,0 0 157,-1 0-173</inkml:trace>
  <inkml:trace contextRef="#ctx0" brushRef="#br1" timeOffset="191168.12">18207 14312 0</inkml:trace>
  <inkml:trace contextRef="#ctx0" brushRef="#br1" timeOffset="192772.84">17984 14660 0,'0'49'204,"0"-24"-158,0 0 1</inkml:trace>
  <inkml:trace contextRef="#ctx0" brushRef="#br1" timeOffset="193846.03">17959 14759 0,'0'-25'109,"0"0"-46,0-24-32,0 24 0,0 0 16,-25 25 188</inkml:trace>
  <inkml:trace contextRef="#ctx0" brushRef="#br1" timeOffset="197465.04">7417 16470 0,'-25'0'16,"50"0"78,49 0-79,100 0 48,-124 0-48,-26 0 17,1 0 61,0 0-77,-75 0 109,1 0-109,24 0-1,-49 0 32,-50 25 0,99-25 31,0 0-62,25 25 218,25-25 32,0 0-188,-1 0-47,1 0 16,25 0 0,-25 0-16,-1 0 16,1 0-31,0 0 31,0 0 15,0 0-46,-1 0 15,1 0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15:26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7243 0,'0'-25'16,"25"25"46,-1 0-46,26 0-16,-25 0 16,0-25-1,24 25 1,1 0-16,-25 0 16,24 0-1,-24 0 1,0 0-1,0 0 17,-50 0 77,0 0-93,0 0-1,1 0 1,-1 25 0,0-25-1,0 0 1,0 0-1,0 0-15,-24 25 16,24-25 0,0 0-1,0 0 1,1 0 0,-1 25 30,25 0 64,0 24-48,0 1-62,-25-1 16,0 75 0,-24 50-1,24 24-15,25-24 16,-25 0-1,0-50 1,25 25 0,-25-1-1,1-24 1,24 25-16,-25-49 16,0-26-1,25 0 1,-25-24-16,25 24 15,-25-24 1,1 49 0,-1 100-1,25-125 1,0 0-16,0 1 16,0-26-1,0 1 1,0 0-1,0-1 1,0 1 0,0 0-16,0 24 15,0-49 204,25 49-203,-25-24-1,24-1-15,-24 1 16,0 0 0,25-1-1,0 26 1,-25-26-1,0 1 1,25-1-16,0 1 16,-25-25-1,0 0 1,24-25 0,-24 24-1,25-24 141,0 0-124,0 0-1,24 0-15,-24 0 15,0 0-16,25 0-15,-26 0 16,1 0 0,0 0-1,0 0 1,0 0 0,-1 0 15,26 0-16,-25 0 1,25 0 15,-26 0-15,1 0 0,0 0-16,49 0 15,-24 0 1,0 0-1,-1 0 1,1 0-16,24 0 16,-24 0-1,-25 0 1,49 0-16,0 0 16,-24 0-1,0 0 1,-1 0-1,1 0-15,-1 0 16,1 0 0,25 25-1,-26-25 1,1 0 0,24 25-16,1-25 15,-1 0 1,25 0-1,-24 0 1,24 0-16,0 0 16,50 0-1,0 0 1,24 0-16,26 0 16,-26 0-1,26 0 1,-75 0-1,25 25-15,-75-25 16,25 0 0,-49 0-1,0 0 1,24 0-16,-49 0 16,24 0-1,26 0 1,-26 0-16,1 0 15,0 0-15,-1 0 16,-24 0 0,25 0-1,-26 0 17,26 0 171,49 0-188,50 0 1,124 0 0,49 0-16,199 0 15,25 0 1,49 0-1,50 49-15,-149 1 16,50 74 0,-149-49-1,-75 24 1,-24-50-16,-50 26 16,-49-50-1,-26-1 1,-24 1-1,-99-25 1,24 0-16,0-25 16,-24 1-1,24-1 1,-24 25 0,-50-25 171,50-25-171,24 26-16,75-51 15,99-24 1,-25-25 0,124-25-1,770-273 1,-894 398-16,-49-26 15,-100 25 1,-24 25 0,-26 0-1,-24-25 48,0 1-16,0-51-16,0-98-15,-74-175-1,-50 51 1,-25-1-1,-25 25 1,26 50-16,-1 49 16,50 25-1,-1 1 1,51 24-16,-26 0 16,1 24-1,24-24 1,-24-25-1,24 149 220,-24 0-220,-50-24 1,-25-26-16,-49 0 31,-720-148-31,571 173 16,-1 0 0,-73 1-1,-1-1 1,0 25-16,100-25 31,-50 25-31,99 0 16,-496 0-1,521 0 1,-25 0 0,25 0-1,25 0 1,74 0-1,50 0-15,-1 0 16,26 0 0,49 0-1,0 0-15,-24 0 219,-50 0-203,-50 0-16,-50 0 15,-644 0 1,620 0 0,-25 0-1,49 0-15,1 0 16,24-25-1,1 25 1,49-25 0,-25 1-1,49 24 1,26 0-16,0 0 16,-26 0-1,26 0-15,-25 0 16,49 0-1,-24 0-15,24 0 16,1 0 0,-1 0-1,-24 0 1,24 0-16,0 0 16,1 0-1,-26 0 1,51 0-1,-26 0-15,0 0 16,25 0 0,-24 0-1,24 0 1,0 24-16,0-24 16,1 0 15,-1 0-16,0 0-15,0 25 16,-49-25 0,49 25-1,0-25 1,-24 0-16,-26 0 16,26 0-1,-1 0 1,25 25-1,0-25-15,-24 0 16,24 0 0,0 0-1,-24 0 1,24 0 15,-25 0-15,1 0-16,-1 0 31,25 0-15,0 0-1,0 0 1</inkml:trace>
  <inkml:trace contextRef="#ctx0" brushRef="#br0" timeOffset="3190.27">16198 8508 0,'25'0'94,"49"-25"-78,422-248-1,-347 199 1,-50 49 0,-49 0-16,-50 1 15,25 24 1,-1 0 15,-24-25 157,-24 25-157,-1 0-15,0 0 15,0-25-16,0 25 1,25-25 0,-24 25-1,-1 0 17,0-25 30,0 25-46,0 0 15,1 0 16,48 0 93,26 0-124,-25 0 0,0 0-1,-1 0 32,-24 25-47,25 0 31,0-25 16,0 0 63,-25 25-48,0 24-46,0 1-1,0-25 17,0 0-17,0-1 17,0 1 14,-25-25-30,0 0 172,0-49-157,1 24-16,-1 0 1,0 0 0,-25-24-1,26-1-15,-26 0 16,50 25 0,-25 1-1,25-1-15,-25 0 16</inkml:trace>
  <inkml:trace contextRef="#ctx0" brushRef="#br0" timeOffset="7029.87">17289 7739 0,'-25'0'94,"25"25"-48,0 0-46,0-1 16,0 51 0,0 24-1,0-24 1,0-51 0,0 1-1,0 0 1,50-25-1,0 0 1,-26 0 0,51 0-16,-26-50 15,26-24 1,-50 24 0,24 25-16,-49 1 15,0-26 32,0 25-31,0-24-1,-25 24 1,25-25-16,-24 50 16,24-25-1,-25 1 1,0 24 15,0 0 32,0 24-17,25 1-30,0 25 0,0-25-1,0-1 1,0 26 0,0-25-1,25 0-15,25-1 16,-1 1-1,1-25 1,49 0 0,-74 0 31,-25-25-1,0-24-14,-25 24-17,25 0 1,-49-24 0,49 24-1,-25-25 1,-25 1-1,25 49-15,1 0 16,-1 0 0,0 0 15,0 0 0,50 0 110,25 0-110,-1 0-31,1 0 16,-25 0-1,0 0 1,-1 0 31,-24 24-32,0 1 95,0 0-95,25-25 17,-25 25 46,25 0 47,-25-1-94,25 1-15,-25 0 46,0-75 188,0 1-250,0-1 16,0 25-1,0 1 1,0-1 0,0 0 109,25 25-110,-1 0 17,1 0 14,0 0-14,0 0-17,0 0 1,-25 25 0,0 0-1,0-50 126,0 0-126,0 0 17,0 0-17,0 1 48,24 24-32,1 0-15,0 0 46,0 0-46,0 0-1,24 0 1,-24 0 0</inkml:trace>
  <inkml:trace contextRef="#ctx0" brushRef="#br0" timeOffset="9013.08">18232 7565 0,'0'-24'141,"0"-1"-110,0 0 16,0 0-16,0 0 47,0 1-78,0 48 172,99 249-156,-74-174-1,0-49 1,-25 0-16,24-50 16,-73-100 187,24 51-188,25-1-15,-25 25 16,0-24 0,25-26-1,0 26 1,-24 24-1,24 0-15,0 0 16,0 1 0,0-1-16,0 0 31,0 0 16,0 0-16,24 25 47,1 0-31,0 0-31,0 0-16,0 0 15,-1 0 1,1 25 0,0 0 15,-25 0-16,0 0 48,0-1-47,0 1-1,0 0 16,-25-25-15,0 0-16,-24 25 31,24-25-15,25 25 0,-25-25-16</inkml:trace>
  <inkml:trace contextRef="#ctx0" brushRef="#br0" timeOffset="13652.68">18505 7193 0,'0'25'78,"24"0"-78,-24 25 16,25-50-1,-25 24 1,0 1 15,25-25 16,0 0-16,0 0 32,-25-25-1,0 1 1,0-1 265,0 0-313,0 0 32,0 75 266,24-25-298,-24-50 173,25-50-172,-25 1-16,25 24 15,-25 1 1,0 24-1,0 0 64,0 0-64,0 1 1,-25 24-1,25-25-15,0 0 16,-25 25 109,1 0-109,-1 0-1,0 0 17,0 0-17,25 25 79,0 0-63,0 24-31,25-49 16,-25 50-1,25-50 1,0 25 62,-1-25-62,-24 24-1,25-24-15,0 0 16,-25 25 0,25-25-1,0 0 110,-25-25-47,0 1-62,24-1 0,1 25-1,-25-25-15,25 25 16,0 0 46,0 0 17,0 0 186,-25 25-77,0 0-188,24-75 125,1 0-110,-25 1 1,0 24 0,0 0-1,-25 50 360,-24 25-359,49-26 15,0 1 32,0 0-32,0 0-16,0 24 1,0-24 0,25 0-1,-1-25 63,26 25-62,-25-25 0,24 0 15,-24 0-31,0 0 16</inkml:trace>
  <inkml:trace contextRef="#ctx0" brushRef="#br0" timeOffset="14877.63">18579 7045 0,'0'-25'187,"25"0"-171,0 0-1,-25 0 17,24 25-1,-24-24-15,25 24 46,-25-25-31,25 0-31,0 25 32</inkml:trace>
  <inkml:trace contextRef="#ctx0" brushRef="#br0" timeOffset="17287.74">19373 6548 0,'0'25'156,"0"0"-140,49 25-16,-24-1 16,0-24-1,-25 25 1,25-50 0,-25 24-1,0-48 235,0-26-250,-25 0 16,25-24-1,0 49 1,0-24-16,0 24 16,0 0-1,0 0 1,0 0 46,25 25 157,-25 25 312,0 0-452,25-25-33,-25 25-14</inkml:trace>
  <inkml:trace contextRef="#ctx0" brushRef="#br0" timeOffset="20692.8">19646 6573 0,'0'-25'656,"0"-24"-640,0-26-1,24 51 1,-24-1 0,0 0-1,25 50 204,0 0-203,-25 24-1,50 1-15,-50-1 16,24 1 0,-24-25-1,25 0 1,-25-1-1,25 76-15,-25-51 16,0-24 15,0 0-15,25-25 62,0 0-62,-25-25 249,-25 25 32,0 0-125,0 0-125,0 0 0,1 0-47,-1 0 94,25-25-79,0 0 16,0 1 32,0-1-47,0 0 15,0 0-31,0 0 31,0-24 0,25 24-15,-1 0 0,-24 0-1,50 1 1,-25-1-1,-25 0 32</inkml:trace>
  <inkml:trace contextRef="#ctx0" brushRef="#br0" timeOffset="21562.4">19670 6127 0,'0'25'63,"0"-1"-1</inkml:trace>
  <inkml:trace contextRef="#ctx0" brushRef="#br0" timeOffset="27149.22">20018 6300 0,'-25'0'46,"75"-24"79,-50-1-125,49 0 16,1-25 0,-25 26-1,-1 24 1,-24-25 0,25 25-16,0-25 15</inkml:trace>
  <inkml:trace contextRef="#ctx0" brushRef="#br0" timeOffset="28191.51">20067 6424 0,'25'-24'125,"25"-1"-110,-50-25 1,49 25-16,1 1 188</inkml:trace>
  <inkml:trace contextRef="#ctx0" brushRef="#br0" timeOffset="30735.93">20266 5953 0,'25'0'125,"-1"25"-110,26 0 1,-25 24-16,0-49 15,-1 50 1,1-25 0,0 0-1,-25-1-15,25-24 16,-25 25 0,0 0 62,0-50 62,-25 0-124,25-24 0,-25 24-1,0-49 1,25 24-1,0 25-15,0 0 16,0-24 0,0 24-1,0 0 1,0 0 0,0 0 15,50 25 16,-25 0-32,24 0 17,-24 0-1,0 25-16,-25 0 1,25 0 15,0 0-15,-25 0 15,0-1-15,0 1-1,0-50 142,0 1-142,0-1 1,0 0 15,0 0-31,0 0 16,0 0 31,24 25 156,1 0-172,0 0 0,0 0-15,0 25 15,-25 0 47,24-25-46,-24 25-1</inkml:trace>
  <inkml:trace contextRef="#ctx0" brushRef="#br0" timeOffset="32358.81">20960 5507 0,'-24'0'109,"-1"0"-93,0 0 15,0 0-15,25 24 15,-25-24-16,25 25 1,0 0 31,0 0-16,0 0-15,0-1 31,0 1 15,25-25-46,0 0 15,0 0 0,-25-25 63,0 1-94,0-1 16,0 0 15,0 0-31,0 0 16,0 1 15,25 24 109,-1 0-61,1 0-48,0 0-16,25 24-15,-26 1 16,1-25 15</inkml:trace>
  <inkml:trace contextRef="#ctx0" brushRef="#br0" timeOffset="33253.3">21010 5308 0,'74'0'156,"1"25"-140,-26 0-1,1-25 1,24 0 0,-49 25-1</inkml:trace>
  <inkml:trace contextRef="#ctx0" brushRef="#br0" timeOffset="34288.18">21233 5135 0,'0'24'109,"0"1"-93,-25-25 0,25 50-1,0-1 1,-24-49-1,24 25 1,0 0-16,-25-25 16,25 25-1,0 0 1,0-1 31,-25 1-16</inkml:trace>
  <inkml:trace contextRef="#ctx0" brushRef="#br0" timeOffset="35386.62">20340 6672 0,'25'25'125,"0"50"-110,24-26 1,1 1 0,-25 0-1,24-50 1,-49 24-16</inkml:trace>
  <inkml:trace contextRef="#ctx0" brushRef="#br0" timeOffset="36601.11">20712 6499 0,'-25'49'172,"1"-24"-157,24 0 1,-25 0-16,25 0 16,-25-1-1,25 1 32,-25-25 31,75 0 63,-25 0-125,-1 0-1,26 0 1,-25 0-1,0 0 17</inkml:trace>
  <inkml:trace contextRef="#ctx0" brushRef="#br0" timeOffset="37516.33">20687 6796 0,'50'0'125,"-25"0"-94,0 0-15,-1 0-16,1 0 15</inkml:trace>
  <inkml:trace contextRef="#ctx0" brushRef="#br0" timeOffset="38678.4">20886 6400 0,'0'24'156,"25"-24"-125,-25 25-15,25 0-16,-25 0 16,24-25 15,1 0 16,-25 25-32,25-25 32,0 0 16,-25-25 30,25 0-46</inkml:trace>
  <inkml:trace contextRef="#ctx0" brushRef="#br0" timeOffset="39434.75">20836 6251 0</inkml:trace>
  <inkml:trace contextRef="#ctx0" brushRef="#br0" timeOffset="41301.46">21159 6127 0,'0'49'110,"-25"1"-79,0-25-15,25 0 62,25-25 234,0 0-280,0 0-17,-1 0 48,1 0 202,0 0-218,0 0-31,0 0 15,-1 0-15,1 24-1,0-24-15,0 0 16,0 0 0,-1 0 15,1 0-16,0 0 1</inkml:trace>
  <inkml:trace contextRef="#ctx0" brushRef="#br0" timeOffset="42403.57">21233 6424 0,'-25'0'15,"100"0"110,-26 0-109,1 0 0,0 0-1,-1 0 17</inkml:trace>
  <inkml:trace contextRef="#ctx0" brushRef="#br0" timeOffset="44580.94">21506 6077 0,'0'-49'141,"0"24"-110,0 0-15,0 0 15,0 0-16,0 1 17,0-1 30,74 25 94,-49 25-140,25-1 0,24-24-1,-49 25-15,-25 0 16,25-25 0,0 25-1,-1-25 1,-24 25-1,0-1 1,25 1 0,-25 0-1,0 0 1,0 0 31,25-25-32,-25 24 1,-25-24 156,0 0-156,1 0-1,-1 0 1,0 0-1,-25 0 1,26 0 0,-1 0-1,0 0 1,25-24 0,0-1-16,-25 25 15,25-25 16,-25 25 1,25-25-32,0 0 15,0 1 1,0-1 0,0 0-1,0-25 1,0 26-1,0-1-15,0 0 16,0 0 0,0 0-1,25 25 63</inkml:trace>
  <inkml:trace contextRef="#ctx0" brushRef="#br0" timeOffset="45241.52">21357 5779 0</inkml:trace>
  <inkml:trace contextRef="#ctx0" brushRef="#br0" timeOffset="47420.78">21456 4638 0,'0'25'266,"0"25"-251,0-25 1,0 24-16,0-24 16,0 25-1,0-25 16,0 24-15,0-24 0,0 25-1,25-26 1,0 1 0,0 25-16,-25-25 15,25 24 1,24-49-1,-24 50 1,0-25-16,0-1 16,-1-24-1,-24 25 1,25-25 0,-25 25-16,25-25 15,0 25 1,0-25-1,-25 25 1,24-25-16,1 24 16,0 1-1,0-25 1</inkml:trace>
  <inkml:trace contextRef="#ctx0" brushRef="#br0" timeOffset="51326.84">21779 4837 0,'25'50'62,"-1"-1"-62,26 26 16,-25-26 0,-25 1-1,25-25 1,-25-1 15,0-48 344,-25-1-375,0 0 16,25 0 15,-25 0-31,25 1 16,-25 24-1,25-25 1,-24-25 0,24 25 15,-25 25-16,25-24 1,0-1 0,0 0 15,0 0 31,0 0-15,0 0-15,25 25-17,-1 0 32,1 0 0,0 0-16,0 0-15,0 0-1,24 0 17,-24 0-1,-25 25 0,25-25 0,-25 25 1,0 0-1,0 0-15,0 0-1,-25-25 16,25 24-15,-25-24 0,-24 0-1,24 25 1,0-25 0,0 0-1,25 25 1,-25-25-1,1 0 17</inkml:trace>
  <inkml:trace contextRef="#ctx0" brushRef="#br0" timeOffset="53540.16">22250 4986 0,'0'25'234,"0"-1"-218,0 1 0,0 0 109,25-25 46,0 0-124,0 0 156,-25-25-187,0 0 218,24 25-171,-24-24-47</inkml:trace>
  <inkml:trace contextRef="#ctx0" brushRef="#br0" timeOffset="55051.99">22250 4837 0,'0'25'218,"-25"-25"-93,25-25-46,0 0-1</inkml:trace>
  <inkml:trace contextRef="#ctx0" brushRef="#br0" timeOffset="56169.55">22349 4539 0,'50'0'94,"0"-49"-79,24-1 1,-24 0-1,-26 26 1</inkml:trace>
  <inkml:trace contextRef="#ctx0" brushRef="#br0" timeOffset="57272.52">22399 4341 0,'50'25'110,"-50"24"-95,24-24 1,1 0 0,-25 0-1,25-1 1,-25 1 0</inkml:trace>
  <inkml:trace contextRef="#ctx0" brushRef="#br0" timeOffset="77449.09">22597 4192 0,'25'0'94,"0"0"-78,0 0-1,0 0 1,24 25 0,1 24-1,-25-49-15,-25 25 16,0 0-1,24-25 17,-24 25-17,0 0 48,25-1-32,-25 1-15,0 0 15,25-25-31,-25 25 31,0 0 16,0-1-31,0-48 171,-25-1-171,25 0-1,-25 0 1,1 0 0,24-49-1,-25 24-15,0 26 16,25-1 0,0 0-1,0 0-15,0 0 16,-25 1-1,25-1 17,0 0-17,0 0 1,0 0 15,0 1 0,0-1-15,25 25 15,-25-25-15,25 25 15,0 0 0,-1 0 48,1 0-48,0 0-16,0 0 1,0 25 15,-25 0 16,0-1-16,-25-24 141,0 0-125,0-24 16,25-1-32,0 0-15,0 0-1,0 0 16</inkml:trace>
  <inkml:trace contextRef="#ctx0" brushRef="#br0" timeOffset="81686.39">23118 4366 0,'0'24'782,"0"1"-751,0-50 156,0 1-140,0-1 31,0 0-46,0 0 14,0 0 1,0 1 31,0 48 219,50 1-281,-25 0 0,0-25-1,-25 25 1,24 0 15,-24-1 0,25 1-15,-25 0 15,25 0-15,-25 0 15,0-1-31,25 1 16,-25 0 15,0 0 0,0 0 16,0-1-47,-25-24 109,0 0-93,0 0 15,25-24 32,0-1-16,-24 0-16,24 0 31,0 0-15,0 1-15,0-26-1,0 25 0,24 25-15,-24-25-1,0 1 79,0-1 281,0 0-312,0 0-32,25 25 0,-25-25 32,25 25-32</inkml:trace>
  <inkml:trace contextRef="#ctx0" brushRef="#br0" timeOffset="82855.64">23069 4118 0</inkml:trace>
  <inkml:trace contextRef="#ctx0" brushRef="#br0" timeOffset="83942.38">23416 4192 0,'25'0'140,"0"-25"-124,-1 0-1,-24 1 17,0-1 30</inkml:trace>
  <inkml:trace contextRef="#ctx0" brushRef="#br0" timeOffset="85486.09">23540 3944 0,'25'50'109,"-25"-26"-93,25-24 0,-25 25 15,24-25 0,-24 25-15,25 0 62,0-25-31,-25 25-32,25-25 173,-25-25-141,0 0 46,0 0-93,25 25 16,-25-25 15,0 1 16</inkml:trace>
  <inkml:trace contextRef="#ctx0" brushRef="#br0" timeOffset="86289.52">23490 3845 0</inkml:trace>
  <inkml:trace contextRef="#ctx0" brushRef="#br0" timeOffset="87761.35">23292 3522 0,'-25'0'0,"0"-25"16,1 25 31,48 0 125,51 0-141,-26 0-16,1 0 1,0 0 0,24 50-16,50-25 15,-74 0 1,-1-1 0,-24-24-1,0 0 1,0 25-1,-25 0-15,24 0 32,-24 0-1,0 0-15,25-1-1,0 51-15,-25-50 16,25 49-1,-25-49 1,25 24 0,-25 1 15,0-25-15,0 0 15,0 24-16,0 1 17</inkml:trace>
  <inkml:trace contextRef="#ctx0" brushRef="#br0" timeOffset="91784.43">9773 10096 0,'50'0'109,"24"0"-93,26 0 0,-1 0-16,99 0 15,-49 0 1,25 0 0,347 24-1,-373-24 1,1 0-16,-25 0 15,-24 0 1,24 0 0,-75 0-16,1 0 15,-1 0 1,1 0 0,0 0-1,-1 0-15,-24-24 47,25 24 156,-26 0-187,51 0-1,-1 0 1,25 0 0,1 0-1,49 0-15,-50 0 16,74 0 0,-123 0-1,0 0 1,-1 0-1,-24 0-15,25 0 16,-1 0 0,1-25-16,-25 25 31,24-25-31,26 25 16,-26 0-1,-24 0 1,0 0-1,25 0 1,-1 0 0,-24 0-1,25 0-15,-1 0 16,1 0 0,-1 0-1,-24 0 1,0 0-1,0 0-15,0 0 16,-1 0 0,51 0-1,-26 25 1,-24-25 0,0 0-16,49 25 15,-24-25 1,-25 24-1,49-24 1,-49 0 15,0 0-15</inkml:trace>
  <inkml:trace contextRef="#ctx0" brushRef="#br0" timeOffset="118064.61">2431 6077 0,'25'0'47,"0"0"0,0 0-32,-1 0 1,1 0 0,0 0-1,0 0 1,0 0 0,-1 0-1,1 0 1,0 0-1,0 0 17,0 0-17,-1 0 1,1 0 0,0 0 15,0 0-31,0 0 15,-1 0 1,1 0 15,25 0-15,-25 0-16,0 0 16,24 0-1,-24 0 1,0 0-1,0 0-15,-1 0 16,1 0 0,25 0-1,-25 0-15,-1 0 16,1 0 0,0 0-1,0 0-15,0 0 16,24 0-1,-24 0 1,25 0 0,-26 0-1,51 0-15,-1 0 16,1 0 0,73 0 15,-98 0-31,0 0 15,-25 0 1,24 0-16,1 0 16,-25 0-1,-1 0 1,1 0 265,25 0-281,-1 0 16,26 0-1,-26 0 1,26 25-16,-1-25 16,25 25-1,50 0 1,-25-25 0,25 24-16,-50-24 15,1 25 1,-26-25-1,0 0 1,-24 0 0,0 0-1,-1 0-15,-24 0 16,25 0 0,-1 0-1,-24 0-15,0 0 16,0 0-1,-1 0 1,1 0-16,0 0 31,0 0 16</inkml:trace>
  <inkml:trace contextRef="#ctx0" brushRef="#br0" timeOffset="128288.68">4688 12129 0,'50'0'94,"-25"-24"-79,0 24 1,24 0 0,26-25-16,-26 25 15,199-25 1,-124 25 0,0-25-1,-24 25 1,48 0-1,-98 0 1,24 0 0,-24 0-16,0 0 15,-1 0 1,26 0 0,-1 0-1,-49 0-15,25 0 16,-26 0-1,26 0 1,-25 0 0,0 0-1,-1 0 1,1 0 0,0 0-16,0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/>
              <a:t>Print-Cut-Rod-Solution(p, 8)= 2, 6</a:t>
            </a:r>
            <a:endParaRPr lang="zh-TW" altLang="en-US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FCB4D7-B6FE-49AE-A930-5B84E1B9F134}" type="slidenum">
              <a:rPr kumimoji="1" lang="en-US" altLang="zh-TW"/>
              <a:pPr eaLnBrk="1" hangingPunct="1">
                <a:spcBef>
                  <a:spcPct val="0"/>
                </a:spcBef>
              </a:pPr>
              <a:t>36</a:t>
            </a:fld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19012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http://ranger.uta.edu/~huang/teaching/CSE5311/HW3_Solution.pdf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DFCF63-9E8A-43D8-B525-3026BDA06BA1}" type="slidenum">
              <a:rPr lang="en-US" altLang="en-US" sz="1200" i="0">
                <a:latin typeface="Times New Roman" panose="02020603050405020304" pitchFamily="18" charset="0"/>
              </a:rPr>
              <a:pPr/>
              <a:t>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42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D320AC-7A6F-4EC8-9037-8F28D75E7608}" type="slidenum">
              <a:rPr lang="en-US" altLang="en-US" sz="1200" i="0">
                <a:latin typeface="Times New Roman" panose="02020603050405020304" pitchFamily="18" charset="0"/>
              </a:rPr>
              <a:pPr/>
              <a:t>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5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C931B-357D-4098-B5D0-E17C1B4A1B61}" type="slidenum">
              <a:rPr lang="en-US" altLang="en-US" sz="1200" i="0">
                <a:latin typeface="Times New Roman" panose="02020603050405020304" pitchFamily="18" charset="0"/>
              </a:rPr>
              <a:pPr/>
              <a:t>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74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C931B-357D-4098-B5D0-E17C1B4A1B61}" type="slidenum">
              <a:rPr lang="en-US" altLang="en-US" sz="1200" i="0">
                <a:latin typeface="Times New Roman" panose="02020603050405020304" pitchFamily="18" charset="0"/>
              </a:rPr>
              <a:pPr/>
              <a:t>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74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434297-B674-4CAB-BF01-D3CCF790401E}" type="slidenum">
              <a:rPr lang="en-US" altLang="en-US" sz="1200" i="0">
                <a:latin typeface="Times New Roman" panose="02020603050405020304" pitchFamily="18" charset="0"/>
              </a:rPr>
              <a:pPr/>
              <a:t>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4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BCD-1AF5-435C-A18C-9203A2C581E7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8A2D-52BD-4BE5-9A26-DD7142B8F7CB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12F0-DEE6-476C-A9FA-381DB8A616AB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8783E3F-30A7-449A-B6DC-C25269428DD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01B1-58C4-4C06-8AB8-5B2C8E64C90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E031-2173-43C9-A938-9017AD0A2EB2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265D-8F50-463C-8096-34B146E44AC9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B7CB-EAB4-421F-8345-CF0F77C51680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C4-C73E-4A9E-840E-ED5530D4DC5F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070-F0D5-4B39-9BF9-DDF5A1C288F2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C4A-40E6-4B4D-B9C6-4EC111D580C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F1C9-DA77-4DD3-8289-8A8F6C1F4594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338D-0AB7-4219-88B8-F36B9D6326D7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9.png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7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Dynamic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Dynamic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defRPr/>
            </a:pPr>
            <a:r>
              <a:rPr lang="en-US" dirty="0"/>
              <a:t>The term Dynamic Programming comes from Control Theory, not computer science. Programming refers to the use of tables (arrays) to construct a solution.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b="1" dirty="0"/>
              <a:t>In dynamic programming we usually reduce time by increasing the amount of space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/>
              <a:t>We solve the problem by solving sub-problems of increasing size and saving each optimal solution in a table (usually). 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/>
              <a:t>The table is then used for finding the optimal solution to larger problems. 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b="1" dirty="0"/>
              <a:t>Time is saved since each sub-problem is solved only once.</a:t>
            </a:r>
          </a:p>
        </p:txBody>
      </p:sp>
    </p:spTree>
    <p:extLst>
      <p:ext uri="{BB962C8B-B14F-4D97-AF65-F5344CB8AC3E}">
        <p14:creationId xmlns:p14="http://schemas.microsoft.com/office/powerpoint/2010/main" val="281471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Designing a DP Algorithm</a:t>
            </a:r>
            <a:endParaRPr lang="zh-TW" altLang="zh-TW" sz="4000" dirty="0">
              <a:ea typeface="新細明體" panose="02020500000000000000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1. Characterize the structure of an optimal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2. </a:t>
            </a:r>
            <a:r>
              <a:rPr lang="en-US" altLang="zh-TW" sz="2800" u="sng" dirty="0">
                <a:ea typeface="新細明體" panose="02020500000000000000" pitchFamily="18" charset="-120"/>
              </a:rPr>
              <a:t>Recursively</a:t>
            </a:r>
            <a:r>
              <a:rPr lang="en-US" altLang="zh-TW" sz="2800" dirty="0">
                <a:ea typeface="新細明體" panose="02020500000000000000" pitchFamily="18" charset="-120"/>
              </a:rPr>
              <a:t> define the value of an optimal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3. Compute the value of an optimal solution in a bottom up fashion.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4. Construct an optimal solution from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749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MS Mincho" panose="02020609040205080304" pitchFamily="49" charset="-128"/>
              </a:rPr>
              <a:t>Example: </a:t>
            </a:r>
            <a:r>
              <a:rPr lang="en-US" i="1" dirty="0">
                <a:solidFill>
                  <a:srgbClr val="FF9933"/>
                </a:solidFill>
                <a:ea typeface="MS Mincho" panose="02020609040205080304" pitchFamily="49" charset="-128"/>
              </a:rPr>
              <a:t>NSU Number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5771" y="849480"/>
            <a:ext cx="8868229" cy="60085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MS Mincho" panose="02020609040205080304" pitchFamily="49" charset="-128"/>
              </a:rPr>
              <a:t>Almost like Fibonacci number; with a simple difference: we take the summation of last three NSU numbers, instead of last two.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</a:pPr>
            <a:r>
              <a:rPr lang="en-US" sz="2400" dirty="0"/>
              <a:t>Assuming A(n) represents the n-</a:t>
            </a:r>
            <a:r>
              <a:rPr lang="en-US" sz="2400" dirty="0" err="1"/>
              <a:t>th</a:t>
            </a:r>
            <a:r>
              <a:rPr lang="en-US" sz="2400" dirty="0"/>
              <a:t> </a:t>
            </a:r>
            <a:r>
              <a:rPr lang="en-US" sz="2400" dirty="0">
                <a:ea typeface="MS Mincho" panose="02020609040205080304" pitchFamily="49" charset="-128"/>
              </a:rPr>
              <a:t>NSU</a:t>
            </a:r>
            <a:r>
              <a:rPr lang="en-US" sz="2400" dirty="0"/>
              <a:t> number,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A(n) 	= n				, if n &lt;= 2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= A(n-1) + A(n-2) +A(n-3)	, otherwise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A(0) = 0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A(1) = 1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A(2) = 2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A(3) = 0+1+2 = 3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A(4) = 1+2+3 = 6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A(5) = 2+3+6 = 11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….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Design (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) a </a:t>
            </a:r>
            <a:r>
              <a:rPr lang="en-US" sz="2400" dirty="0" err="1">
                <a:solidFill>
                  <a:srgbClr val="FF0000"/>
                </a:solidFill>
              </a:rPr>
              <a:t>memoized</a:t>
            </a:r>
            <a:r>
              <a:rPr lang="en-US" sz="2400" dirty="0">
                <a:solidFill>
                  <a:srgbClr val="FF0000"/>
                </a:solidFill>
              </a:rPr>
              <a:t> top-down algorithm and (ii) a bottom-up algorithm to compute A(n).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Show that the problem of computing A(n) satisfies overlapping </a:t>
            </a:r>
            <a:r>
              <a:rPr lang="en-US" sz="2400" dirty="0" err="1">
                <a:solidFill>
                  <a:srgbClr val="FF0000"/>
                </a:solidFill>
              </a:rPr>
              <a:t>subproblem</a:t>
            </a:r>
            <a:r>
              <a:rPr lang="en-US" sz="2400" dirty="0">
                <a:solidFill>
                  <a:srgbClr val="FF0000"/>
                </a:solidFill>
              </a:rPr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372807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96686" y="481752"/>
            <a:ext cx="5205850" cy="3308733"/>
            <a:chOff x="696686" y="481752"/>
            <a:chExt cx="5205850" cy="3308733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990198"/>
                </p:ext>
              </p:extLst>
            </p:nvPr>
          </p:nvGraphicFramePr>
          <p:xfrm>
            <a:off x="858854" y="2898310"/>
            <a:ext cx="2578100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4" name="Equation" r:id="rId3" imgW="1320800" imgH="457200" progId="Equation.3">
                    <p:embed/>
                  </p:oleObj>
                </mc:Choice>
                <mc:Fallback>
                  <p:oleObj name="Equation" r:id="rId3" imgW="1320800" imgH="457200" progId="Equation.3">
                    <p:embed/>
                    <p:pic>
                      <p:nvPicPr>
                        <p:cNvPr id="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854" y="2898310"/>
                          <a:ext cx="2578100" cy="892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696686" y="481752"/>
              <a:ext cx="5205850" cy="1833770"/>
              <a:chOff x="696686" y="1991236"/>
              <a:chExt cx="5205850" cy="1833770"/>
            </a:xfrm>
          </p:grpSpPr>
          <p:graphicFrame>
            <p:nvGraphicFramePr>
              <p:cNvPr id="2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7976589"/>
                  </p:ext>
                </p:extLst>
              </p:nvPr>
            </p:nvGraphicFramePr>
            <p:xfrm>
              <a:off x="847279" y="1991236"/>
              <a:ext cx="5055257" cy="18337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85" name="Equation" r:id="rId5" imgW="2590800" imgH="939800" progId="Equation.3">
                      <p:embed/>
                    </p:oleObj>
                  </mc:Choice>
                  <mc:Fallback>
                    <p:oleObj name="Equation" r:id="rId5" imgW="2590800" imgH="939800" progId="Equation.3">
                      <p:embed/>
                      <p:pic>
                        <p:nvPicPr>
                          <p:cNvPr id="2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7279" y="1991236"/>
                            <a:ext cx="5055257" cy="18337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696686" y="1991236"/>
                <a:ext cx="5080000" cy="916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MS Mincho" panose="02020609040205080304" pitchFamily="49" charset="-128"/>
              </a:rPr>
              <a:t>Example: </a:t>
            </a:r>
            <a:r>
              <a:rPr lang="en-US" i="1" dirty="0">
                <a:solidFill>
                  <a:srgbClr val="FF9933"/>
                </a:solidFill>
                <a:ea typeface="MS Mincho" panose="02020609040205080304" pitchFamily="49" charset="-128"/>
              </a:rPr>
              <a:t>n</a:t>
            </a:r>
            <a:r>
              <a:rPr lang="en-US" dirty="0">
                <a:solidFill>
                  <a:srgbClr val="FF9933"/>
                </a:solidFill>
                <a:ea typeface="MS Mincho" panose="02020609040205080304" pitchFamily="49" charset="-128"/>
              </a:rPr>
              <a:t> choose </a:t>
            </a:r>
            <a:r>
              <a:rPr lang="en-US" i="1" dirty="0">
                <a:solidFill>
                  <a:srgbClr val="FF9933"/>
                </a:solidFill>
                <a:ea typeface="MS Mincho" panose="02020609040205080304" pitchFamily="49" charset="-128"/>
              </a:rPr>
              <a:t>r</a:t>
            </a:r>
            <a:r>
              <a:rPr lang="en-US" dirty="0">
                <a:solidFill>
                  <a:srgbClr val="FF9933"/>
                </a:solidFill>
                <a:ea typeface="MS Mincho" panose="02020609040205080304" pitchFamily="49" charset="-128"/>
              </a:rPr>
              <a:t> (combinations)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95" y="849481"/>
            <a:ext cx="8912505" cy="5258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MS Mincho" panose="02020609040205080304" pitchFamily="49" charset="-128"/>
              </a:rPr>
              <a:t>Given </a:t>
            </a:r>
            <a:r>
              <a:rPr lang="en-US" sz="2400" i="1" dirty="0">
                <a:ea typeface="MS Mincho" panose="02020609040205080304" pitchFamily="49" charset="-128"/>
              </a:rPr>
              <a:t>n</a:t>
            </a:r>
            <a:r>
              <a:rPr lang="en-US" sz="2400" dirty="0">
                <a:ea typeface="MS Mincho" panose="02020609040205080304" pitchFamily="49" charset="-128"/>
              </a:rPr>
              <a:t> things, how many different sets of size </a:t>
            </a:r>
            <a:r>
              <a:rPr lang="en-US" sz="2400" i="1" dirty="0">
                <a:ea typeface="MS Mincho" panose="02020609040205080304" pitchFamily="49" charset="-128"/>
              </a:rPr>
              <a:t>r</a:t>
            </a:r>
            <a:r>
              <a:rPr lang="en-US" sz="2400" dirty="0">
                <a:ea typeface="MS Mincho" panose="02020609040205080304" pitchFamily="49" charset="-128"/>
              </a:rPr>
              <a:t> can be chosen?</a:t>
            </a:r>
          </a:p>
          <a:p>
            <a:pPr>
              <a:lnSpc>
                <a:spcPct val="90000"/>
              </a:lnSpc>
            </a:pPr>
            <a:endParaRPr lang="en-US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16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        with base cases: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Assuming C(</a:t>
            </a:r>
            <a:r>
              <a:rPr lang="en-US" sz="2400" dirty="0" err="1"/>
              <a:t>n,r</a:t>
            </a:r>
            <a:r>
              <a:rPr lang="en-US" sz="2400" dirty="0"/>
              <a:t>) represents the value of n choose r,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C(</a:t>
            </a:r>
            <a:r>
              <a:rPr lang="en-US" sz="2400" dirty="0" err="1"/>
              <a:t>n,r</a:t>
            </a:r>
            <a:r>
              <a:rPr lang="en-US" sz="2400" dirty="0"/>
              <a:t>) 	= n			, if r =1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= 1			, if r = n or r = 0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= C(n-1,r-1) + C(n-1, r)	, otherwise</a:t>
            </a:r>
          </a:p>
        </p:txBody>
      </p:sp>
    </p:spTree>
    <p:extLst>
      <p:ext uri="{BB962C8B-B14F-4D97-AF65-F5344CB8AC3E}">
        <p14:creationId xmlns:p14="http://schemas.microsoft.com/office/powerpoint/2010/main" val="28294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410" y="1425615"/>
            <a:ext cx="8828590" cy="4114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Comb(</a:t>
            </a: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if(r == 1)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 r = n or r = 0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//general case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Comb(n-1, r-1)+Comb(n-1, r)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61926"/>
            <a:ext cx="8797925" cy="1122863"/>
          </a:xfrm>
        </p:spPr>
        <p:txBody>
          <a:bodyPr>
            <a:normAutofit/>
          </a:bodyPr>
          <a:lstStyle/>
          <a:p>
            <a:r>
              <a:rPr lang="en-US" dirty="0">
                <a:ea typeface="MS Mincho" panose="02020609040205080304" pitchFamily="49" charset="-128"/>
              </a:rPr>
              <a:t>Combinations: Top Down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9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1251"/>
            <a:ext cx="9144000" cy="596674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 Comb(</a:t>
            </a:r>
            <a:r>
              <a:rPr lang="en-US" sz="24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∞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rec(</a:t>
            </a: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-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∞  then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= 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1</a:t>
            </a:r>
          </a:p>
          <a:p>
            <a:pPr marL="9715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= n or r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2</a:t>
            </a:r>
          </a:p>
          <a:p>
            <a:pPr marL="9715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//general case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rec(n-1, r-1)+rec(n-1, r)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61926"/>
            <a:ext cx="8797925" cy="775623"/>
          </a:xfrm>
        </p:spPr>
        <p:txBody>
          <a:bodyPr>
            <a:normAutofit/>
          </a:bodyPr>
          <a:lstStyle/>
          <a:p>
            <a:r>
              <a:rPr lang="en-US" dirty="0">
                <a:ea typeface="MS Mincho" panose="02020609040205080304" pitchFamily="49" charset="-128"/>
              </a:rPr>
              <a:t>Top Down Memoized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9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1251"/>
            <a:ext cx="9144000" cy="596674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Combination (</a:t>
            </a: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= 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C[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or j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9715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C[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marL="97155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				//general case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C[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C[i-1, j-1]+C[i-1, j]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61926"/>
            <a:ext cx="8797925" cy="775623"/>
          </a:xfrm>
        </p:spPr>
        <p:txBody>
          <a:bodyPr>
            <a:normAutofit/>
          </a:bodyPr>
          <a:lstStyle/>
          <a:p>
            <a:r>
              <a:rPr lang="en-US" dirty="0">
                <a:ea typeface="MS Mincho" panose="02020609040205080304" pitchFamily="49" charset="-128"/>
              </a:rPr>
              <a:t>Bottom-up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273" y="5497975"/>
            <a:ext cx="7981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Complexity: </a:t>
            </a:r>
          </a:p>
          <a:p>
            <a:r>
              <a:rPr lang="el-GR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(nr), for both memorized top-down &amp; bottom-up algorithms</a:t>
            </a:r>
          </a:p>
        </p:txBody>
      </p:sp>
    </p:spTree>
    <p:extLst>
      <p:ext uri="{BB962C8B-B14F-4D97-AF65-F5344CB8AC3E}">
        <p14:creationId xmlns:p14="http://schemas.microsoft.com/office/powerpoint/2010/main" val="30968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Example: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You are given a rod of length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dirty="0"/>
              <a:t> ≥ 0 (</a:t>
            </a:r>
            <a:r>
              <a:rPr lang="en-US" altLang="en-US" sz="2800" i="1" dirty="0"/>
              <a:t>n</a:t>
            </a:r>
            <a:r>
              <a:rPr lang="en-US" altLang="en-US" sz="2800" dirty="0"/>
              <a:t> in inches)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A rod of length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inches will be sold for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dollars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Cutting is free (simplifying assumption)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obtainable by cutting up the given rod (of length </a:t>
            </a:r>
            <a:r>
              <a:rPr lang="en-US" altLang="en-US" sz="2800" i="1" dirty="0"/>
              <a:t>n)</a:t>
            </a:r>
            <a:r>
              <a:rPr lang="en-US" altLang="en-US" sz="2800" dirty="0"/>
              <a:t>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84084"/>
              </p:ext>
            </p:extLst>
          </p:nvPr>
        </p:nvGraphicFramePr>
        <p:xfrm>
          <a:off x="888274" y="4992551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Example: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821803"/>
            <a:ext cx="8988425" cy="60361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obtainable by cutting the given rod (of length </a:t>
            </a:r>
            <a:r>
              <a:rPr lang="en-US" altLang="en-US" sz="2800" i="1" dirty="0"/>
              <a:t>n)</a:t>
            </a:r>
            <a:r>
              <a:rPr lang="en-US" altLang="en-US" sz="2800" dirty="0"/>
              <a:t> and selling the pieces.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 we use a greedy algorithm (like fractional knapsack) that always takes the length with highest price/length value?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for e.g. by greedy algorithm, optimal revenue of a 4 inch rod should be 33+1=34 which we get by cutting a rod of length 3 first (which has the maximum value of 11) and then taking the remaining rod of length 1 (i.e., the cutting lengths here are in order: (3,1)).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However, the optimal cutting is: (2,2) which gives us optimal revenue of 20+20 = 40.</a:t>
            </a:r>
          </a:p>
          <a:p>
            <a:pPr>
              <a:lnSpc>
                <a:spcPct val="125000"/>
              </a:lnSpc>
              <a:defRPr/>
            </a:pPr>
            <a:endParaRPr lang="en-US" altLang="en-US" baseline="30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baseline="30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2835799" y="2585016"/>
          <a:ext cx="3888779" cy="1653743"/>
        </p:xfrm>
        <a:graphic>
          <a:graphicData uri="http://schemas.openxmlformats.org/drawingml/2006/table">
            <a:tbl>
              <a:tblPr/>
              <a:tblGrid>
                <a:gridCol w="130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Value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/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7676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0500" y="2095928"/>
            <a:ext cx="8713789" cy="4762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Question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 in how many different ways can we cut a rod of length n?</a:t>
            </a:r>
          </a:p>
          <a:p>
            <a:pPr lvl="1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a rod of length 4: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4 - 1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8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Yes but the cost would be too high!!! There are 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possible ways to cut a rod of length n 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Exponential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).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cannot try all possibilities for "large“ n; the exhaustive approach isn’t practically feasible.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5365" name="Picture 1029" descr="DP1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16" y="2783923"/>
            <a:ext cx="6180833" cy="209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4684" y="366448"/>
            <a:ext cx="8663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1000"/>
              </a:spcBef>
              <a:defRPr/>
            </a:pPr>
            <a:r>
              <a:rPr lang="en-US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 we use a brute-force/exhaustive algorithm that tries all possible cuts of a rod of length 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6E126-843B-4E4F-AE07-91E09F49B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77" y="1226752"/>
            <a:ext cx="5351346" cy="9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Fibonacci </a:t>
            </a:r>
            <a:r>
              <a:rPr lang="en-US" altLang="en-US" dirty="0"/>
              <a:t>Numbers</a:t>
            </a:r>
            <a:r>
              <a:rPr lang="en-US" altLang="en-US" sz="1800" dirty="0">
                <a:solidFill>
                  <a:srgbClr val="FF00FF"/>
                </a:solidFill>
              </a:rPr>
              <a:t>  </a:t>
            </a:r>
            <a:endParaRPr lang="en-US" altLang="en-US" sz="1600" dirty="0">
              <a:solidFill>
                <a:srgbClr val="FF00FF"/>
              </a:solidFill>
            </a:endParaRPr>
          </a:p>
        </p:txBody>
      </p:sp>
      <p:sp>
        <p:nvSpPr>
          <p:cNvPr id="307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0, 1, 1, 2, 3, 5, 8, 13, 21, 34, 55, 89, …</a:t>
            </a:r>
          </a:p>
          <a:p>
            <a:r>
              <a:rPr lang="en-US" altLang="en-US" sz="2400" dirty="0"/>
              <a:t>Computing the n</a:t>
            </a:r>
            <a:r>
              <a:rPr lang="en-US" altLang="en-US" sz="2400" u="sng" baseline="30000" dirty="0"/>
              <a:t>th</a:t>
            </a:r>
            <a:r>
              <a:rPr lang="en-US" altLang="en-US" sz="2400" dirty="0"/>
              <a:t> Fibonacci number recursively:</a:t>
            </a:r>
          </a:p>
          <a:p>
            <a:pPr lvl="1"/>
            <a:r>
              <a:rPr lang="en-US" altLang="en-US" sz="2000" dirty="0"/>
              <a:t>F(n) = F(n-1) + F(n-2), when n&gt;1</a:t>
            </a:r>
          </a:p>
          <a:p>
            <a:pPr lvl="1"/>
            <a:r>
              <a:rPr lang="en-US" altLang="en-US" sz="2000" dirty="0"/>
              <a:t>F(0) = 0</a:t>
            </a:r>
          </a:p>
          <a:p>
            <a:pPr lvl="1"/>
            <a:r>
              <a:rPr lang="en-US" altLang="en-US" sz="2000" dirty="0"/>
              <a:t>F(1) = 1</a:t>
            </a:r>
          </a:p>
          <a:p>
            <a:pPr lvl="1"/>
            <a:endParaRPr lang="en-US" altLang="en-US" sz="2000" dirty="0"/>
          </a:p>
          <a:p>
            <a:pPr marL="4763" lvl="1"/>
            <a:r>
              <a:rPr lang="en-US" altLang="en-US" sz="2000" b="1" dirty="0"/>
              <a:t>Top-down (recursive) algorithm</a:t>
            </a:r>
          </a:p>
        </p:txBody>
      </p:sp>
      <p:grpSp>
        <p:nvGrpSpPr>
          <p:cNvPr id="3076" name="Group 17"/>
          <p:cNvGrpSpPr>
            <a:grpSpLocks/>
          </p:cNvGrpSpPr>
          <p:nvPr/>
        </p:nvGrpSpPr>
        <p:grpSpPr bwMode="auto">
          <a:xfrm>
            <a:off x="4356689" y="3131821"/>
            <a:ext cx="4658930" cy="2095048"/>
            <a:chOff x="4572000" y="3047999"/>
            <a:chExt cx="4226730" cy="1805022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047999"/>
              <a:ext cx="4226730" cy="180502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b="1" dirty="0"/>
                <a:t> 		         F(n)</a:t>
              </a:r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r>
                <a:rPr lang="en-US" b="1" dirty="0"/>
                <a:t>            F(n-1)              +               F(n-2)</a:t>
              </a:r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r>
                <a:rPr lang="en-US" b="1" dirty="0"/>
                <a:t>F(n-2)     +     F(n-3)          F(n-3)     +     F(n-4)</a:t>
              </a:r>
            </a:p>
          </p:txBody>
        </p:sp>
        <p:sp>
          <p:nvSpPr>
            <p:cNvPr id="3079" name="Line 4"/>
            <p:cNvSpPr>
              <a:spLocks noChangeShapeType="1"/>
            </p:cNvSpPr>
            <p:nvPr/>
          </p:nvSpPr>
          <p:spPr bwMode="auto">
            <a:xfrm flipH="1">
              <a:off x="5950444" y="3352799"/>
              <a:ext cx="928842" cy="436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Line 5"/>
            <p:cNvSpPr>
              <a:spLocks noChangeShapeType="1"/>
            </p:cNvSpPr>
            <p:nvPr/>
          </p:nvSpPr>
          <p:spPr bwMode="auto">
            <a:xfrm>
              <a:off x="6879288" y="3352800"/>
              <a:ext cx="868687" cy="436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 flipH="1">
              <a:off x="5325361" y="4199084"/>
              <a:ext cx="442291" cy="301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>
              <a:off x="5767654" y="4199084"/>
              <a:ext cx="510576" cy="301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7329916" y="4131373"/>
              <a:ext cx="510575" cy="395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>
              <a:off x="7840495" y="4131372"/>
              <a:ext cx="571991" cy="395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8148" y="3485595"/>
            <a:ext cx="400686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Algorithm </a:t>
            </a:r>
            <a:r>
              <a:rPr lang="en-US" altLang="zh-CN" b="1" dirty="0" err="1">
                <a:ea typeface="SimSun" panose="02010600030101010101" pitchFamily="2" charset="-122"/>
              </a:rPr>
              <a:t>Fibo</a:t>
            </a:r>
            <a:r>
              <a:rPr lang="en-US" altLang="zh-CN" b="1" dirty="0">
                <a:ea typeface="SimSun" panose="02010600030101010101" pitchFamily="2" charset="-122"/>
              </a:rPr>
              <a:t>(n):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if</a:t>
            </a:r>
            <a:r>
              <a:rPr lang="en-US" altLang="zh-CN" dirty="0">
                <a:ea typeface="SimSun" panose="02010600030101010101" pitchFamily="2" charset="-122"/>
              </a:rPr>
              <a:t> n ≤ 1 </a:t>
            </a:r>
            <a:r>
              <a:rPr lang="en-US" altLang="zh-CN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ea typeface="SimSun" panose="02010600030101010101" pitchFamily="2" charset="-122"/>
              </a:rPr>
              <a:t>return </a:t>
            </a:r>
            <a:r>
              <a:rPr lang="en-US" altLang="zh-CN" dirty="0">
                <a:ea typeface="SimSun" panose="02010600030101010101" pitchFamily="2" charset="-122"/>
              </a:rPr>
              <a:t>n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        return </a:t>
            </a:r>
            <a:r>
              <a:rPr lang="en-US" altLang="zh-CN" dirty="0" err="1">
                <a:ea typeface="SimSun" panose="02010600030101010101" pitchFamily="2" charset="-122"/>
              </a:rPr>
              <a:t>Fibo</a:t>
            </a:r>
            <a:r>
              <a:rPr lang="en-US" altLang="zh-CN" dirty="0">
                <a:ea typeface="SimSun" panose="02010600030101010101" pitchFamily="2" charset="-122"/>
              </a:rPr>
              <a:t>(n-1)+</a:t>
            </a:r>
            <a:r>
              <a:rPr lang="en-US" altLang="zh-CN" dirty="0" err="1">
                <a:ea typeface="SimSun" panose="02010600030101010101" pitchFamily="2" charset="-122"/>
              </a:rPr>
              <a:t>Fibo</a:t>
            </a:r>
            <a:r>
              <a:rPr lang="en-US" altLang="zh-CN" dirty="0">
                <a:ea typeface="SimSun" panose="02010600030101010101" pitchFamily="2" charset="-122"/>
              </a:rPr>
              <a:t>(n-2)</a:t>
            </a:r>
            <a:endParaRPr lang="en-US" altLang="zh-CN" b="1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978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205250" y="1016643"/>
            <a:ext cx="8710613" cy="390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 us find a way to solve the problem </a:t>
            </a:r>
            <a:r>
              <a:rPr lang="en-US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recursively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 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the maximum revenue obtainable from a rod of length n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How can we construct a recurrence relation for 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Advice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when you don’t know what to do next, start with a simple example and hope that some idea will click…</a:t>
            </a:r>
          </a:p>
        </p:txBody>
      </p:sp>
    </p:spTree>
    <p:extLst>
      <p:ext uri="{BB962C8B-B14F-4D97-AF65-F5344CB8AC3E}">
        <p14:creationId xmlns:p14="http://schemas.microsoft.com/office/powerpoint/2010/main" val="163172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82417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1470" y="3005399"/>
            <a:ext cx="916121" cy="119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933A7D-2172-4F8B-A11A-AD2C6569A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239" y="747187"/>
            <a:ext cx="6502049" cy="11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1+1)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60907" y="3190875"/>
            <a:ext cx="1788420" cy="725506"/>
            <a:chOff x="3043108" y="3190875"/>
            <a:chExt cx="1788420" cy="725506"/>
          </a:xfrm>
        </p:grpSpPr>
        <p:grpSp>
          <p:nvGrpSpPr>
            <p:cNvPr id="8" name="Group 7"/>
            <p:cNvGrpSpPr/>
            <p:nvPr/>
          </p:nvGrpSpPr>
          <p:grpSpPr>
            <a:xfrm>
              <a:off x="3043108" y="3190875"/>
              <a:ext cx="523875" cy="725506"/>
              <a:chOff x="4310063" y="3190875"/>
              <a:chExt cx="523875" cy="725506"/>
            </a:xfrm>
          </p:grpSpPr>
          <p:pic>
            <p:nvPicPr>
              <p:cNvPr id="3993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0063" y="3190875"/>
                <a:ext cx="523875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51159" y="3668731"/>
                <a:ext cx="2857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4136203" y="3208147"/>
              <a:ext cx="695325" cy="676677"/>
              <a:chOff x="4136203" y="3208147"/>
              <a:chExt cx="695325" cy="676677"/>
            </a:xfrm>
          </p:grpSpPr>
          <p:pic>
            <p:nvPicPr>
              <p:cNvPr id="3994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36203" y="3208147"/>
                <a:ext cx="695325" cy="48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941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75819" y="3656224"/>
                <a:ext cx="23812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C7CDCD-FB40-492A-9CDC-2320ED58D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736" y="675550"/>
            <a:ext cx="6504996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1+5, 5+1)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255" y="3668731"/>
            <a:ext cx="285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802" y="3656224"/>
            <a:ext cx="238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1879" y="3206655"/>
            <a:ext cx="752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1422" y="3195638"/>
            <a:ext cx="9048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8061" y="3634189"/>
            <a:ext cx="209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7210" y="3189383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6379BE-9F47-4D39-A7B7-8E7ADF437C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2239" y="747187"/>
            <a:ext cx="6502049" cy="11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(for n =4)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max(9, 1+8,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8+1)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7249" y="2976563"/>
            <a:ext cx="5791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A963C-D582-41F8-A3AC-05599814F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239" y="747187"/>
            <a:ext cx="6502049" cy="11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9230" y="1077421"/>
            <a:ext cx="8710613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In general, for any n: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n-2,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n-3,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…,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endParaRPr lang="en-US" altLang="en-US" sz="2000" i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buFont typeface="Symbol"/>
              <a:buChar char="Þ"/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n-2,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n-3,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…,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:[Let, 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0]</a:t>
            </a:r>
            <a:endParaRPr lang="en-US" altLang="en-US" sz="2000" i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buFont typeface="Symbol"/>
              <a:buChar char="Þ"/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sz="20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sz="20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In other words,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maximal revenue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is obtained by cutting the rod into smaller pieces of lengths: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and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for some value of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(for which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is maximum) where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and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i.e.,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piece of length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need no more cut (because cutting it into smaller pieces will not increase its revenue) whereas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piece of length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may need more cut; but we have already calculated the maximal revenue,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of a rod of length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before calculating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 We can use that value (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to calculate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4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Substructure Property of Rod Cutting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469985"/>
            <a:ext cx="8797925" cy="4706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recurrence relation:  </a:t>
            </a:r>
            <a:r>
              <a:rPr lang="en-US" alt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sz="24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sz="24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shows that the Rod Cutting problem has optimal substructure property: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 optimal solution to the problem (here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can be calculated using optimal solutions to its sub problems (here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). </a:t>
            </a:r>
          </a:p>
          <a:p>
            <a:pPr>
              <a:lnSpc>
                <a:spcPct val="150000"/>
              </a:lnSpc>
              <a:defRPr/>
            </a:pP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This recurrence relation can be implemented as a simple top-down recursive procedure	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36320" y="2071800"/>
              <a:ext cx="2197080" cy="125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6960" y="2062440"/>
                <a:ext cx="2215800" cy="14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Top Down algorithm for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9230" y="4784851"/>
            <a:ext cx="871061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Computing the recursion leads to re-computing some numbers 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overlapping </a:t>
            </a:r>
            <a:r>
              <a:rPr lang="en-US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again and again – how many?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8" y="1166339"/>
            <a:ext cx="6689128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53760" y="1285920"/>
              <a:ext cx="5385240" cy="300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400" y="1276560"/>
                <a:ext cx="540396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92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-12241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Overlapping </a:t>
            </a:r>
            <a:r>
              <a:rPr lang="en-US" altLang="en-US" dirty="0" err="1">
                <a:ea typeface="MS PGothic" panose="020B0600070205080204" pitchFamily="34" charset="-128"/>
              </a:rPr>
              <a:t>subproblem</a:t>
            </a:r>
            <a:r>
              <a:rPr lang="en-US" altLang="en-US" dirty="0">
                <a:ea typeface="MS PGothic" panose="020B0600070205080204" pitchFamily="34" charset="-128"/>
              </a:rPr>
              <a:t> property of Rod Cutting Problem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79161" y="1091914"/>
            <a:ext cx="87106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Let’s call Cut-Rod(p, 4), to see the effects on a simple case:</a:t>
            </a: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1545020"/>
            <a:ext cx="44386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769681"/>
            <a:ext cx="40322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3675" y="5009804"/>
            <a:ext cx="8710613" cy="1386234"/>
            <a:chOff x="193675" y="5009804"/>
            <a:chExt cx="8710613" cy="1386234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93675" y="5009804"/>
              <a:ext cx="8710613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Solution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: CUT-ROD(</a:t>
              </a:r>
              <a:r>
                <a:rPr lang="en-US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p,n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calls CUT-ROD(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 n-</a:t>
              </a:r>
              <a:r>
                <a:rPr lang="en-US" i="1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i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for </a:t>
              </a:r>
              <a:r>
                <a:rPr lang="en-US" i="1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i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= 1,2,3, …, n, i.e.,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CUT-ROD(</a:t>
              </a:r>
              <a:r>
                <a:rPr lang="en-US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p,n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calls CUT-ROD(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 j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for 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j = 0,1,2, …, n-1</a:t>
              </a:r>
              <a:endPara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endParaRPr>
            </a:p>
          </p:txBody>
        </p:sp>
        <p:graphicFrame>
          <p:nvGraphicFramePr>
            <p:cNvPr id="22536" name="Object 2"/>
            <p:cNvGraphicFramePr>
              <a:graphicFrameLocks noChangeAspect="1"/>
            </p:cNvGraphicFramePr>
            <p:nvPr/>
          </p:nvGraphicFramePr>
          <p:xfrm>
            <a:off x="1352550" y="5629275"/>
            <a:ext cx="6808788" cy="766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5" imgW="2692400" imgH="304800" progId="Equation.3">
                    <p:embed/>
                  </p:oleObj>
                </mc:Choice>
                <mc:Fallback>
                  <p:oleObj name="Equation" r:id="rId5" imgW="2692400" imgH="3048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550" y="5629275"/>
                          <a:ext cx="6808788" cy="766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996" y="4104587"/>
            <a:ext cx="871061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T(n) = total # of calls made to CUT-ROD for an initial call of CUT-ROD(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p,n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       = The # of nodes for a recursion tree corresponding to a rod of size n =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-26640" y="1549176"/>
              <a:ext cx="8947800" cy="5349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6000" y="1539816"/>
                <a:ext cx="8966520" cy="53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39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decrease time?</a:t>
            </a:r>
            <a:endParaRPr lang="en-US" altLang="en-US" sz="3200" i="1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70526" y="919303"/>
            <a:ext cx="8710613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have a problem: “reasonable size” problems are not solvable in “reasonable time” (but, in this case, they are solvable in “reasonable space”).  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Specifically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Note that navigating the whole tree requires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function calls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However, no more than n different values need to be computed or used.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exploit these observations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to come up with two ways to decrease time: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Memoized Top-down algorithm: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store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value of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k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(once computed by a call of CUT-ROD) in a table and reuse it in later calls of CUT-ROD as needed. This technique allows us to compute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k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only once. </a:t>
            </a:r>
          </a:p>
          <a:p>
            <a:pPr>
              <a:defRPr/>
            </a:pP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technique of storing and reusing values computed by a previous call of a recursive function is called “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memoizing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” (i.e., writing yourself a memo).</a:t>
            </a:r>
          </a:p>
          <a:p>
            <a:pPr>
              <a:defRPr/>
            </a:pP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Bottom Up Algorithm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Compute small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first, then gradually solve larger and larger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by using the pre-computed solutions of smaller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 For e.g., for rod-cutting problem: compute 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….,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Time Complexity of Top-Down Algorithm</a:t>
            </a:r>
          </a:p>
        </p:txBody>
      </p:sp>
      <p:grpSp>
        <p:nvGrpSpPr>
          <p:cNvPr id="236580" name="Group 36"/>
          <p:cNvGrpSpPr>
            <a:grpSpLocks/>
          </p:cNvGrpSpPr>
          <p:nvPr/>
        </p:nvGrpSpPr>
        <p:grpSpPr bwMode="auto">
          <a:xfrm>
            <a:off x="2854325" y="1600200"/>
            <a:ext cx="3686175" cy="1122363"/>
            <a:chOff x="1798" y="1008"/>
            <a:chExt cx="2322" cy="707"/>
          </a:xfrm>
        </p:grpSpPr>
        <p:sp>
          <p:nvSpPr>
            <p:cNvPr id="4140" name="Text Box 5"/>
            <p:cNvSpPr txBox="1">
              <a:spLocks noChangeArrowheads="1"/>
            </p:cNvSpPr>
            <p:nvPr/>
          </p:nvSpPr>
          <p:spPr bwMode="auto">
            <a:xfrm>
              <a:off x="2755" y="1008"/>
              <a:ext cx="6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9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1" name="Text Box 6"/>
            <p:cNvSpPr txBox="1">
              <a:spLocks noChangeArrowheads="1"/>
            </p:cNvSpPr>
            <p:nvPr/>
          </p:nvSpPr>
          <p:spPr bwMode="auto">
            <a:xfrm>
              <a:off x="1798" y="1350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2" name="Text Box 7"/>
            <p:cNvSpPr txBox="1">
              <a:spLocks noChangeArrowheads="1"/>
            </p:cNvSpPr>
            <p:nvPr/>
          </p:nvSpPr>
          <p:spPr bwMode="auto">
            <a:xfrm>
              <a:off x="3484" y="1350"/>
              <a:ext cx="6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3" name="Line 12"/>
            <p:cNvSpPr>
              <a:spLocks noChangeShapeType="1"/>
            </p:cNvSpPr>
            <p:nvPr/>
          </p:nvSpPr>
          <p:spPr bwMode="auto">
            <a:xfrm flipH="1">
              <a:off x="2266" y="1305"/>
              <a:ext cx="444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44" name="Line 13"/>
            <p:cNvSpPr>
              <a:spLocks noChangeShapeType="1"/>
            </p:cNvSpPr>
            <p:nvPr/>
          </p:nvSpPr>
          <p:spPr bwMode="auto">
            <a:xfrm>
              <a:off x="3325" y="1270"/>
              <a:ext cx="331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6581" name="Group 37"/>
          <p:cNvGrpSpPr>
            <a:grpSpLocks/>
          </p:cNvGrpSpPr>
          <p:nvPr/>
        </p:nvGrpSpPr>
        <p:grpSpPr bwMode="auto">
          <a:xfrm>
            <a:off x="1968500" y="2747963"/>
            <a:ext cx="5610225" cy="773112"/>
            <a:chOff x="1240" y="1731"/>
            <a:chExt cx="3534" cy="487"/>
          </a:xfrm>
        </p:grpSpPr>
        <p:sp>
          <p:nvSpPr>
            <p:cNvPr id="4132" name="Text Box 8"/>
            <p:cNvSpPr txBox="1">
              <a:spLocks noChangeArrowheads="1"/>
            </p:cNvSpPr>
            <p:nvPr/>
          </p:nvSpPr>
          <p:spPr bwMode="auto">
            <a:xfrm>
              <a:off x="1240" y="1853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3" name="Text Box 9"/>
            <p:cNvSpPr txBox="1">
              <a:spLocks noChangeArrowheads="1"/>
            </p:cNvSpPr>
            <p:nvPr/>
          </p:nvSpPr>
          <p:spPr bwMode="auto">
            <a:xfrm>
              <a:off x="2296" y="1853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4" name="Text Box 10"/>
            <p:cNvSpPr txBox="1">
              <a:spLocks noChangeArrowheads="1"/>
            </p:cNvSpPr>
            <p:nvPr/>
          </p:nvSpPr>
          <p:spPr bwMode="auto">
            <a:xfrm>
              <a:off x="3138" y="1841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5" name="Text Box 11"/>
            <p:cNvSpPr txBox="1">
              <a:spLocks noChangeArrowheads="1"/>
            </p:cNvSpPr>
            <p:nvPr/>
          </p:nvSpPr>
          <p:spPr bwMode="auto">
            <a:xfrm>
              <a:off x="4120" y="1841"/>
              <a:ext cx="6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6" name="Line 14"/>
            <p:cNvSpPr>
              <a:spLocks noChangeShapeType="1"/>
            </p:cNvSpPr>
            <p:nvPr/>
          </p:nvSpPr>
          <p:spPr bwMode="auto">
            <a:xfrm flipH="1">
              <a:off x="1654" y="1743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7" name="Line 15"/>
            <p:cNvSpPr>
              <a:spLocks noChangeShapeType="1"/>
            </p:cNvSpPr>
            <p:nvPr/>
          </p:nvSpPr>
          <p:spPr bwMode="auto">
            <a:xfrm>
              <a:off x="2325" y="1731"/>
              <a:ext cx="26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8" name="Line 16"/>
            <p:cNvSpPr>
              <a:spLocks noChangeShapeType="1"/>
            </p:cNvSpPr>
            <p:nvPr/>
          </p:nvSpPr>
          <p:spPr bwMode="auto">
            <a:xfrm flipH="1">
              <a:off x="3438" y="1761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9" name="Line 17"/>
            <p:cNvSpPr>
              <a:spLocks noChangeShapeType="1"/>
            </p:cNvSpPr>
            <p:nvPr/>
          </p:nvSpPr>
          <p:spPr bwMode="auto">
            <a:xfrm>
              <a:off x="4109" y="1749"/>
              <a:ext cx="26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6582" name="Group 38"/>
          <p:cNvGrpSpPr>
            <a:grpSpLocks/>
          </p:cNvGrpSpPr>
          <p:nvPr/>
        </p:nvGrpSpPr>
        <p:grpSpPr bwMode="auto">
          <a:xfrm>
            <a:off x="1054100" y="3505200"/>
            <a:ext cx="7327900" cy="838200"/>
            <a:chOff x="664" y="2208"/>
            <a:chExt cx="4616" cy="528"/>
          </a:xfrm>
        </p:grpSpPr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664" y="2371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17" name="Text Box 19"/>
            <p:cNvSpPr txBox="1">
              <a:spLocks noChangeArrowheads="1"/>
            </p:cNvSpPr>
            <p:nvPr/>
          </p:nvSpPr>
          <p:spPr bwMode="auto">
            <a:xfrm>
              <a:off x="142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18" name="Line 20"/>
            <p:cNvSpPr>
              <a:spLocks noChangeShapeType="1"/>
            </p:cNvSpPr>
            <p:nvPr/>
          </p:nvSpPr>
          <p:spPr bwMode="auto">
            <a:xfrm flipH="1">
              <a:off x="1078" y="2261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19" name="Line 21"/>
            <p:cNvSpPr>
              <a:spLocks noChangeShapeType="1"/>
            </p:cNvSpPr>
            <p:nvPr/>
          </p:nvSpPr>
          <p:spPr bwMode="auto">
            <a:xfrm>
              <a:off x="1672" y="2208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302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354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 flipH="1">
              <a:off x="3248" y="2220"/>
              <a:ext cx="15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>
              <a:off x="3552" y="2208"/>
              <a:ext cx="17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1912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2440" y="2352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 flipH="1">
              <a:off x="2134" y="2208"/>
              <a:ext cx="258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2680" y="2208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8" name="Text Box 32"/>
            <p:cNvSpPr txBox="1">
              <a:spLocks noChangeArrowheads="1"/>
            </p:cNvSpPr>
            <p:nvPr/>
          </p:nvSpPr>
          <p:spPr bwMode="auto">
            <a:xfrm>
              <a:off x="4072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4600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0" name="Line 34"/>
            <p:cNvSpPr>
              <a:spLocks noChangeShapeType="1"/>
            </p:cNvSpPr>
            <p:nvPr/>
          </p:nvSpPr>
          <p:spPr bwMode="auto">
            <a:xfrm flipH="1">
              <a:off x="4264" y="2220"/>
              <a:ext cx="15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>
              <a:off x="4629" y="2208"/>
              <a:ext cx="17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36583" name="Rectangle 39"/>
          <p:cNvSpPr>
            <a:spLocks noChangeArrowheads="1"/>
          </p:cNvSpPr>
          <p:nvPr/>
        </p:nvSpPr>
        <p:spPr bwMode="auto">
          <a:xfrm>
            <a:off x="1287233" y="5105400"/>
            <a:ext cx="6345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+mn-lt"/>
              </a:rPr>
              <a:t>Time complexity between 2</a:t>
            </a:r>
            <a:r>
              <a:rPr lang="en-US" altLang="en-US" baseline="30000" dirty="0">
                <a:latin typeface="+mn-lt"/>
              </a:rPr>
              <a:t>n/2</a:t>
            </a:r>
            <a:r>
              <a:rPr lang="en-US" altLang="en-US" dirty="0">
                <a:latin typeface="+mn-lt"/>
              </a:rPr>
              <a:t> and 2</a:t>
            </a:r>
            <a:r>
              <a:rPr lang="en-US" altLang="en-US" baseline="30000" dirty="0">
                <a:latin typeface="+mn-lt"/>
              </a:rPr>
              <a:t>n</a:t>
            </a:r>
          </a:p>
        </p:txBody>
      </p:sp>
      <p:grpSp>
        <p:nvGrpSpPr>
          <p:cNvPr id="236595" name="Group 51"/>
          <p:cNvGrpSpPr>
            <a:grpSpLocks/>
          </p:cNvGrpSpPr>
          <p:nvPr/>
        </p:nvGrpSpPr>
        <p:grpSpPr bwMode="auto">
          <a:xfrm>
            <a:off x="8001000" y="1828800"/>
            <a:ext cx="1047750" cy="2895600"/>
            <a:chOff x="5174" y="1152"/>
            <a:chExt cx="660" cy="1824"/>
          </a:xfrm>
        </p:grpSpPr>
        <p:sp>
          <p:nvSpPr>
            <p:cNvPr id="4111" name="Line 40"/>
            <p:cNvSpPr>
              <a:spLocks noChangeShapeType="1"/>
            </p:cNvSpPr>
            <p:nvPr/>
          </p:nvSpPr>
          <p:spPr bwMode="auto">
            <a:xfrm>
              <a:off x="537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41"/>
            <p:cNvSpPr>
              <a:spLocks noChangeShapeType="1"/>
            </p:cNvSpPr>
            <p:nvPr/>
          </p:nvSpPr>
          <p:spPr bwMode="auto">
            <a:xfrm>
              <a:off x="5376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Text Box 42"/>
            <p:cNvSpPr txBox="1">
              <a:spLocks noChangeArrowheads="1"/>
            </p:cNvSpPr>
            <p:nvPr/>
          </p:nvSpPr>
          <p:spPr bwMode="auto">
            <a:xfrm>
              <a:off x="5174" y="1960"/>
              <a:ext cx="66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Arial" panose="020B0604020202020204" pitchFamily="34" charset="0"/>
                </a:rPr>
                <a:t>h = n/2</a:t>
              </a:r>
            </a:p>
          </p:txBody>
        </p:sp>
        <p:sp>
          <p:nvSpPr>
            <p:cNvPr id="4114" name="Line 44"/>
            <p:cNvSpPr>
              <a:spLocks noChangeShapeType="1"/>
            </p:cNvSpPr>
            <p:nvPr/>
          </p:nvSpPr>
          <p:spPr bwMode="auto">
            <a:xfrm flipV="1">
              <a:off x="5520" y="225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45"/>
            <p:cNvSpPr>
              <a:spLocks noChangeShapeType="1"/>
            </p:cNvSpPr>
            <p:nvPr/>
          </p:nvSpPr>
          <p:spPr bwMode="auto">
            <a:xfrm flipV="1">
              <a:off x="5520" y="11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596" name="Group 52"/>
          <p:cNvGrpSpPr>
            <a:grpSpLocks/>
          </p:cNvGrpSpPr>
          <p:nvPr/>
        </p:nvGrpSpPr>
        <p:grpSpPr bwMode="auto">
          <a:xfrm>
            <a:off x="228600" y="1828800"/>
            <a:ext cx="814388" cy="2895600"/>
            <a:chOff x="144" y="1152"/>
            <a:chExt cx="513" cy="1824"/>
          </a:xfrm>
        </p:grpSpPr>
        <p:sp>
          <p:nvSpPr>
            <p:cNvPr id="4106" name="Text Box 43"/>
            <p:cNvSpPr txBox="1">
              <a:spLocks noChangeArrowheads="1"/>
            </p:cNvSpPr>
            <p:nvPr/>
          </p:nvSpPr>
          <p:spPr bwMode="auto">
            <a:xfrm>
              <a:off x="144" y="1946"/>
              <a:ext cx="5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Arial" panose="020B0604020202020204" pitchFamily="34" charset="0"/>
                </a:rPr>
                <a:t>h = n</a:t>
              </a:r>
            </a:p>
          </p:txBody>
        </p:sp>
        <p:sp>
          <p:nvSpPr>
            <p:cNvPr id="4107" name="Line 46"/>
            <p:cNvSpPr>
              <a:spLocks noChangeShapeType="1"/>
            </p:cNvSpPr>
            <p:nvPr/>
          </p:nvSpPr>
          <p:spPr bwMode="auto">
            <a:xfrm>
              <a:off x="202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47"/>
            <p:cNvSpPr>
              <a:spLocks noChangeShapeType="1"/>
            </p:cNvSpPr>
            <p:nvPr/>
          </p:nvSpPr>
          <p:spPr bwMode="auto">
            <a:xfrm>
              <a:off x="202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49"/>
            <p:cNvSpPr>
              <a:spLocks noChangeShapeType="1"/>
            </p:cNvSpPr>
            <p:nvPr/>
          </p:nvSpPr>
          <p:spPr bwMode="auto">
            <a:xfrm flipV="1">
              <a:off x="346" y="225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50"/>
            <p:cNvSpPr>
              <a:spLocks noChangeShapeType="1"/>
            </p:cNvSpPr>
            <p:nvPr/>
          </p:nvSpPr>
          <p:spPr bwMode="auto">
            <a:xfrm flipV="1">
              <a:off x="346" y="11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2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pitchFamily="18" charset="0"/>
                <a:cs typeface="Times" pitchFamily="18" charset="0"/>
              </a:rPr>
              <a:t>Memoized Top-down Algorithm for Rod-Cutting Problem</a:t>
            </a:r>
            <a:endParaRPr lang="en-US" altLang="en-US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1521336"/>
            <a:ext cx="5044189" cy="16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3484757"/>
            <a:ext cx="7416882" cy="300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05" y="1409847"/>
            <a:ext cx="3749044" cy="226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88945" y="2599962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2703" y="2135416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3241" y="2133572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3270" y="2120717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Oval 11"/>
          <p:cNvSpPr/>
          <p:nvPr/>
        </p:nvSpPr>
        <p:spPr>
          <a:xfrm>
            <a:off x="5982159" y="2853368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17620" y="3303224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2015" y="2388823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94722" y="2388824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75932" y="1924279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68165" y="1933458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40058" y="1931620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41200" y="1544760"/>
              <a:ext cx="7563960" cy="502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840" y="1535400"/>
                <a:ext cx="7582680" cy="50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52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pitchFamily="18" charset="0"/>
                <a:cs typeface="Times" pitchFamily="18" charset="0"/>
              </a:rPr>
              <a:t>Memoized Top-down Algorithm for Rod-Cutting Problem</a:t>
            </a:r>
            <a:endParaRPr lang="en-US" altLang="en-US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1521336"/>
            <a:ext cx="5044189" cy="16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3484757"/>
            <a:ext cx="7416882" cy="300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587989" y="4057568"/>
            <a:ext cx="6559424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Time: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Θ(n</a:t>
            </a:r>
            <a:r>
              <a:rPr lang="en-US" altLang="en-US" b="1" baseline="30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) </a:t>
            </a:r>
          </a:p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Each r[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i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], for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i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 = 1,2,3, …, n,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 is computed only once and this </a:t>
            </a:r>
          </a:p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computation takes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Θ(n) time (due to the for loop in lines 6-7).</a:t>
            </a:r>
          </a:p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As we compute n values of r[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i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] (for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i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=1,2,…,n), total time is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Θ(n</a:t>
            </a:r>
            <a:r>
              <a:rPr lang="en-US" altLang="en-US" baseline="30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)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65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ea typeface="MS PGothic" panose="020B0600070205080204" pitchFamily="34" charset="-128"/>
              </a:rPr>
              <a:t>Bottom Up Algorithm </a:t>
            </a:r>
            <a:endParaRPr lang="en-US" altLang="en-US" sz="3200" b="1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79" y="982254"/>
            <a:ext cx="5220222" cy="34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" y="4737817"/>
            <a:ext cx="91440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Bottom-up approach also takes Θ(n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time.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Why??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most heavily executed statement in bottom-up approach is line 6 which is executed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j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times for each value of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j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ɛ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 {1, 2,…, n}.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So it is executed 1+2+…+n = </a:t>
            </a:r>
            <a:r>
              <a:rPr lang="el-G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Θ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(n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) times. 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75160" y="1258920"/>
              <a:ext cx="7751520" cy="3107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800" y="1249560"/>
                <a:ext cx="777024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438823"/>
            <a:ext cx="8710612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0, 1, …, 10: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</a:t>
            </a: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27527" y="1075017"/>
          <a:ext cx="5484754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438823"/>
            <a:ext cx="871061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1, …, 10: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 max(10, 9+1, 8+5,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1+10)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max{12,11,14,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,15,14} = 16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…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r5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5 + 13 = 18</a:t>
            </a: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27527" y="1075017"/>
          <a:ext cx="5484754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5893" y="6119069"/>
            <a:ext cx="628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Now we know maximum revenue obtainable from a 7 inch rod; but we don’t know how to cut the rod to get that much revenue</a:t>
            </a:r>
          </a:p>
        </p:txBody>
      </p:sp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Reconstructing a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799"/>
            <a:ext cx="7057077" cy="523716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750198" y="4741681"/>
            <a:ext cx="3379808" cy="369332"/>
            <a:chOff x="3750198" y="4741681"/>
            <a:chExt cx="3379808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4861368" y="4741681"/>
              <a:ext cx="226863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Save cutting  points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rot="10800000">
              <a:off x="3750198" y="4919241"/>
              <a:ext cx="1111171" cy="710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92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Reconstructing a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" y="939799"/>
            <a:ext cx="7766737" cy="246525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87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843937"/>
            <a:ext cx="871061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1, …, 10: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 max(10, 9+1, 8+5,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1+10)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max{12,11,14,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,15,14} = 16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r5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5 + 13 = 18</a:t>
            </a: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39102" y="866673"/>
          <a:ext cx="5484754" cy="1653743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843937"/>
            <a:ext cx="8710612" cy="2349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Optimal Cutting lengths of a rod of length 7: 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2 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2, optimal cutting of a rod of remaining length (7-2) is: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7-2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2, optimal cutting of a rod of remaining length (5-2) is: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5-2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3, remaining length = 3-3 = 0; so stop</a:t>
            </a:r>
          </a:p>
          <a:p>
            <a:pPr>
              <a:buFont typeface="Symbol"/>
              <a:buChar char="Þ"/>
              <a:defRPr/>
            </a:pP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Therefore optimal cutting lengths of a rod of length 7 is: 2,2,3</a:t>
            </a:r>
          </a:p>
          <a:p>
            <a:pPr>
              <a:defRPr/>
            </a:pP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39102" y="866673"/>
          <a:ext cx="5484754" cy="1653743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Practice: Find optimal cutting and  max. revenue for this rod cutting problem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12454"/>
              </p:ext>
            </p:extLst>
          </p:nvPr>
        </p:nvGraphicFramePr>
        <p:xfrm>
          <a:off x="1510074" y="2042331"/>
          <a:ext cx="5863184" cy="1653743"/>
        </p:xfrm>
        <a:graphic>
          <a:graphicData uri="http://schemas.openxmlformats.org/drawingml/2006/table">
            <a:tbl>
              <a:tblPr/>
              <a:tblGrid>
                <a:gridCol w="107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3964171738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7722" y="4019007"/>
            <a:ext cx="6797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Roboto"/>
              </a:rPr>
              <a:t>r8 = max (p8, p7+r1, p6+r2, p5+r3, p4+r4, p3+r5, p2+r6, p1+r7) </a:t>
            </a:r>
          </a:p>
          <a:p>
            <a:r>
              <a:rPr lang="pt-BR" dirty="0">
                <a:solidFill>
                  <a:srgbClr val="202124"/>
                </a:solidFill>
                <a:latin typeface="Roboto"/>
              </a:rPr>
              <a:t>= max(19, 17+1, 12+5, 10+8, 9+10, 8+13, 5+16, 1+18)</a:t>
            </a:r>
          </a:p>
          <a:p>
            <a:r>
              <a:rPr lang="pt-BR" dirty="0">
                <a:solidFill>
                  <a:srgbClr val="202124"/>
                </a:solidFill>
                <a:latin typeface="Roboto"/>
              </a:rPr>
              <a:t>= max(19, 18, 17, 18, 19, 21, 21, 19) =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Recursion Tree of Top-Down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is the top-down approach so inefficient?</a:t>
            </a:r>
          </a:p>
          <a:p>
            <a:pPr lvl="1"/>
            <a:r>
              <a:rPr lang="en-US" altLang="en-US" dirty="0" err="1"/>
              <a:t>Recomputes</a:t>
            </a:r>
            <a:r>
              <a:rPr lang="en-US" altLang="en-US" dirty="0"/>
              <a:t> many sub-problems (</a:t>
            </a:r>
            <a:r>
              <a:rPr lang="en-US" altLang="en-US" i="1" dirty="0"/>
              <a:t>a.k.a.</a:t>
            </a:r>
            <a:r>
              <a:rPr lang="en-US" altLang="en-US" dirty="0"/>
              <a:t> </a:t>
            </a:r>
            <a:r>
              <a:rPr lang="en-US" altLang="en-US" i="1" dirty="0"/>
              <a:t>overlapping subproblem</a:t>
            </a:r>
            <a:r>
              <a:rPr lang="en-US" altLang="en-US" dirty="0"/>
              <a:t>).</a:t>
            </a:r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368725" y="1904050"/>
            <a:ext cx="7543800" cy="4809272"/>
            <a:chOff x="685800" y="1371600"/>
            <a:chExt cx="7543800" cy="4809272"/>
          </a:xfrm>
        </p:grpSpPr>
        <p:sp>
          <p:nvSpPr>
            <p:cNvPr id="7171" name="Text Box 4"/>
            <p:cNvSpPr txBox="1">
              <a:spLocks noChangeArrowheads="1"/>
            </p:cNvSpPr>
            <p:nvPr/>
          </p:nvSpPr>
          <p:spPr bwMode="auto">
            <a:xfrm>
              <a:off x="5105400" y="13716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F(5)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2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Text Box 6"/>
            <p:cNvSpPr txBox="1">
              <a:spLocks noChangeArrowheads="1"/>
            </p:cNvSpPr>
            <p:nvPr/>
          </p:nvSpPr>
          <p:spPr bwMode="auto">
            <a:xfrm>
              <a:off x="3124200" y="24384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F(4)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4" name="Line 7"/>
            <p:cNvSpPr>
              <a:spLocks noChangeShapeType="1"/>
            </p:cNvSpPr>
            <p:nvPr/>
          </p:nvSpPr>
          <p:spPr bwMode="auto">
            <a:xfrm>
              <a:off x="5715000" y="1828800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6467475" y="2346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F(3)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F(3)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7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2"/>
            <p:cNvSpPr>
              <a:spLocks noChangeShapeType="1"/>
            </p:cNvSpPr>
            <p:nvPr/>
          </p:nvSpPr>
          <p:spPr bwMode="auto">
            <a:xfrm>
              <a:off x="3581400" y="3048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Text Box 13"/>
            <p:cNvSpPr txBox="1">
              <a:spLocks noChangeArrowheads="1"/>
            </p:cNvSpPr>
            <p:nvPr/>
          </p:nvSpPr>
          <p:spPr bwMode="auto">
            <a:xfrm>
              <a:off x="3876675" y="34290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F(2)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80" name="Text Box 14"/>
            <p:cNvSpPr txBox="1">
              <a:spLocks noChangeArrowheads="1"/>
            </p:cNvSpPr>
            <p:nvPr/>
          </p:nvSpPr>
          <p:spPr bwMode="auto">
            <a:xfrm>
              <a:off x="5943600" y="33369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F(2)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81" name="Text Box 15"/>
            <p:cNvSpPr txBox="1">
              <a:spLocks noChangeArrowheads="1"/>
            </p:cNvSpPr>
            <p:nvPr/>
          </p:nvSpPr>
          <p:spPr bwMode="auto">
            <a:xfrm>
              <a:off x="7305675" y="33528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2" name="Line 16"/>
            <p:cNvSpPr>
              <a:spLocks noChangeShapeType="1"/>
            </p:cNvSpPr>
            <p:nvPr/>
          </p:nvSpPr>
          <p:spPr bwMode="auto">
            <a:xfrm flipH="1">
              <a:off x="6400800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7"/>
            <p:cNvSpPr>
              <a:spLocks noChangeShapeType="1"/>
            </p:cNvSpPr>
            <p:nvPr/>
          </p:nvSpPr>
          <p:spPr bwMode="auto">
            <a:xfrm>
              <a:off x="7162800" y="28956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8"/>
            <p:cNvSpPr txBox="1">
              <a:spLocks noChangeArrowheads="1"/>
            </p:cNvSpPr>
            <p:nvPr/>
          </p:nvSpPr>
          <p:spPr bwMode="auto">
            <a:xfrm>
              <a:off x="1219200" y="41751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F(2)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85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6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7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F(0)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8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4"/>
            <p:cNvSpPr txBox="1">
              <a:spLocks noChangeArrowheads="1"/>
            </p:cNvSpPr>
            <p:nvPr/>
          </p:nvSpPr>
          <p:spPr bwMode="auto">
            <a:xfrm>
              <a:off x="35718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1" name="Text Box 25"/>
            <p:cNvSpPr txBox="1">
              <a:spLocks noChangeArrowheads="1"/>
            </p:cNvSpPr>
            <p:nvPr/>
          </p:nvSpPr>
          <p:spPr bwMode="auto">
            <a:xfrm>
              <a:off x="45624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F(0)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2" name="Line 26"/>
            <p:cNvSpPr>
              <a:spLocks noChangeShapeType="1"/>
            </p:cNvSpPr>
            <p:nvPr/>
          </p:nvSpPr>
          <p:spPr bwMode="auto">
            <a:xfrm flipH="1">
              <a:off x="39624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7"/>
            <p:cNvSpPr>
              <a:spLocks noChangeShapeType="1"/>
            </p:cNvSpPr>
            <p:nvPr/>
          </p:nvSpPr>
          <p:spPr bwMode="auto">
            <a:xfrm>
              <a:off x="4495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28"/>
            <p:cNvSpPr txBox="1">
              <a:spLocks noChangeArrowheads="1"/>
            </p:cNvSpPr>
            <p:nvPr/>
          </p:nvSpPr>
          <p:spPr bwMode="auto">
            <a:xfrm>
              <a:off x="56292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F(1)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5" name="Text Box 29"/>
            <p:cNvSpPr txBox="1">
              <a:spLocks noChangeArrowheads="1"/>
            </p:cNvSpPr>
            <p:nvPr/>
          </p:nvSpPr>
          <p:spPr bwMode="auto">
            <a:xfrm>
              <a:off x="66198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F(0)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6" name="Line 30"/>
            <p:cNvSpPr>
              <a:spLocks noChangeShapeType="1"/>
            </p:cNvSpPr>
            <p:nvPr/>
          </p:nvSpPr>
          <p:spPr bwMode="auto">
            <a:xfrm flipH="1">
              <a:off x="6019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31"/>
            <p:cNvSpPr>
              <a:spLocks noChangeShapeType="1"/>
            </p:cNvSpPr>
            <p:nvPr/>
          </p:nvSpPr>
          <p:spPr bwMode="auto">
            <a:xfrm>
              <a:off x="65532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Oval 34"/>
            <p:cNvSpPr>
              <a:spLocks noChangeArrowheads="1"/>
            </p:cNvSpPr>
            <p:nvPr/>
          </p:nvSpPr>
          <p:spPr bwMode="auto">
            <a:xfrm>
              <a:off x="838200" y="4114800"/>
              <a:ext cx="1905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1" name="Oval 35"/>
            <p:cNvSpPr>
              <a:spLocks noChangeArrowheads="1"/>
            </p:cNvSpPr>
            <p:nvPr/>
          </p:nvSpPr>
          <p:spPr bwMode="auto">
            <a:xfrm>
              <a:off x="3429000" y="3276600"/>
              <a:ext cx="1905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2" name="Oval 36"/>
            <p:cNvSpPr>
              <a:spLocks noChangeArrowheads="1"/>
            </p:cNvSpPr>
            <p:nvPr/>
          </p:nvSpPr>
          <p:spPr bwMode="auto">
            <a:xfrm>
              <a:off x="5562600" y="3276600"/>
              <a:ext cx="1905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3" name="Oval 37"/>
            <p:cNvSpPr>
              <a:spLocks noChangeArrowheads="1"/>
            </p:cNvSpPr>
            <p:nvPr/>
          </p:nvSpPr>
          <p:spPr bwMode="auto">
            <a:xfrm>
              <a:off x="685800" y="2895600"/>
              <a:ext cx="2667000" cy="3285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4" name="Oval 38"/>
            <p:cNvSpPr>
              <a:spLocks noChangeArrowheads="1"/>
            </p:cNvSpPr>
            <p:nvPr/>
          </p:nvSpPr>
          <p:spPr bwMode="auto">
            <a:xfrm>
              <a:off x="5486400" y="2209800"/>
              <a:ext cx="2743200" cy="3581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143738" y="6176944"/>
            <a:ext cx="230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Same subproblem  is solved multiple times</a:t>
            </a:r>
          </a:p>
        </p:txBody>
      </p:sp>
      <p:cxnSp>
        <p:nvCxnSpPr>
          <p:cNvPr id="47" name="Straight Arrow Connector 46"/>
          <p:cNvCxnSpPr>
            <a:stCxn id="39" idx="1"/>
            <a:endCxn id="7203" idx="5"/>
          </p:cNvCxnSpPr>
          <p:nvPr/>
        </p:nvCxnSpPr>
        <p:spPr>
          <a:xfrm rot="10800000">
            <a:off x="3645152" y="6232206"/>
            <a:ext cx="498586" cy="26790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</p:cNvCxnSpPr>
          <p:nvPr/>
        </p:nvCxnSpPr>
        <p:spPr>
          <a:xfrm flipV="1">
            <a:off x="6447100" y="6146157"/>
            <a:ext cx="439837" cy="353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1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Multiple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461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You are given m rods of different lengths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A rod of length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inches will be sold for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dollars</a:t>
            </a:r>
          </a:p>
          <a:p>
            <a:pPr>
              <a:lnSpc>
                <a:spcPct val="100000"/>
              </a:lnSpc>
              <a:defRPr/>
            </a:pPr>
            <a:endParaRPr lang="en-US" altLang="en-US" sz="2800" b="1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obtainable by cutting </a:t>
            </a:r>
            <a:r>
              <a:rPr lang="en-US" altLang="en-US" sz="2800" i="1" dirty="0"/>
              <a:t>m </a:t>
            </a:r>
            <a:r>
              <a:rPr lang="en-US" altLang="en-US" sz="2800" dirty="0"/>
              <a:t>rods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b="1" dirty="0">
                <a:solidFill>
                  <a:prstClr val="black"/>
                </a:solidFill>
              </a:rPr>
              <a:t>Idea</a:t>
            </a:r>
            <a:r>
              <a:rPr lang="en-US" altLang="en-US" dirty="0">
                <a:solidFill>
                  <a:prstClr val="black"/>
                </a:solidFill>
              </a:rPr>
              <a:t>: apply the DP algorithm for rod-cutting on the longest rod and then use its solution (</a:t>
            </a:r>
            <a:r>
              <a:rPr lang="en-US" altLang="en-US" dirty="0" err="1">
                <a:solidFill>
                  <a:prstClr val="black"/>
                </a:solidFill>
              </a:rPr>
              <a:t>r,s</a:t>
            </a:r>
            <a:r>
              <a:rPr lang="en-US" altLang="en-US" dirty="0">
                <a:solidFill>
                  <a:prstClr val="black"/>
                </a:solidFill>
              </a:rPr>
              <a:t>) to compute optimal cutting and optimal revenue of each rod.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830401" y="3684612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59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Rod Cutting having cutting-cost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461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You are given a rod of length n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A rod of length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inches will be sold for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dollars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Each cut costs you </a:t>
            </a:r>
            <a:r>
              <a:rPr lang="en-US" altLang="en-US" sz="2800" i="1" dirty="0"/>
              <a:t>c </a:t>
            </a:r>
            <a:r>
              <a:rPr lang="en-US" altLang="en-US" sz="2800" dirty="0"/>
              <a:t>dollars.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obtainable by cutting a</a:t>
            </a:r>
            <a:r>
              <a:rPr lang="en-US" altLang="en-US" sz="2800" i="1" dirty="0"/>
              <a:t> </a:t>
            </a:r>
            <a:r>
              <a:rPr lang="en-US" altLang="en-US" sz="2800" dirty="0"/>
              <a:t>rod of length n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b="1" dirty="0">
                <a:solidFill>
                  <a:prstClr val="black"/>
                </a:solidFill>
              </a:rPr>
              <a:t>Idea</a:t>
            </a:r>
            <a:r>
              <a:rPr lang="en-US" altLang="en-US" dirty="0">
                <a:solidFill>
                  <a:prstClr val="black"/>
                </a:solidFill>
              </a:rPr>
              <a:t>: Add cutting cost in the recurrence relation of rod-cutting: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- c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for n&gt;0; r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1131343" y="4112877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89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Chocolate Cutting/Breaking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905075"/>
            <a:ext cx="9144000" cy="3412281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You are given a </a:t>
            </a:r>
            <a:r>
              <a:rPr lang="en-US" altLang="en-US" dirty="0"/>
              <a:t>Mimi chocolate having </a:t>
            </a:r>
            <a:r>
              <a:rPr lang="en-US" altLang="en-US" dirty="0">
                <a:solidFill>
                  <a:prstClr val="black"/>
                </a:solidFill>
              </a:rPr>
              <a:t>m*n blocks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dirty="0"/>
              <a:t>In each step, we can break one piece of chocolate into two </a:t>
            </a:r>
            <a:r>
              <a:rPr lang="en-US" u="sng" dirty="0"/>
              <a:t>rectangular</a:t>
            </a:r>
            <a:r>
              <a:rPr lang="en-US" dirty="0"/>
              <a:t> pieces horizontally/vertically (so no L shaped piece ever appears). </a:t>
            </a:r>
            <a:r>
              <a:rPr lang="en-US" altLang="en-US" sz="2800" dirty="0"/>
              <a:t>A chocolate of </a:t>
            </a:r>
            <a:r>
              <a:rPr lang="en-US" altLang="en-US" sz="2800" i="1" dirty="0" err="1"/>
              <a:t>i</a:t>
            </a:r>
            <a:r>
              <a:rPr lang="en-US" altLang="en-US" sz="2800" i="1" dirty="0"/>
              <a:t>*j </a:t>
            </a:r>
            <a:r>
              <a:rPr lang="en-US" altLang="en-US" sz="2800" dirty="0"/>
              <a:t>blocks can be sold for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i,j</a:t>
            </a:r>
            <a:r>
              <a:rPr lang="en-US" altLang="en-US" sz="2800" dirty="0"/>
              <a:t> dollars. Given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i,j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m,n</a:t>
            </a:r>
            <a:r>
              <a:rPr lang="en-US" altLang="en-US" sz="2800" dirty="0"/>
              <a:t> obtainable by breaking a chocolate with m*n blocks and then selling the </a:t>
            </a:r>
            <a:r>
              <a:rPr lang="en-US" altLang="en-US" dirty="0"/>
              <a:t>pieces</a:t>
            </a:r>
            <a:r>
              <a:rPr lang="en-US" altLang="en-US" sz="2800" dirty="0"/>
              <a:t>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1351985" y="4004788"/>
          <a:ext cx="6553490" cy="2760612"/>
        </p:xfrm>
        <a:graphic>
          <a:graphicData uri="http://schemas.openxmlformats.org/drawingml/2006/table">
            <a:tbl>
              <a:tblPr/>
              <a:tblGrid>
                <a:gridCol w="103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i,j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12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Chocolate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905075"/>
            <a:ext cx="9144000" cy="3412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Recurrence relation: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 = max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{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i,n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m-i,n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}, 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m,j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baseline="-25000" dirty="0">
                <a:latin typeface="Times" pitchFamily="18" charset="0"/>
                <a:cs typeface="Times" pitchFamily="18" charset="0"/>
              </a:rPr>
              <a:t>-j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, when n&gt;0</a:t>
            </a:r>
          </a:p>
          <a:p>
            <a:pPr>
              <a:lnSpc>
                <a:spcPct val="100000"/>
              </a:lnSpc>
              <a:defRPr/>
            </a:pPr>
            <a:endParaRPr lang="en-US" altLang="en-US" sz="1400" i="1" dirty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What are the base cases?</a:t>
            </a:r>
            <a:endParaRPr lang="en-US" altLang="en-US" sz="28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1527857" y="3881714"/>
          <a:ext cx="4952697" cy="2760612"/>
        </p:xfrm>
        <a:graphic>
          <a:graphicData uri="http://schemas.openxmlformats.org/drawingml/2006/table">
            <a:tbl>
              <a:tblPr/>
              <a:tblGrid>
                <a:gridCol w="6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330" y="207186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</a:t>
            </a:r>
            <a:r>
              <a:rPr lang="en-US" sz="1600" i="1" dirty="0" err="1">
                <a:latin typeface="Times" pitchFamily="18" charset="0"/>
                <a:cs typeface="Times" pitchFamily="18" charset="0"/>
              </a:rPr>
              <a:t>i</a:t>
            </a:r>
            <a:r>
              <a:rPr lang="en-US" sz="1600" i="1" dirty="0">
                <a:latin typeface="Times" pitchFamily="18" charset="0"/>
                <a:cs typeface="Times" pitchFamily="18" charset="0"/>
              </a:rPr>
              <a:t> ≤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3625" y="210851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j ≤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70392" y="5868368"/>
            <a:ext cx="1551007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1008" y="3611302"/>
            <a:ext cx="1817226" cy="115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38225" y="4485191"/>
            <a:ext cx="1182544" cy="135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183" y="420161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93" y="5523054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m-</a:t>
            </a:r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8587" y="3611301"/>
            <a:ext cx="3123236" cy="1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536" y="3082725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n-j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6868" y="304607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j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837483" y="5280950"/>
            <a:ext cx="3096231" cy="1157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1354241" y="5034986"/>
            <a:ext cx="5335927" cy="115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829067" y="4190035"/>
            <a:ext cx="74077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6921" y="399326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possible cut </a:t>
            </a:r>
          </a:p>
        </p:txBody>
      </p:sp>
    </p:spTree>
    <p:extLst>
      <p:ext uri="{BB962C8B-B14F-4D97-AF65-F5344CB8AC3E}">
        <p14:creationId xmlns:p14="http://schemas.microsoft.com/office/powerpoint/2010/main" val="1637252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Chocolate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24050"/>
            <a:ext cx="9144000" cy="3412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Recurrence relation: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 = max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{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i,n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m-i,n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}, 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m,j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baseline="-25000" dirty="0">
                <a:latin typeface="Times" pitchFamily="18" charset="0"/>
                <a:cs typeface="Times" pitchFamily="18" charset="0"/>
              </a:rPr>
              <a:t>-j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, when n&gt;0</a:t>
            </a:r>
          </a:p>
          <a:p>
            <a:pPr>
              <a:lnSpc>
                <a:spcPct val="100000"/>
              </a:lnSpc>
              <a:defRPr/>
            </a:pPr>
            <a:endParaRPr lang="en-US" altLang="en-US" sz="100" i="1" dirty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Can you write memoized top-down and bottom-up algorithms to solve this problem?</a:t>
            </a:r>
            <a:endParaRPr lang="en-US" altLang="en-US" sz="28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1527857" y="3881714"/>
          <a:ext cx="4952697" cy="2760612"/>
        </p:xfrm>
        <a:graphic>
          <a:graphicData uri="http://schemas.openxmlformats.org/drawingml/2006/table">
            <a:tbl>
              <a:tblPr/>
              <a:tblGrid>
                <a:gridCol w="6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330" y="207186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</a:t>
            </a:r>
            <a:r>
              <a:rPr lang="en-US" sz="1600" i="1" dirty="0" err="1">
                <a:latin typeface="Times" pitchFamily="18" charset="0"/>
                <a:cs typeface="Times" pitchFamily="18" charset="0"/>
              </a:rPr>
              <a:t>i</a:t>
            </a:r>
            <a:r>
              <a:rPr lang="en-US" sz="1600" i="1" dirty="0">
                <a:latin typeface="Times" pitchFamily="18" charset="0"/>
                <a:cs typeface="Times" pitchFamily="18" charset="0"/>
              </a:rPr>
              <a:t> ≤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3625" y="210851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j ≤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70392" y="5868368"/>
            <a:ext cx="1551007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1008" y="3611302"/>
            <a:ext cx="1817226" cy="115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38225" y="4485191"/>
            <a:ext cx="1182544" cy="135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183" y="420161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93" y="5523054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m-</a:t>
            </a:r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8587" y="3611301"/>
            <a:ext cx="3123236" cy="1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536" y="3082725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n-j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6868" y="304607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j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837483" y="5280950"/>
            <a:ext cx="3096231" cy="1157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1354241" y="5034986"/>
            <a:ext cx="5335927" cy="115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829067" y="4190035"/>
            <a:ext cx="74077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6921" y="399326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possible cut </a:t>
            </a:r>
          </a:p>
        </p:txBody>
      </p:sp>
    </p:spTree>
    <p:extLst>
      <p:ext uri="{BB962C8B-B14F-4D97-AF65-F5344CB8AC3E}">
        <p14:creationId xmlns:p14="http://schemas.microsoft.com/office/powerpoint/2010/main" val="1763774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Properties of DP 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1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How can one tell if a DP algorithm will be able to solve an optimization problem i.e., whether a problem is a “DP problem”?</a:t>
            </a:r>
            <a:endParaRPr lang="en-US" altLang="en-US" sz="1050" dirty="0"/>
          </a:p>
          <a:p>
            <a:pPr eaLnBrk="1" hangingPunct="1"/>
            <a:r>
              <a:rPr lang="en-US" altLang="en-US" sz="2400" dirty="0"/>
              <a:t>There are 2 properties exhibited by most DP Problems (problems solvable via a DP algorithm):</a:t>
            </a:r>
            <a:endParaRPr lang="en-US" altLang="en-US" sz="2000" dirty="0"/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/>
              <a:t>Overlapping </a:t>
            </a:r>
            <a:r>
              <a:rPr lang="en-US" altLang="en-US" sz="2400" b="1" dirty="0" err="1"/>
              <a:t>Subproblem</a:t>
            </a:r>
            <a:r>
              <a:rPr lang="en-US" altLang="en-US" sz="2400" b="1" dirty="0"/>
              <a:t> Property</a:t>
            </a:r>
            <a:r>
              <a:rPr lang="en-US" altLang="en-US" sz="2400" dirty="0"/>
              <a:t>: To solve a large problem, the same </a:t>
            </a:r>
            <a:r>
              <a:rPr lang="en-US" altLang="en-US" sz="2400" dirty="0" err="1"/>
              <a:t>subproblem</a:t>
            </a:r>
            <a:r>
              <a:rPr lang="en-US" altLang="en-US" sz="2400" dirty="0"/>
              <a:t> is required to be solved again &amp; again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/>
              <a:t>It implies </a:t>
            </a:r>
            <a:r>
              <a:rPr lang="en-US" altLang="en-US" dirty="0"/>
              <a:t>that a we can save time by solving each </a:t>
            </a:r>
            <a:r>
              <a:rPr lang="en-US" altLang="en-US" dirty="0" err="1"/>
              <a:t>subproblem</a:t>
            </a:r>
            <a:r>
              <a:rPr lang="en-US" altLang="en-US" dirty="0"/>
              <a:t> exactly once &amp; saving that in a table, so that whenever that solution is required later, we can simply look up that table and reuse that value</a:t>
            </a:r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/>
              <a:t>Optimal Sub-structure Property</a:t>
            </a:r>
            <a:r>
              <a:rPr lang="en-US" altLang="en-US" sz="2400" dirty="0"/>
              <a:t>: Optimal solution of a problem depends on </a:t>
            </a:r>
            <a:r>
              <a:rPr lang="en-US" altLang="en-US" sz="2400"/>
              <a:t>optimal solution(s) </a:t>
            </a:r>
            <a:r>
              <a:rPr lang="en-US" altLang="en-US" sz="2400" dirty="0"/>
              <a:t>of its </a:t>
            </a:r>
            <a:r>
              <a:rPr lang="en-US" altLang="en-US" sz="2400" dirty="0" err="1"/>
              <a:t>subproblem</a:t>
            </a:r>
            <a:r>
              <a:rPr lang="en-US" altLang="en-US" sz="2400" dirty="0"/>
              <a:t>(s)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/>
              <a:t>It implies that the optimal solution(s) of </a:t>
            </a:r>
            <a:r>
              <a:rPr lang="en-US" altLang="en-US" sz="2000" dirty="0" err="1"/>
              <a:t>subproblem</a:t>
            </a:r>
            <a:r>
              <a:rPr lang="en-US" altLang="en-US" sz="2000" dirty="0"/>
              <a:t>(s) can be combined together to obtain the optimal solution of the problem itself</a:t>
            </a:r>
            <a:endParaRPr lang="en-US" altLang="en-US" sz="2400" dirty="0"/>
          </a:p>
          <a:p>
            <a:pPr marL="914400" indent="-342900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1926"/>
            <a:ext cx="9143999" cy="10186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 Top-down Algorithm that memorizes previous solutions (memoized top-down approach)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1296365"/>
            <a:ext cx="8988425" cy="5561635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SimSun" panose="02010600030101010101" pitchFamily="2" charset="-122"/>
              </a:rPr>
              <a:t>Algorithm Fib(n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):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a typeface="SimSun" panose="02010600030101010101" pitchFamily="2" charset="-122"/>
              </a:rPr>
              <a:t>for </a:t>
            </a:r>
            <a:r>
              <a:rPr lang="en-US" altLang="zh-CN" sz="2800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 = 0 </a:t>
            </a:r>
            <a:r>
              <a:rPr lang="en-US" altLang="zh-CN" sz="2800" b="1" dirty="0">
                <a:solidFill>
                  <a:srgbClr val="FF0000"/>
                </a:solidFill>
                <a:ea typeface="SimSun" panose="02010600030101010101" pitchFamily="2" charset="-122"/>
              </a:rPr>
              <a:t>to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n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	         F[</a:t>
            </a:r>
            <a:r>
              <a:rPr lang="en-US" altLang="zh-CN" dirty="0" err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] = -∞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	Fib_rec(n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)</a:t>
            </a:r>
          </a:p>
          <a:p>
            <a:pPr>
              <a:buFontTx/>
              <a:buNone/>
            </a:pPr>
            <a:endParaRPr lang="en-US" altLang="zh-CN" sz="1300" dirty="0">
              <a:ea typeface="SimSun" panose="02010600030101010101" pitchFamily="2" charset="-122"/>
            </a:endParaRPr>
          </a:p>
          <a:p>
            <a:r>
              <a:rPr lang="en-US" altLang="zh-CN" b="1">
                <a:ea typeface="SimSun" panose="02010600030101010101" pitchFamily="2" charset="-122"/>
              </a:rPr>
              <a:t>Algorithm Fib_rec(n</a:t>
            </a:r>
            <a:r>
              <a:rPr lang="en-US" altLang="zh-CN" b="1" dirty="0">
                <a:ea typeface="SimSun" panose="02010600030101010101" pitchFamily="2" charset="-122"/>
              </a:rPr>
              <a:t>):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if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 F[n]≥0 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then 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       return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F[n]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if</a:t>
            </a:r>
            <a:r>
              <a:rPr lang="en-US" altLang="zh-CN" dirty="0">
                <a:ea typeface="SimSun" panose="02010600030101010101" pitchFamily="2" charset="-122"/>
              </a:rPr>
              <a:t> n ≤ 1 </a:t>
            </a:r>
            <a:r>
              <a:rPr lang="en-US" altLang="zh-CN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F[n] = </a:t>
            </a:r>
            <a:r>
              <a:rPr lang="en-US" altLang="zh-CN" dirty="0">
                <a:ea typeface="SimSun" panose="02010600030101010101" pitchFamily="2" charset="-122"/>
              </a:rPr>
              <a:t>n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      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F[n]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lang="en-US" altLang="zh-CN">
                <a:ea typeface="SimSun" panose="02010600030101010101" pitchFamily="2" charset="-122"/>
              </a:rPr>
              <a:t>Fib_rec(n-1)+Fib_rec(n-2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return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F[n]</a:t>
            </a:r>
            <a:endParaRPr lang="en-US" altLang="zh-CN" b="1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Time complexity?</a:t>
            </a:r>
          </a:p>
          <a:p>
            <a:pPr>
              <a:buFontTx/>
              <a:buNone/>
            </a:pPr>
            <a:r>
              <a:rPr lang="en-US" altLang="en-US" dirty="0">
                <a:ea typeface="SimSun" panose="02010600030101010101" pitchFamily="2" charset="-122"/>
              </a:rPr>
              <a:t>Each of the F[</a:t>
            </a:r>
            <a:r>
              <a:rPr lang="en-US" altLang="en-US" dirty="0" err="1">
                <a:ea typeface="SimSun" panose="02010600030101010101" pitchFamily="2" charset="-122"/>
              </a:rPr>
              <a:t>i</a:t>
            </a:r>
            <a:r>
              <a:rPr lang="en-US" altLang="en-US" dirty="0">
                <a:ea typeface="SimSun" panose="02010600030101010101" pitchFamily="2" charset="-122"/>
              </a:rPr>
              <a:t>] values (</a:t>
            </a:r>
            <a:r>
              <a:rPr lang="en-US" altLang="en-US" dirty="0" err="1">
                <a:ea typeface="SimSun" panose="02010600030101010101" pitchFamily="2" charset="-122"/>
              </a:rPr>
              <a:t>i</a:t>
            </a:r>
            <a:r>
              <a:rPr lang="en-US" altLang="en-US" dirty="0">
                <a:ea typeface="SimSun" panose="02010600030101010101" pitchFamily="2" charset="-122"/>
              </a:rPr>
              <a:t>={0, 1,…, n}) is computed only once. So time is </a:t>
            </a:r>
            <a:r>
              <a:rPr lang="en-US" altLang="en-US" i="1" dirty="0">
                <a:ea typeface="SimSun" panose="02010600030101010101" pitchFamily="2" charset="-122"/>
              </a:rPr>
              <a:t>O(n).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9" y="1563732"/>
            <a:ext cx="4322209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//Non-memoized Top-Down Approach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Algorithm </a:t>
            </a:r>
            <a:r>
              <a:rPr lang="en-US" altLang="zh-CN" sz="2000" b="1" dirty="0" err="1">
                <a:ea typeface="SimSun" panose="02010600030101010101" pitchFamily="2" charset="-122"/>
              </a:rPr>
              <a:t>Fibo</a:t>
            </a:r>
            <a:r>
              <a:rPr lang="en-US" altLang="zh-CN" sz="2000" b="1" dirty="0">
                <a:ea typeface="SimSun" panose="02010600030101010101" pitchFamily="2" charset="-122"/>
              </a:rPr>
              <a:t>(n):</a:t>
            </a:r>
          </a:p>
          <a:p>
            <a:r>
              <a:rPr lang="en-US" altLang="zh-CN" sz="2000" b="1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ea typeface="SimSun" panose="02010600030101010101" pitchFamily="2" charset="-122"/>
              </a:rPr>
              <a:t>if</a:t>
            </a:r>
            <a:r>
              <a:rPr lang="en-US" altLang="zh-CN" sz="2000" dirty="0">
                <a:ea typeface="SimSun" panose="02010600030101010101" pitchFamily="2" charset="-122"/>
              </a:rPr>
              <a:t> n ≤ 1 </a:t>
            </a:r>
            <a:r>
              <a:rPr lang="en-US" altLang="zh-CN" sz="2000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a typeface="SimSun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  <a:ea typeface="SimSun" panose="02010600030101010101" pitchFamily="2" charset="-122"/>
              </a:rPr>
              <a:t>return </a:t>
            </a:r>
            <a:r>
              <a:rPr lang="en-US" altLang="zh-CN" sz="2000" dirty="0">
                <a:ea typeface="SimSun" panose="02010600030101010101" pitchFamily="2" charset="-122"/>
              </a:rPr>
              <a:t>n</a:t>
            </a:r>
            <a:endParaRPr lang="en-US" altLang="zh-CN" sz="2000" b="1" dirty="0">
              <a:ea typeface="SimSun" panose="02010600030101010101" pitchFamily="2" charset="-122"/>
            </a:endParaRPr>
          </a:p>
          <a:p>
            <a:r>
              <a:rPr lang="en-US" altLang="zh-CN" sz="2000" dirty="0"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	        return </a:t>
            </a:r>
            <a:r>
              <a:rPr lang="en-US" altLang="zh-CN" sz="2000" dirty="0" err="1">
                <a:ea typeface="SimSun" panose="02010600030101010101" pitchFamily="2" charset="-122"/>
              </a:rPr>
              <a:t>Fibo</a:t>
            </a:r>
            <a:r>
              <a:rPr lang="en-US" altLang="zh-CN" sz="2000" dirty="0">
                <a:ea typeface="SimSun" panose="02010600030101010101" pitchFamily="2" charset="-122"/>
              </a:rPr>
              <a:t>(n-1)+</a:t>
            </a:r>
            <a:r>
              <a:rPr lang="en-US" altLang="zh-CN" sz="2000" dirty="0" err="1">
                <a:ea typeface="SimSun" panose="02010600030101010101" pitchFamily="2" charset="-122"/>
              </a:rPr>
              <a:t>Fibo</a:t>
            </a:r>
            <a:r>
              <a:rPr lang="en-US" altLang="zh-CN" sz="2000" dirty="0">
                <a:ea typeface="SimSun" panose="02010600030101010101" pitchFamily="2" charset="-122"/>
              </a:rPr>
              <a:t>(n-2)</a:t>
            </a:r>
            <a:endParaRPr lang="en-US" altLang="zh-CN" sz="2000" b="1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4560" y="2321640"/>
              <a:ext cx="8483400" cy="425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00" y="2312280"/>
                <a:ext cx="8502120" cy="42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4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Recursion Tree of Memoized Algorithm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118376" y="1872954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Fib_rec(5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 flipH="1">
            <a:off x="3746776" y="2330154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137176" y="2939754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(4)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5727976" y="2330154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480451" y="2847679"/>
            <a:ext cx="13532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984651" y="3838279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(3)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H="1">
            <a:off x="2756176" y="3549354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>
            <a:off x="3804632" y="3585730"/>
            <a:ext cx="777774" cy="5176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4554537" y="4005762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(2)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1232176" y="4676479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(2)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85" name="Text Box 19"/>
          <p:cNvSpPr txBox="1">
            <a:spLocks noChangeArrowheads="1"/>
          </p:cNvSpPr>
          <p:nvPr/>
        </p:nvSpPr>
        <p:spPr bwMode="auto">
          <a:xfrm>
            <a:off x="3363307" y="4702605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(1)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917851" y="5590879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(1)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7" name="Text Box 21"/>
          <p:cNvSpPr txBox="1">
            <a:spLocks noChangeArrowheads="1"/>
          </p:cNvSpPr>
          <p:nvPr/>
        </p:nvSpPr>
        <p:spPr bwMode="auto">
          <a:xfrm>
            <a:off x="2235825" y="5575004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Fib_rec</a:t>
            </a:r>
            <a:r>
              <a:rPr lang="en-US" altLang="en-US" sz="2000" dirty="0">
                <a:latin typeface="Arial" panose="020B0604020202020204" pitchFamily="34" charset="0"/>
              </a:rPr>
              <a:t>(0)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 flipH="1">
            <a:off x="1308376" y="530195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3"/>
          <p:cNvSpPr>
            <a:spLocks noChangeShapeType="1"/>
          </p:cNvSpPr>
          <p:nvPr/>
        </p:nvSpPr>
        <p:spPr bwMode="auto">
          <a:xfrm>
            <a:off x="1841775" y="5301954"/>
            <a:ext cx="810331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2"/>
          <p:cNvSpPr>
            <a:spLocks noChangeShapeType="1"/>
          </p:cNvSpPr>
          <p:nvPr/>
        </p:nvSpPr>
        <p:spPr bwMode="auto">
          <a:xfrm flipH="1">
            <a:off x="1765576" y="438755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33"/>
          <p:cNvSpPr>
            <a:spLocks noChangeShapeType="1"/>
          </p:cNvSpPr>
          <p:nvPr/>
        </p:nvSpPr>
        <p:spPr bwMode="auto">
          <a:xfrm>
            <a:off x="2679975" y="4387554"/>
            <a:ext cx="106150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4"/>
          <p:cNvSpPr>
            <a:spLocks noChangeArrowheads="1"/>
          </p:cNvSpPr>
          <p:nvPr/>
        </p:nvSpPr>
        <p:spPr bwMode="auto">
          <a:xfrm>
            <a:off x="851175" y="4616154"/>
            <a:ext cx="2737906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03" name="Oval 37"/>
          <p:cNvSpPr>
            <a:spLocks noChangeArrowheads="1"/>
          </p:cNvSpPr>
          <p:nvPr/>
        </p:nvSpPr>
        <p:spPr bwMode="auto">
          <a:xfrm>
            <a:off x="698775" y="3723840"/>
            <a:ext cx="4250415" cy="2958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208541" y="10046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Fib(5)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5481031" y="1547885"/>
            <a:ext cx="100903" cy="325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3120" y="848160"/>
              <a:ext cx="8340480" cy="569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760" y="838800"/>
                <a:ext cx="8359200" cy="57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Bottom-up (Iterative)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b="1" dirty="0">
                <a:ea typeface="SimSun" panose="02010600030101010101" pitchFamily="2" charset="-122"/>
              </a:rPr>
              <a:t>Algorithm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fib_bu</a:t>
            </a:r>
            <a:r>
              <a:rPr lang="en-US" altLang="zh-CN" dirty="0">
                <a:ea typeface="SimSun" panose="02010600030101010101" pitchFamily="2" charset="-122"/>
              </a:rPr>
              <a:t>(n):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sz="2800" b="1" dirty="0">
                <a:ea typeface="SimSun" panose="02010600030101010101" pitchFamily="2" charset="-122"/>
              </a:rPr>
              <a:t>for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i</a:t>
            </a:r>
            <a:r>
              <a:rPr lang="en-US" altLang="zh-CN" sz="2800" dirty="0">
                <a:ea typeface="SimSun" panose="02010600030101010101" pitchFamily="2" charset="-122"/>
              </a:rPr>
              <a:t> = 0 </a:t>
            </a:r>
            <a:r>
              <a:rPr lang="en-US" altLang="zh-CN" sz="2800" b="1" dirty="0">
                <a:ea typeface="SimSun" panose="02010600030101010101" pitchFamily="2" charset="-122"/>
              </a:rPr>
              <a:t>to</a:t>
            </a:r>
            <a:r>
              <a:rPr lang="en-US" altLang="zh-CN" sz="2800" dirty="0">
                <a:ea typeface="SimSun" panose="02010600030101010101" pitchFamily="2" charset="-122"/>
              </a:rPr>
              <a:t> n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	      </a:t>
            </a:r>
            <a:r>
              <a:rPr lang="en-US" altLang="zh-CN" b="1" dirty="0">
                <a:ea typeface="SimSun" panose="02010600030101010101" pitchFamily="2" charset="-122"/>
              </a:rPr>
              <a:t>if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≤ 1 </a:t>
            </a:r>
            <a:r>
              <a:rPr lang="en-US" altLang="zh-CN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      	</a:t>
            </a:r>
            <a:r>
              <a:rPr lang="en-US" altLang="zh-CN" dirty="0">
                <a:ea typeface="SimSun" panose="02010600030101010101" pitchFamily="2" charset="-122"/>
              </a:rPr>
              <a:t>F[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] = i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     </a:t>
            </a:r>
            <a:r>
              <a:rPr lang="en-US" altLang="zh-CN" b="1" dirty="0">
                <a:ea typeface="SimSun" panose="02010600030101010101" pitchFamily="2" charset="-122"/>
              </a:rPr>
              <a:t>else </a:t>
            </a:r>
            <a:endParaRPr lang="en-US" altLang="zh-CN" sz="2800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	F[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] = F[i-1] + F[i-2]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return</a:t>
            </a:r>
            <a:r>
              <a:rPr lang="en-US" altLang="zh-CN" dirty="0">
                <a:ea typeface="SimSun" panose="02010600030101010101" pitchFamily="2" charset="-122"/>
              </a:rPr>
              <a:t> F[n]</a:t>
            </a:r>
          </a:p>
          <a:p>
            <a:pPr>
              <a:buFontTx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Time complexity?</a:t>
            </a:r>
          </a:p>
          <a:p>
            <a:r>
              <a:rPr lang="en-US" altLang="en-US" dirty="0">
                <a:ea typeface="SimSun" panose="02010600030101010101" pitchFamily="2" charset="-122"/>
              </a:rPr>
              <a:t>The for loop here runs O(n) times and all the other (first and last) statements take O(1) time. So total time is O(n).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3920" y="1035720"/>
              <a:ext cx="7787160" cy="2982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60" y="1026360"/>
                <a:ext cx="780588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4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Problem with the recursive Fib algorithm: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subproblem was solved for many times!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Solution: avoid solving the same subproblem more than once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(1) pre-compute all subproblems that may be needed later (bottom-up)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(2) Compute on demand, but memorize the solution to avoid </a:t>
            </a:r>
            <a:r>
              <a:rPr lang="en-US" altLang="en-US" sz="2000" dirty="0" err="1"/>
              <a:t>recomputing</a:t>
            </a:r>
            <a:r>
              <a:rPr lang="en-US" altLang="en-US" sz="2000" dirty="0"/>
              <a:t> (memoized top-down)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Can you always speedup a recursive algorithm by memoization (memoized top-down) or pre-computation (bottom-up)?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merge sort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No. since there is no overlap between the two sub-problems</a:t>
            </a:r>
          </a:p>
        </p:txBody>
      </p:sp>
    </p:spTree>
    <p:extLst>
      <p:ext uri="{BB962C8B-B14F-4D97-AF65-F5344CB8AC3E}">
        <p14:creationId xmlns:p14="http://schemas.microsoft.com/office/powerpoint/2010/main" val="15722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Dynamic Programming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3200" dirty="0"/>
              <a:t> </a:t>
            </a:r>
            <a:r>
              <a:rPr lang="en-US" altLang="en-US" dirty="0"/>
              <a:t>Dynamic Programming (DP) is an algorithm design technique for </a:t>
            </a:r>
            <a:r>
              <a:rPr lang="en-US" altLang="en-US" b="1" i="1" dirty="0"/>
              <a:t>optimization problems</a:t>
            </a:r>
            <a:r>
              <a:rPr lang="en-US" altLang="en-US" i="1" dirty="0"/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 Like divide and conquer (D&amp;C), DP solves problems by combining solutions to sub-problems.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 Unlike D&amp;C, sub-problems are not independent.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 Sub-problems may share sub-sub-problems</a:t>
            </a:r>
          </a:p>
        </p:txBody>
      </p:sp>
    </p:spTree>
    <p:extLst>
      <p:ext uri="{BB962C8B-B14F-4D97-AF65-F5344CB8AC3E}">
        <p14:creationId xmlns:p14="http://schemas.microsoft.com/office/powerpoint/2010/main" val="335501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5713</TotalTime>
  <Words>4456</Words>
  <Application>Microsoft Office PowerPoint</Application>
  <PresentationFormat>On-screen Show (4:3)</PresentationFormat>
  <Paragraphs>704</Paragraphs>
  <Slides>45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</vt:lpstr>
      <vt:lpstr>Britannic Bold</vt:lpstr>
      <vt:lpstr>Calibri</vt:lpstr>
      <vt:lpstr>Calibri Light</vt:lpstr>
      <vt:lpstr>Cambria Math</vt:lpstr>
      <vt:lpstr>Courier New</vt:lpstr>
      <vt:lpstr>Impact</vt:lpstr>
      <vt:lpstr>Monotype Sorts</vt:lpstr>
      <vt:lpstr>Roboto</vt:lpstr>
      <vt:lpstr>Symbol</vt:lpstr>
      <vt:lpstr>Times</vt:lpstr>
      <vt:lpstr>Times New Roman</vt:lpstr>
      <vt:lpstr>Wingdings</vt:lpstr>
      <vt:lpstr>Office Theme</vt:lpstr>
      <vt:lpstr>Equation</vt:lpstr>
      <vt:lpstr> Dynamic Programming</vt:lpstr>
      <vt:lpstr>Fibonacci Numbers  </vt:lpstr>
      <vt:lpstr>Time Complexity of Top-Down Algorithm</vt:lpstr>
      <vt:lpstr>Recursion Tree of Top-Down Algorithm</vt:lpstr>
      <vt:lpstr>A Top-down Algorithm that memorizes previous solutions (memoized top-down approach)</vt:lpstr>
      <vt:lpstr>Recursion Tree of Memoized Algorithm</vt:lpstr>
      <vt:lpstr>A Bottom-up (Iterative) Algorithm</vt:lpstr>
      <vt:lpstr>Summery</vt:lpstr>
      <vt:lpstr>Dynamic Programming</vt:lpstr>
      <vt:lpstr>Dynamic Programming</vt:lpstr>
      <vt:lpstr>Designing a DP Algorithm</vt:lpstr>
      <vt:lpstr>Example: NSU Number</vt:lpstr>
      <vt:lpstr>Example: n choose r (combinations)</vt:lpstr>
      <vt:lpstr>Combinations: Top Down Algorithm</vt:lpstr>
      <vt:lpstr>Top Down Memoized Algorithm</vt:lpstr>
      <vt:lpstr>Bottom-up Algorithm</vt:lpstr>
      <vt:lpstr>Example: Rod Cutting</vt:lpstr>
      <vt:lpstr>Example: Rod Cutting</vt:lpstr>
      <vt:lpstr>Example: Rod Cutting </vt:lpstr>
      <vt:lpstr>Example: Rod Cutting </vt:lpstr>
      <vt:lpstr>Example: Rod Cutting </vt:lpstr>
      <vt:lpstr>Example: Rod Cutting </vt:lpstr>
      <vt:lpstr>Example: Rod Cutting </vt:lpstr>
      <vt:lpstr>Example: Rod Cutting </vt:lpstr>
      <vt:lpstr>Example: Rod Cutting </vt:lpstr>
      <vt:lpstr>Optimal Substructure Property of Rod Cutting Problem</vt:lpstr>
      <vt:lpstr>Top Down algorithm for Rod Cutting </vt:lpstr>
      <vt:lpstr>Overlapping subproblem property of Rod Cutting Problem</vt:lpstr>
      <vt:lpstr>How to decrease time?</vt:lpstr>
      <vt:lpstr>Memoized Top-down Algorithm for Rod-Cutting Problem</vt:lpstr>
      <vt:lpstr>Memoized Top-down Algorithm for Rod-Cutting Problem</vt:lpstr>
      <vt:lpstr>Bottom Up Algorithm </vt:lpstr>
      <vt:lpstr>Simulation: Rod Cutting </vt:lpstr>
      <vt:lpstr>Simulation: Rod Cutting </vt:lpstr>
      <vt:lpstr>Reconstructing a Solution</vt:lpstr>
      <vt:lpstr>Reconstructing a Solution</vt:lpstr>
      <vt:lpstr>Simulation: Rod Cutting </vt:lpstr>
      <vt:lpstr>Simulation: Rod Cutting </vt:lpstr>
      <vt:lpstr>Practice: Find optimal cutting and  max. revenue for this rod cutting problem</vt:lpstr>
      <vt:lpstr>Multiple Rod Cutting</vt:lpstr>
      <vt:lpstr>Rod Cutting having cutting-cost</vt:lpstr>
      <vt:lpstr>Chocolate Cutting/Breaking</vt:lpstr>
      <vt:lpstr>Chocolate Cutting</vt:lpstr>
      <vt:lpstr>Chocolate Cutting</vt:lpstr>
      <vt:lpstr>Properties of DP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sumon.ahmed4 sumon.ahmed4</cp:lastModifiedBy>
  <cp:revision>359</cp:revision>
  <dcterms:created xsi:type="dcterms:W3CDTF">2014-09-11T18:03:18Z</dcterms:created>
  <dcterms:modified xsi:type="dcterms:W3CDTF">2022-01-24T05:48:12Z</dcterms:modified>
</cp:coreProperties>
</file>