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F2C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24" autoAdjust="0"/>
    <p:restoredTop sz="94707" autoAdjust="0"/>
  </p:normalViewPr>
  <p:slideViewPr>
    <p:cSldViewPr snapToGrid="0">
      <p:cViewPr varScale="1">
        <p:scale>
          <a:sx n="59" d="100"/>
          <a:sy n="59" d="100"/>
        </p:scale>
        <p:origin x="1676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771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09-13T04:03:54.73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7318 5407 0,'25'0'250,"24"0"-234,26 0 0,-26-24-1,1 24 1,24 0-16,-24 0 15,-25 0 1,-1 0 0,1 0-1,0 0 1,0 0 0,0 0-16,24 0 31,1 0 0,-25 0-15,24 0-16,-24 0 15,0 0 1,0 0 0,49 0-1,-49 0 1,0 0-1,0 0 1,-1 0-16,26 0 31,0 0 1,-26 0-32,26 0 15,24 0 1,1 0-1,-26 0 1,1 0 0,0 0-16,-1 0 15,-24 0 1,25 0 0,-26 0-16,1 0 15,0 0 1,-25-25-1,25 25 220,24 0-220,1 0-15,74 0 16,50 0 0,-25 0-1,-25 0 1,0 0-16,0 0 16,-25 0-1,-25 0 1,-24 25-16,24-25 15,-24 0 1,-1 0-16,26 0 16,-25 24-1,-26-24 1,26 0-16,-25 0 16,49 0-1,-24 0 1,-1 25-1,1-25-15,0 0 16,24 25 0,-24-25-1,-1 0 1,26 0-16,-1 0 16,-24 0-1,24 0 1,0 0-16,-24 0 15,25 0 1,-26 0 0,26 0-1,-26 0 1,1 0 0,24-25-16,-49 25 15,25 0 1,-26-25-1,26 25 1,0 0-16</inkml:trace>
  <inkml:trace contextRef="#ctx0" brushRef="#br0" timeOffset="2280.92">7467 6796 0,'0'0'0,"24"0"141,26 0-126,24 0 1,26 0-16,-1 0 16,50 0-1,24 0 1,-24 0 0,0 0-1,-50 0-15,-24 0 16,-1 0-1,0 0 1,1 0 0,-26 25-1,26-25-15,-26 0 16,1 0-16,0 0 16,-1 0-1,1 0 1,-1 0-1,26 0-15,-50 0 282,49-25-267,298-24 1,-149 24-16,-24 0 16,-50 25-1,24 0 1,26 0-1,-50 0 1,-1 0-16,-24 0 16,-49 25-1,-1-25 1,-24 0 0,0 0-1,-1 0-15,26 0 16,-26 0-1,1 0 1,24 0 0,-24 0-16,-1 0 15,1 0-15,-25 0 16,24 0 0,1 0-1,-25 0-15,24 0 31,-24 0 1,0 0-32,0 0 15,0 0 17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09-13T04:10:06.11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18529 13097 0,'0'-25'31,"50"-49"0,49 49 0,-24 25-15,-1 0 0,1 0-16,-1 0 15,25 0 1,0 0-1,25 0-15,-24 0 16,-26 0 0,-24 0-1,24 0-15,-24 0 16,49 0 15,99-25 0,-148 25-15,-25 0 0,24 0-16,26 0 15,-26 0 1,26 0 0,-1-25-1,1 25-15,24 0 16,-25 0-1,25 0 1,75 0 0,0 0 15,-125 0-15,1 0-1,0 0-15,24 0 281,0 0-265,50 0 0,0 0-16,25 0 15,-50 0 1,50 0 0,-49 0 30,-76 0 736,1 0-767,50 0 1,-26 0 0,26 0-1,-26 0 1,125 0-16,-125 0 15,1 0 1,-25 0 0,0 0 15,24 0 110,-24 0-126,0 0 1,24 0-1,1 0 17,49 0-1,-74 0-15,0 0 46,0 0-46,0 0-1,-1 0 1,1 0 15</inkml:trace>
  <inkml:trace contextRef="#ctx0" brushRef="#br0" timeOffset="151000.22">6202 12898 0,'74'0'328,"149"-49"-297,248-1 0,-297 25-15,0 1 0,-25 24-1,-25 0-15,-50 0 16,25 0-1,-24 0-15,24 49 16,-50-24 0,26 0-1,-26 24 1,1-24-16,74 25 31,-74-25 0,24-25 298,1 0-314,24 0 16,50 0 1,-100 0-32,26 0 15,-1 0 1,-24 0 0,24 24-1,-24-24-15,-1 0 16,75-24 265,25-51-265,25 26 15,-100 24-15,-24 0-1,24 25-15,-24 0 16,-1 0-1,1 0-15,49-25 16,0 25 0,-24 0-1,-26 0 1,1 0 0,74 0 15,0 25 0,-74-25-31,-25 0 16,-1 0-1,-24 25-15,50-50 266,74-25-250,0 1-1,-25-1-15,75 50 31,24 0 16,-173 0-47,25 0 16,-1 0 0,26 0-16,24 0 15,0 0 1,0 0-16,-24 0 15,-26 0 1,26 0 0,-1 0-1,75 25 1,174 0 31,-274 0-47,-24-25 31</inkml:trace>
  <inkml:trace contextRef="#ctx0" brushRef="#br0" timeOffset="195372.19">20266 9079 0,'25'0'265,"-1"0"-249,26 0 0,-25 0-1,0 0 1,-1 0-16,26 0 15,-25 0 1,0 0 0,24 0-1,-24 0 1,0 0 15,24 0 0,-24 0-31,0 0 16,0 0 0,0 0-16,-1 0 15,1 0 1,25 0 0,-25 0-1,0 0 1,-1 0-1,26 0 32,-25-25-31,0 25 0,-1 0-1,26 0 16,-50-25-15,25 25 0,0 0 31,-25-25-1</inkml:trace>
  <inkml:trace contextRef="#ctx0" brushRef="#br0" timeOffset="198952.11">22920 9029 0,'-25'0'16,"50"0"437,0 0-375,-1 0-62,1 0-1,0 0 1,0 0-16,0 0 15,0 0 1,-1 0 0,1 0-1,50 0 17,-26 0-1,-24 0-31,25 0 15,-26 0 1,1 0 0,25 0-16,-1 0 15,1 0 1,-25 0 0,0 0-1,24 0 1,-24 0-1,0 0 173,24 0-141,-24 0-16,0 0-31,0 0 16,0 0-1,24 0 1,-24 0 0,25 0 140,-26-25-141,1 25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09-13T04:15:52.26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8260 14759 0,'25'0'203,"50"-25"-187,867-25 15,-272-49 16,-373 74-47,-48-24 15,23 24-15,-98 0 16,24 0 0,-24 25-1,-75 0-15,25 0 16,0 0 0,-49 0-1,-1-24-15,75 24 47,74 0-16,-173-25-31,-1 25 16,1 0 0,0 0-16,-1 0 15,1 0 1,0 0-1,-1 0 1,1 0-16,-1 0 16,1 0-1,0 0 17,-50-50 14,49 50 189,1 0-220,-1 0 1,26 0 0,-1 0-1,1 25-15,-1-25 16,25 25 0,174 49 15,-174-74 0,-49 0-15,-25 0-1,24 0-15,-24 0 16,25 0 0,-25 25-16,49-25 15,0 0 1,1 25-1,-1-25-15,-24 25 16,24-25 0,75 0 15,74 0 0,-148 24-15,-1-24-1,-24 0-15,-1 0 16,1 0 0,0 0-1,24 0-15,-24 0 16,-26 0 0,1 0-1,0 0-15,0 0 16,0 0 15,-1 0 0,26 0 94,0 0-109,24 0 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0-09-13T04:35:59.79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7020 13370 0,'0'25'125,"0"-1"-109,0 1 0,0 50 15,-25 24-15,25-74-1,0-1 16,0 1 16,0 0 0,25 0 31,0-25-31,0 0-31,-1 0 15</inkml:trace>
  <inkml:trace contextRef="#ctx0" brushRef="#br0" timeOffset="1216.87">7094 13271 0,'0'0'0,"0"-25"31,-24 25-15,-1 0 281,25-25-172</inkml:trace>
  <inkml:trace contextRef="#ctx0" brushRef="#br0" timeOffset="5187.16">15528 7689 0,'0'-24'235,"25"24"-204,0-25 0,-25 0 16,24 25 15,-24-25-46,0 0 15,25 25 32,-25-24-48,25 48 235,50 76-234,-75-76 0,24 26-1,-24-25 17,25 24-17,-25-24-15,0 0 16,0 0-1,0 24 1,0-24 15,0 0 1,0 0-1,0 0 16,0 0 15,-25-25-46,1 0-1,-1 0 17,0 0-1,25-25 16,-25 25 0,25-25-47,-25 0 47,25 0 15,0 0-31,0 1 1,0-1-32,25 25 15,-25-25 1,25 0-1,0 0 1,0 25-16,-25-24 16,24 24-1,1-25 1,0 25 0,0-25-16,-25 0 15,49 25 1,-49-25 15</inkml:trace>
  <inkml:trace contextRef="#ctx0" brushRef="#br0" timeOffset="6209.52">15652 7342 0</inkml:trace>
  <inkml:trace contextRef="#ctx0" brushRef="#br0" timeOffset="8637.99">15354 13320 0,'-24'0'172,"-1"0"-94,25 25-47,-25-25 47,25 25-78,0 0 63,0-1 15,0 1-62,0 0-1,0 0 1,25-25-1,0 0 17,-1 0 15,1 0-1</inkml:trace>
  <inkml:trace contextRef="#ctx0" brushRef="#br0" timeOffset="11128.2">15553 13246 0,'-25'0'31,"50"0"172,0 0-125,-50 0 157,50 0-32,-1 0-172,-48 0 110,-1 0-110,0 0 32,0 0-17,25 25 1,-25-25 0,25 24 63,0 1-64,0 25-30,0-25 0,0-1-1,0 1 1,0 25 0,0-25-1,25-25 16,-25 24 16,0 1 0,0 0 63,25-25-1,0 0-47,0 0-15</inkml:trace>
  <inkml:trace contextRef="#ctx0" brushRef="#br0" timeOffset="12912.15">15702 13295 0,'0'25'187,"0"25"-156,0-25 1,0-1-1,25-24 31,-1 0 110,1 0-125,0 0 94</inkml:trace>
  <inkml:trace contextRef="#ctx0" brushRef="#br0" timeOffset="13828.57">15751 13122 0,'-24'0'15</inkml:trace>
  <inkml:trace contextRef="#ctx0" brushRef="#br0" timeOffset="15923.38">15925 13395 0,'0'24'250,"0"1"-203,0 0 78</inkml:trace>
  <inkml:trace contextRef="#ctx0" brushRef="#br0" timeOffset="19040.45">16099 13320 0,'0'-25'266,"0"1"-235,0-1 0,0 0 0,0 0 16,0 0 31,24 25-62,1 0 109,-25 25-47,0 0 0,0 0-31,0 0-16,25-1-15,-25 1 15,25-25-15,-25 25-1,0 0 1,0 0 15,25-1-15,-25 1 15,24 0-15,-24 0-1,0 0 32,0-1-15,0 1-1,0 0 31,0 0 32,-24-25-78,-1 0 15,0 0 0,0 0 16,0 0-31,25-25 171,0 0-124,0 0-16,25 25-16,0-24 0,-25-1-31,0 0 31,25 0-15,-25 0 31,25 25-32,-25-24 17,24 24-17,-24-25 63,25 0-46</inkml:trace>
  <inkml:trace contextRef="#ctx0" brushRef="#br0" timeOffset="22112.03">16198 13022 0,'25'0'219,"-1"0"-157,1 0-15,0 0 78,-25-24-109,0 48 265,25 1-265,-25 0-1,25 0 32,-25 0-16,0-1-15,0 1 15,0 0-15,0 0-1,24 0 17,-24 0 15,0-1-16,25 1 0,-25 0 32,25-25 15,-25 25-31,0 0 109,0-1-78,0 1-62,-25-25 46,0 0 172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FA3797-872C-47C4-85CC-A7A373325DBF}" type="datetimeFigureOut">
              <a:rPr lang="en-US" smtClean="0"/>
              <a:pPr/>
              <a:t>1/24/2022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36E7A3-2378-4B71-B4BC-0FE0947082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678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6E7A3-2378-4B71-B4BC-0FE0947082E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4635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6E7A3-2378-4B71-B4BC-0FE0947082EB}" type="slidenum">
              <a:rPr lang="en-US" smtClean="0">
                <a:solidFill>
                  <a:prstClr val="black"/>
                </a:solidFill>
              </a:rPr>
              <a:pPr/>
              <a:t>29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77057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6E7A3-2378-4B71-B4BC-0FE0947082EB}" type="slidenum">
              <a:rPr lang="en-US" smtClean="0">
                <a:solidFill>
                  <a:prstClr val="black"/>
                </a:solidFill>
              </a:rPr>
              <a:pPr/>
              <a:t>30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95707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6E7A3-2378-4B71-B4BC-0FE0947082EB}" type="slidenum">
              <a:rPr lang="en-US" smtClean="0">
                <a:solidFill>
                  <a:prstClr val="black"/>
                </a:solidFill>
              </a:rPr>
              <a:pPr/>
              <a:t>31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58251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6E7A3-2378-4B71-B4BC-0FE0947082E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1779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6E7A3-2378-4B71-B4BC-0FE0947082EB}" type="slidenum">
              <a:rPr lang="en-US" smtClean="0">
                <a:solidFill>
                  <a:prstClr val="black"/>
                </a:solidFill>
              </a:rPr>
              <a:pPr/>
              <a:t>22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56183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6E7A3-2378-4B71-B4BC-0FE0947082EB}" type="slidenum">
              <a:rPr lang="en-US" smtClean="0">
                <a:solidFill>
                  <a:prstClr val="black"/>
                </a:solidFill>
              </a:rPr>
              <a:pPr/>
              <a:t>23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42163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6E7A3-2378-4B71-B4BC-0FE0947082EB}" type="slidenum">
              <a:rPr lang="en-US" smtClean="0">
                <a:solidFill>
                  <a:prstClr val="black"/>
                </a:solidFill>
              </a:rPr>
              <a:pPr/>
              <a:t>24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77540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6E7A3-2378-4B71-B4BC-0FE0947082EB}" type="slidenum">
              <a:rPr lang="en-US" smtClean="0">
                <a:solidFill>
                  <a:prstClr val="black"/>
                </a:solidFill>
              </a:rPr>
              <a:pPr/>
              <a:t>25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04427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6E7A3-2378-4B71-B4BC-0FE0947082EB}" type="slidenum">
              <a:rPr lang="en-US" smtClean="0">
                <a:solidFill>
                  <a:prstClr val="black"/>
                </a:solidFill>
              </a:rPr>
              <a:pPr/>
              <a:t>26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57739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6E7A3-2378-4B71-B4BC-0FE0947082EB}" type="slidenum">
              <a:rPr lang="en-US" smtClean="0">
                <a:solidFill>
                  <a:prstClr val="black"/>
                </a:solidFill>
              </a:rPr>
              <a:pPr/>
              <a:t>27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4360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6E7A3-2378-4B71-B4BC-0FE0947082EB}" type="slidenum">
              <a:rPr lang="en-US" smtClean="0">
                <a:solidFill>
                  <a:prstClr val="black"/>
                </a:solidFill>
              </a:rPr>
              <a:pPr/>
              <a:t>28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76316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5575" y="2951163"/>
            <a:ext cx="7772400" cy="2387600"/>
          </a:xfrm>
        </p:spPr>
        <p:txBody>
          <a:bodyPr anchor="b">
            <a:noAutofit/>
          </a:bodyPr>
          <a:lstStyle>
            <a:lvl1pPr algn="l">
              <a:defRPr sz="6600" b="0">
                <a:solidFill>
                  <a:schemeClr val="tx1"/>
                </a:solidFill>
                <a:latin typeface="Impact" panose="020B0806030902050204" pitchFamily="34" charset="0"/>
                <a:ea typeface="Gungsuh" panose="02030600000101010101" pitchFamily="18" charset="-127"/>
              </a:defRPr>
            </a:lvl1pPr>
          </a:lstStyle>
          <a:p>
            <a:r>
              <a:rPr lang="en-US" dirty="0"/>
              <a:t>Lecture 01</a:t>
            </a:r>
            <a:br>
              <a:rPr lang="en-US" dirty="0"/>
            </a:br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574" y="5443538"/>
            <a:ext cx="4352925" cy="4111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  <a:latin typeface="Britannic Bold" panose="020B0903060703020204" pitchFamily="34" charset="0"/>
                <a:ea typeface="Verdana" panose="020B0604030504040204" pitchFamily="34" charset="0"/>
                <a:cs typeface="Aharoni" panose="02010803020104030203" pitchFamily="2" charset="-79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3E5C3-1C8D-4823-B958-BA8803C0A81E}" type="datetime1">
              <a:rPr lang="en-US" smtClean="0"/>
              <a:pPr/>
              <a:t>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0335" y="106136"/>
            <a:ext cx="4359729" cy="3269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991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6DE7-7B07-4830-AB95-ADAFE51FBC61}" type="datetime1">
              <a:rPr lang="en-US" smtClean="0"/>
              <a:pPr/>
              <a:t>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132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3DCF2-F3FD-4872-972A-CA27ACB62ED0}" type="datetime1">
              <a:rPr lang="en-US" smtClean="0"/>
              <a:pPr/>
              <a:t>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2076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13" y="100013"/>
            <a:ext cx="8229600" cy="9064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50838" y="1214438"/>
            <a:ext cx="4038600" cy="5076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41838" y="1214438"/>
            <a:ext cx="4038600" cy="5076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97625"/>
            <a:ext cx="2133600" cy="323850"/>
          </a:xfrm>
        </p:spPr>
        <p:txBody>
          <a:bodyPr/>
          <a:lstStyle>
            <a:lvl1pPr>
              <a:defRPr/>
            </a:lvl1pPr>
          </a:lstStyle>
          <a:p>
            <a:fld id="{3E44009E-71A8-4FDA-B129-0A090A1C26DF}" type="datetime1">
              <a:rPr lang="en-US" smtClean="0"/>
              <a:pPr/>
              <a:t>1/24/2022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397625"/>
            <a:ext cx="2133600" cy="323850"/>
          </a:xfrm>
        </p:spPr>
        <p:txBody>
          <a:bodyPr/>
          <a:lstStyle>
            <a:lvl1pPr>
              <a:defRPr/>
            </a:lvl1pPr>
          </a:lstStyle>
          <a:p>
            <a:fld id="{A48B2152-2B3E-44A1-8FD0-4FF9B0873A6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612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2F914-BB01-4482-A918-FC46208E99BF}" type="datetime1">
              <a:rPr lang="en-US" smtClean="0"/>
              <a:pPr/>
              <a:t>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695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07151-5416-439F-8EE2-F0B781452D25}" type="datetime1">
              <a:rPr lang="en-US" smtClean="0"/>
              <a:pPr/>
              <a:t>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539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C09AB-6389-4D07-99DC-4682479B1022}" type="datetime1">
              <a:rPr lang="en-US" smtClean="0"/>
              <a:pPr/>
              <a:t>1/24/2022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346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775E5-8BF7-4071-B04F-86EF4E9149E3}" type="datetime1">
              <a:rPr lang="en-US" smtClean="0"/>
              <a:pPr/>
              <a:t>1/24/2022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198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AFE10-D918-4CF1-B18C-B44892690C84}" type="datetime1">
              <a:rPr lang="en-US" smtClean="0"/>
              <a:pPr/>
              <a:t>1/24/2022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011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F1CE6-EC2C-42D2-96E4-D8E16E7E7178}" type="datetime1">
              <a:rPr lang="en-US" smtClean="0"/>
              <a:pPr/>
              <a:t>1/24/2022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021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4E575-FED0-4667-A0DE-ED69234AAC61}" type="datetime1">
              <a:rPr lang="en-US" smtClean="0"/>
              <a:pPr/>
              <a:t>1/24/2022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841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9D8E7-BFF8-4CCB-B2A2-90FB3821BC33}" type="datetime1">
              <a:rPr lang="en-US" smtClean="0"/>
              <a:pPr/>
              <a:t>1/24/2022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081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575" y="939800"/>
            <a:ext cx="8797925" cy="5237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5575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D00BB5-86BC-469E-B7A5-90330477910C}" type="datetime1">
              <a:rPr lang="en-US" smtClean="0"/>
              <a:pPr/>
              <a:t>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00300" y="6356351"/>
            <a:ext cx="4279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9610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7FB1F-0B1F-427A-8C2D-340129980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198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w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5.w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emf"/><Relationship Id="rId5" Type="http://schemas.openxmlformats.org/officeDocument/2006/relationships/customXml" Target="../ink/ink2.xml"/><Relationship Id="rId4" Type="http://schemas.openxmlformats.org/officeDocument/2006/relationships/image" Target="../media/image2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emf"/><Relationship Id="rId5" Type="http://schemas.openxmlformats.org/officeDocument/2006/relationships/customXml" Target="../ink/ink3.xml"/><Relationship Id="rId4" Type="http://schemas.openxmlformats.org/officeDocument/2006/relationships/image" Target="../media/image3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sz="3200" dirty="0"/>
              <a:t>Dynamic Programming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574" y="5443538"/>
            <a:ext cx="5008609" cy="411162"/>
          </a:xfrm>
        </p:spPr>
        <p:txBody>
          <a:bodyPr>
            <a:normAutofit fontScale="92500"/>
          </a:bodyPr>
          <a:lstStyle/>
          <a:p>
            <a:r>
              <a:rPr lang="en-US" dirty="0"/>
              <a:t>CSE 301: Combinatorial Optimization</a:t>
            </a:r>
          </a:p>
        </p:txBody>
      </p:sp>
    </p:spTree>
    <p:extLst>
      <p:ext uri="{BB962C8B-B14F-4D97-AF65-F5344CB8AC3E}">
        <p14:creationId xmlns:p14="http://schemas.microsoft.com/office/powerpoint/2010/main" val="41082476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/>
              <a:t>Additional Information</a:t>
            </a:r>
          </a:p>
        </p:txBody>
      </p:sp>
      <p:sp>
        <p:nvSpPr>
          <p:cNvPr id="19968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>
              <a:buFontTx/>
              <a:buNone/>
            </a:pPr>
            <a:r>
              <a:rPr lang="en-US" sz="2000" dirty="0">
                <a:latin typeface="Comic Sans MS" panose="030F0702030302020204" pitchFamily="66" charset="0"/>
                <a:sym typeface="Symbol" panose="05050102010706020507" pitchFamily="18" charset="2"/>
              </a:rPr>
              <a:t>		 0			if </a:t>
            </a:r>
            <a:r>
              <a:rPr lang="en-US" sz="2000" dirty="0" err="1">
                <a:latin typeface="Comic Sans MS" panose="030F0702030302020204" pitchFamily="66" charset="0"/>
                <a:sym typeface="Symbol" panose="05050102010706020507" pitchFamily="18" charset="2"/>
              </a:rPr>
              <a:t>i,j</a:t>
            </a:r>
            <a:r>
              <a:rPr lang="en-US" sz="2000" dirty="0">
                <a:latin typeface="Comic Sans MS" panose="030F0702030302020204" pitchFamily="66" charset="0"/>
                <a:sym typeface="Symbol" panose="05050102010706020507" pitchFamily="18" charset="2"/>
              </a:rPr>
              <a:t> = 0</a:t>
            </a:r>
          </a:p>
          <a:p>
            <a:pPr eaLnBrk="1" hangingPunct="1">
              <a:buFontTx/>
              <a:buNone/>
            </a:pPr>
            <a:r>
              <a:rPr lang="en-US" sz="2000" dirty="0">
                <a:latin typeface="Comic Sans MS" panose="030F0702030302020204" pitchFamily="66" charset="0"/>
                <a:sym typeface="Symbol" panose="05050102010706020507" pitchFamily="18" charset="2"/>
              </a:rPr>
              <a:t>c[</a:t>
            </a:r>
            <a:r>
              <a:rPr lang="en-US" sz="2000" dirty="0" err="1">
                <a:latin typeface="Comic Sans MS" panose="030F0702030302020204" pitchFamily="66" charset="0"/>
                <a:sym typeface="Symbol" panose="05050102010706020507" pitchFamily="18" charset="2"/>
              </a:rPr>
              <a:t>i</a:t>
            </a:r>
            <a:r>
              <a:rPr lang="en-US" sz="2000" dirty="0">
                <a:latin typeface="Comic Sans MS" panose="030F0702030302020204" pitchFamily="66" charset="0"/>
                <a:sym typeface="Symbol" panose="05050102010706020507" pitchFamily="18" charset="2"/>
              </a:rPr>
              <a:t>, j] =  	</a:t>
            </a:r>
            <a:r>
              <a:rPr lang="en-US" sz="2000" dirty="0">
                <a:solidFill>
                  <a:schemeClr val="tx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c[i-1, j-1] + 1		if x</a:t>
            </a:r>
            <a:r>
              <a:rPr lang="en-US" sz="2000" baseline="-25000" dirty="0">
                <a:solidFill>
                  <a:schemeClr val="tx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i</a:t>
            </a:r>
            <a:r>
              <a:rPr lang="en-US" sz="2000" dirty="0">
                <a:solidFill>
                  <a:schemeClr val="tx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 = </a:t>
            </a:r>
            <a:r>
              <a:rPr lang="en-US" sz="2000" dirty="0" err="1">
                <a:solidFill>
                  <a:schemeClr val="tx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y</a:t>
            </a:r>
            <a:r>
              <a:rPr lang="en-US" sz="2000" baseline="-25000" dirty="0" err="1">
                <a:solidFill>
                  <a:schemeClr val="tx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j</a:t>
            </a:r>
            <a:endParaRPr lang="en-US" sz="2000" baseline="-25000" dirty="0">
              <a:solidFill>
                <a:schemeClr val="tx1"/>
              </a:solidFill>
              <a:latin typeface="Comic Sans MS" panose="030F0702030302020204" pitchFamily="66" charset="0"/>
              <a:sym typeface="Symbol" panose="05050102010706020507" pitchFamily="18" charset="2"/>
            </a:endParaRPr>
          </a:p>
          <a:p>
            <a:pPr lvl="1" eaLnBrk="1" hangingPunct="1">
              <a:buFontTx/>
              <a:buNone/>
            </a:pPr>
            <a:r>
              <a:rPr lang="en-US" sz="2000" dirty="0">
                <a:latin typeface="Comic Sans MS" panose="030F0702030302020204" pitchFamily="66" charset="0"/>
                <a:sym typeface="Symbol" panose="05050102010706020507" pitchFamily="18" charset="2"/>
              </a:rPr>
              <a:t>		 max(c[</a:t>
            </a:r>
            <a:r>
              <a:rPr lang="en-US" sz="2000" dirty="0" err="1">
                <a:latin typeface="Comic Sans MS" panose="030F0702030302020204" pitchFamily="66" charset="0"/>
                <a:sym typeface="Symbol" panose="05050102010706020507" pitchFamily="18" charset="2"/>
              </a:rPr>
              <a:t>i</a:t>
            </a:r>
            <a:r>
              <a:rPr lang="en-US" sz="2000" dirty="0">
                <a:latin typeface="Comic Sans MS" panose="030F0702030302020204" pitchFamily="66" charset="0"/>
                <a:sym typeface="Symbol" panose="05050102010706020507" pitchFamily="18" charset="2"/>
              </a:rPr>
              <a:t>, j-1], c[i-1, j])	if x</a:t>
            </a:r>
            <a:r>
              <a:rPr lang="en-US" sz="2000" baseline="-25000" dirty="0">
                <a:latin typeface="Comic Sans MS" panose="030F0702030302020204" pitchFamily="66" charset="0"/>
                <a:sym typeface="Symbol" panose="05050102010706020507" pitchFamily="18" charset="2"/>
              </a:rPr>
              <a:t>i</a:t>
            </a:r>
            <a:r>
              <a:rPr lang="en-US" sz="2000" dirty="0">
                <a:latin typeface="Comic Sans MS" panose="030F0702030302020204" pitchFamily="66" charset="0"/>
                <a:sym typeface="Symbol" panose="05050102010706020507" pitchFamily="18" charset="2"/>
              </a:rPr>
              <a:t>  </a:t>
            </a:r>
            <a:r>
              <a:rPr lang="en-US" sz="2000" dirty="0" err="1">
                <a:latin typeface="Comic Sans MS" panose="030F0702030302020204" pitchFamily="66" charset="0"/>
                <a:sym typeface="Symbol" panose="05050102010706020507" pitchFamily="18" charset="2"/>
              </a:rPr>
              <a:t>y</a:t>
            </a:r>
            <a:r>
              <a:rPr lang="en-US" sz="2000" baseline="-25000" dirty="0" err="1">
                <a:latin typeface="Comic Sans MS" panose="030F0702030302020204" pitchFamily="66" charset="0"/>
                <a:sym typeface="Symbol" panose="05050102010706020507" pitchFamily="18" charset="2"/>
              </a:rPr>
              <a:t>j</a:t>
            </a:r>
            <a:endParaRPr lang="en-US" sz="2000" dirty="0"/>
          </a:p>
        </p:txBody>
      </p:sp>
      <p:sp>
        <p:nvSpPr>
          <p:cNvPr id="199686" name="AutoShape 4"/>
          <p:cNvSpPr>
            <a:spLocks/>
          </p:cNvSpPr>
          <p:nvPr/>
        </p:nvSpPr>
        <p:spPr bwMode="auto">
          <a:xfrm>
            <a:off x="1092563" y="939800"/>
            <a:ext cx="142875" cy="1271588"/>
          </a:xfrm>
          <a:prstGeom prst="leftBrace">
            <a:avLst>
              <a:gd name="adj1" fmla="val 74167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graphicFrame>
        <p:nvGraphicFramePr>
          <p:cNvPr id="656389" name="Group 5"/>
          <p:cNvGraphicFramePr>
            <a:graphicFrameLocks noGrp="1"/>
          </p:cNvGraphicFramePr>
          <p:nvPr/>
        </p:nvGraphicFramePr>
        <p:xfrm>
          <a:off x="1177925" y="3225800"/>
          <a:ext cx="3338513" cy="2743200"/>
        </p:xfrm>
        <a:graphic>
          <a:graphicData uri="http://schemas.openxmlformats.org/drawingml/2006/table">
            <a:tbl>
              <a:tblPr/>
              <a:tblGrid>
                <a:gridCol w="557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5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72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5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72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56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6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4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02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99738" name="Text Box 56"/>
          <p:cNvSpPr txBox="1">
            <a:spLocks noChangeArrowheads="1"/>
          </p:cNvSpPr>
          <p:nvPr/>
        </p:nvSpPr>
        <p:spPr bwMode="auto">
          <a:xfrm>
            <a:off x="1312863" y="2857500"/>
            <a:ext cx="4111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Comic Sans MS" panose="030F0702030302020204" pitchFamily="66" charset="0"/>
              </a:rPr>
              <a:t>y</a:t>
            </a:r>
            <a:r>
              <a:rPr lang="en-US" baseline="-25000">
                <a:latin typeface="Comic Sans MS" panose="030F0702030302020204" pitchFamily="66" charset="0"/>
              </a:rPr>
              <a:t>j:</a:t>
            </a:r>
            <a:endParaRPr lang="en-US">
              <a:latin typeface="Comic Sans MS" panose="030F0702030302020204" pitchFamily="66" charset="0"/>
            </a:endParaRPr>
          </a:p>
        </p:txBody>
      </p:sp>
      <p:sp>
        <p:nvSpPr>
          <p:cNvPr id="199739" name="Text Box 57"/>
          <p:cNvSpPr txBox="1">
            <a:spLocks noChangeArrowheads="1"/>
          </p:cNvSpPr>
          <p:nvPr/>
        </p:nvSpPr>
        <p:spPr bwMode="auto">
          <a:xfrm>
            <a:off x="701675" y="5557838"/>
            <a:ext cx="349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Comic Sans MS" panose="030F0702030302020204" pitchFamily="66" charset="0"/>
              </a:rPr>
              <a:t>D</a:t>
            </a:r>
            <a:endParaRPr lang="en-US" baseline="-25000">
              <a:latin typeface="Comic Sans MS" panose="030F0702030302020204" pitchFamily="66" charset="0"/>
            </a:endParaRPr>
          </a:p>
        </p:txBody>
      </p:sp>
      <p:sp>
        <p:nvSpPr>
          <p:cNvPr id="199740" name="Text Box 58"/>
          <p:cNvSpPr txBox="1">
            <a:spLocks noChangeArrowheads="1"/>
          </p:cNvSpPr>
          <p:nvPr/>
        </p:nvSpPr>
        <p:spPr bwMode="auto">
          <a:xfrm>
            <a:off x="1851025" y="2857500"/>
            <a:ext cx="3508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Comic Sans MS" panose="030F0702030302020204" pitchFamily="66" charset="0"/>
              </a:rPr>
              <a:t>A</a:t>
            </a:r>
            <a:endParaRPr lang="en-US" baseline="-25000">
              <a:latin typeface="Comic Sans MS" panose="030F0702030302020204" pitchFamily="66" charset="0"/>
            </a:endParaRPr>
          </a:p>
        </p:txBody>
      </p:sp>
      <p:sp>
        <p:nvSpPr>
          <p:cNvPr id="199741" name="Text Box 59"/>
          <p:cNvSpPr txBox="1">
            <a:spLocks noChangeArrowheads="1"/>
          </p:cNvSpPr>
          <p:nvPr/>
        </p:nvSpPr>
        <p:spPr bwMode="auto">
          <a:xfrm>
            <a:off x="2413000" y="2857500"/>
            <a:ext cx="3222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Comic Sans MS" panose="030F0702030302020204" pitchFamily="66" charset="0"/>
              </a:rPr>
              <a:t>C</a:t>
            </a:r>
            <a:endParaRPr lang="en-US" baseline="-25000">
              <a:latin typeface="Comic Sans MS" panose="030F0702030302020204" pitchFamily="66" charset="0"/>
            </a:endParaRPr>
          </a:p>
        </p:txBody>
      </p:sp>
      <p:sp>
        <p:nvSpPr>
          <p:cNvPr id="199742" name="Text Box 60"/>
          <p:cNvSpPr txBox="1">
            <a:spLocks noChangeArrowheads="1"/>
          </p:cNvSpPr>
          <p:nvPr/>
        </p:nvSpPr>
        <p:spPr bwMode="auto">
          <a:xfrm>
            <a:off x="4071938" y="2857500"/>
            <a:ext cx="3222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Comic Sans MS" panose="030F0702030302020204" pitchFamily="66" charset="0"/>
              </a:rPr>
              <a:t>F</a:t>
            </a:r>
            <a:endParaRPr lang="en-US" baseline="-25000">
              <a:latin typeface="Comic Sans MS" panose="030F0702030302020204" pitchFamily="66" charset="0"/>
            </a:endParaRPr>
          </a:p>
        </p:txBody>
      </p:sp>
      <p:sp>
        <p:nvSpPr>
          <p:cNvPr id="199743" name="Text Box 61"/>
          <p:cNvSpPr txBox="1">
            <a:spLocks noChangeArrowheads="1"/>
          </p:cNvSpPr>
          <p:nvPr/>
        </p:nvSpPr>
        <p:spPr bwMode="auto">
          <a:xfrm>
            <a:off x="758825" y="3670300"/>
            <a:ext cx="3508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Comic Sans MS" panose="030F0702030302020204" pitchFamily="66" charset="0"/>
              </a:rPr>
              <a:t>A</a:t>
            </a:r>
            <a:endParaRPr lang="en-US" baseline="-25000">
              <a:latin typeface="Comic Sans MS" panose="030F0702030302020204" pitchFamily="66" charset="0"/>
            </a:endParaRPr>
          </a:p>
        </p:txBody>
      </p:sp>
      <p:sp>
        <p:nvSpPr>
          <p:cNvPr id="199744" name="Text Box 62"/>
          <p:cNvSpPr txBox="1">
            <a:spLocks noChangeArrowheads="1"/>
          </p:cNvSpPr>
          <p:nvPr/>
        </p:nvSpPr>
        <p:spPr bwMode="auto">
          <a:xfrm>
            <a:off x="768350" y="4113213"/>
            <a:ext cx="32861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Comic Sans MS" panose="030F0702030302020204" pitchFamily="66" charset="0"/>
              </a:rPr>
              <a:t>B</a:t>
            </a:r>
            <a:endParaRPr lang="en-US" baseline="-25000">
              <a:latin typeface="Comic Sans MS" panose="030F0702030302020204" pitchFamily="66" charset="0"/>
            </a:endParaRPr>
          </a:p>
        </p:txBody>
      </p:sp>
      <p:sp>
        <p:nvSpPr>
          <p:cNvPr id="199745" name="Text Box 63"/>
          <p:cNvSpPr txBox="1">
            <a:spLocks noChangeArrowheads="1"/>
          </p:cNvSpPr>
          <p:nvPr/>
        </p:nvSpPr>
        <p:spPr bwMode="auto">
          <a:xfrm>
            <a:off x="739775" y="3306763"/>
            <a:ext cx="361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Comic Sans MS" panose="030F0702030302020204" pitchFamily="66" charset="0"/>
              </a:rPr>
              <a:t>x</a:t>
            </a:r>
            <a:r>
              <a:rPr lang="en-US" baseline="-25000">
                <a:latin typeface="Comic Sans MS" panose="030F0702030302020204" pitchFamily="66" charset="0"/>
              </a:rPr>
              <a:t>i</a:t>
            </a:r>
          </a:p>
        </p:txBody>
      </p:sp>
      <p:sp>
        <p:nvSpPr>
          <p:cNvPr id="199746" name="Text Box 64"/>
          <p:cNvSpPr txBox="1">
            <a:spLocks noChangeArrowheads="1"/>
          </p:cNvSpPr>
          <p:nvPr/>
        </p:nvSpPr>
        <p:spPr bwMode="auto">
          <a:xfrm>
            <a:off x="2762250" y="6007100"/>
            <a:ext cx="2762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Comic Sans MS" panose="030F0702030302020204" pitchFamily="66" charset="0"/>
              </a:rPr>
              <a:t>j</a:t>
            </a:r>
          </a:p>
        </p:txBody>
      </p:sp>
      <p:sp>
        <p:nvSpPr>
          <p:cNvPr id="199747" name="Text Box 65"/>
          <p:cNvSpPr txBox="1">
            <a:spLocks noChangeArrowheads="1"/>
          </p:cNvSpPr>
          <p:nvPr/>
        </p:nvSpPr>
        <p:spPr bwMode="auto">
          <a:xfrm>
            <a:off x="4627563" y="4429125"/>
            <a:ext cx="247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Comic Sans MS" panose="030F0702030302020204" pitchFamily="66" charset="0"/>
              </a:rPr>
              <a:t>i</a:t>
            </a:r>
          </a:p>
        </p:txBody>
      </p:sp>
      <p:sp>
        <p:nvSpPr>
          <p:cNvPr id="199748" name="Text Box 66"/>
          <p:cNvSpPr txBox="1">
            <a:spLocks noChangeArrowheads="1"/>
          </p:cNvSpPr>
          <p:nvPr/>
        </p:nvSpPr>
        <p:spPr bwMode="auto">
          <a:xfrm>
            <a:off x="1314450" y="2581275"/>
            <a:ext cx="323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Comic Sans MS" panose="030F0702030302020204" pitchFamily="66" charset="0"/>
              </a:rPr>
              <a:t>0</a:t>
            </a:r>
          </a:p>
        </p:txBody>
      </p:sp>
      <p:sp>
        <p:nvSpPr>
          <p:cNvPr id="199749" name="Text Box 67"/>
          <p:cNvSpPr txBox="1">
            <a:spLocks noChangeArrowheads="1"/>
          </p:cNvSpPr>
          <p:nvPr/>
        </p:nvSpPr>
        <p:spPr bwMode="auto">
          <a:xfrm>
            <a:off x="1852613" y="2581275"/>
            <a:ext cx="2873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Comic Sans MS" panose="030F0702030302020204" pitchFamily="66" charset="0"/>
              </a:rPr>
              <a:t>1</a:t>
            </a:r>
          </a:p>
        </p:txBody>
      </p:sp>
      <p:sp>
        <p:nvSpPr>
          <p:cNvPr id="199750" name="Text Box 68"/>
          <p:cNvSpPr txBox="1">
            <a:spLocks noChangeArrowheads="1"/>
          </p:cNvSpPr>
          <p:nvPr/>
        </p:nvSpPr>
        <p:spPr bwMode="auto">
          <a:xfrm>
            <a:off x="2414588" y="2581275"/>
            <a:ext cx="323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Comic Sans MS" panose="030F0702030302020204" pitchFamily="66" charset="0"/>
              </a:rPr>
              <a:t>2</a:t>
            </a:r>
          </a:p>
        </p:txBody>
      </p:sp>
      <p:sp>
        <p:nvSpPr>
          <p:cNvPr id="199751" name="Text Box 69"/>
          <p:cNvSpPr txBox="1">
            <a:spLocks noChangeArrowheads="1"/>
          </p:cNvSpPr>
          <p:nvPr/>
        </p:nvSpPr>
        <p:spPr bwMode="auto">
          <a:xfrm>
            <a:off x="4073525" y="2581275"/>
            <a:ext cx="3032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Comic Sans MS" panose="030F0702030302020204" pitchFamily="66" charset="0"/>
              </a:rPr>
              <a:t>n</a:t>
            </a:r>
          </a:p>
        </p:txBody>
      </p:sp>
      <p:sp>
        <p:nvSpPr>
          <p:cNvPr id="199752" name="Text Box 70"/>
          <p:cNvSpPr txBox="1">
            <a:spLocks noChangeArrowheads="1"/>
          </p:cNvSpPr>
          <p:nvPr/>
        </p:nvSpPr>
        <p:spPr bwMode="auto">
          <a:xfrm>
            <a:off x="322263" y="5559425"/>
            <a:ext cx="361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Comic Sans MS" panose="030F0702030302020204" pitchFamily="66" charset="0"/>
              </a:rPr>
              <a:t>m</a:t>
            </a:r>
          </a:p>
        </p:txBody>
      </p:sp>
      <p:sp>
        <p:nvSpPr>
          <p:cNvPr id="199753" name="Text Box 71"/>
          <p:cNvSpPr txBox="1">
            <a:spLocks noChangeArrowheads="1"/>
          </p:cNvSpPr>
          <p:nvPr/>
        </p:nvSpPr>
        <p:spPr bwMode="auto">
          <a:xfrm>
            <a:off x="396875" y="3671888"/>
            <a:ext cx="2873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Comic Sans MS" panose="030F0702030302020204" pitchFamily="66" charset="0"/>
              </a:rPr>
              <a:t>1</a:t>
            </a:r>
          </a:p>
        </p:txBody>
      </p:sp>
      <p:sp>
        <p:nvSpPr>
          <p:cNvPr id="199754" name="Text Box 72"/>
          <p:cNvSpPr txBox="1">
            <a:spLocks noChangeArrowheads="1"/>
          </p:cNvSpPr>
          <p:nvPr/>
        </p:nvSpPr>
        <p:spPr bwMode="auto">
          <a:xfrm>
            <a:off x="360363" y="4114800"/>
            <a:ext cx="323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Comic Sans MS" panose="030F0702030302020204" pitchFamily="66" charset="0"/>
              </a:rPr>
              <a:t>2</a:t>
            </a:r>
          </a:p>
        </p:txBody>
      </p:sp>
      <p:sp>
        <p:nvSpPr>
          <p:cNvPr id="199755" name="Text Box 73"/>
          <p:cNvSpPr txBox="1">
            <a:spLocks noChangeArrowheads="1"/>
          </p:cNvSpPr>
          <p:nvPr/>
        </p:nvSpPr>
        <p:spPr bwMode="auto">
          <a:xfrm>
            <a:off x="360363" y="3308350"/>
            <a:ext cx="323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Comic Sans MS" panose="030F0702030302020204" pitchFamily="66" charset="0"/>
              </a:rPr>
              <a:t>0</a:t>
            </a:r>
          </a:p>
        </p:txBody>
      </p:sp>
      <p:sp>
        <p:nvSpPr>
          <p:cNvPr id="656458" name="Rectangle 74"/>
          <p:cNvSpPr>
            <a:spLocks noChangeArrowheads="1"/>
          </p:cNvSpPr>
          <p:nvPr/>
        </p:nvSpPr>
        <p:spPr bwMode="auto">
          <a:xfrm>
            <a:off x="5292725" y="2508069"/>
            <a:ext cx="4019550" cy="3972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dirty="0">
                <a:solidFill>
                  <a:schemeClr val="accent2"/>
                </a:solidFill>
              </a:rPr>
              <a:t>A matrix </a:t>
            </a:r>
            <a:r>
              <a:rPr lang="en-US" dirty="0">
                <a:solidFill>
                  <a:schemeClr val="accent2"/>
                </a:solidFill>
                <a:latin typeface="Comic Sans MS" panose="030F0702030302020204" pitchFamily="66" charset="0"/>
              </a:rPr>
              <a:t>b[</a:t>
            </a:r>
            <a:r>
              <a:rPr lang="en-US" dirty="0" err="1">
                <a:solidFill>
                  <a:schemeClr val="accent2"/>
                </a:solidFill>
                <a:latin typeface="Comic Sans MS" panose="030F0702030302020204" pitchFamily="66" charset="0"/>
              </a:rPr>
              <a:t>i</a:t>
            </a:r>
            <a:r>
              <a:rPr lang="en-US" dirty="0">
                <a:solidFill>
                  <a:schemeClr val="accent2"/>
                </a:solidFill>
                <a:latin typeface="Comic Sans MS" panose="030F0702030302020204" pitchFamily="66" charset="0"/>
              </a:rPr>
              <a:t>, j]</a:t>
            </a:r>
            <a:r>
              <a:rPr lang="en-US" dirty="0">
                <a:solidFill>
                  <a:schemeClr val="accent2"/>
                </a:solidFill>
              </a:rPr>
              <a:t>:</a:t>
            </a:r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dirty="0">
                <a:solidFill>
                  <a:schemeClr val="accent2"/>
                </a:solidFill>
              </a:rPr>
              <a:t>For a </a:t>
            </a:r>
            <a:r>
              <a:rPr lang="en-US" dirty="0" err="1">
                <a:solidFill>
                  <a:schemeClr val="accent2"/>
                </a:solidFill>
              </a:rPr>
              <a:t>subproblem</a:t>
            </a:r>
            <a:r>
              <a:rPr lang="en-US" dirty="0">
                <a:solidFill>
                  <a:schemeClr val="accent2"/>
                </a:solidFill>
              </a:rPr>
              <a:t> [</a:t>
            </a:r>
            <a:r>
              <a:rPr lang="en-US" dirty="0" err="1">
                <a:solidFill>
                  <a:schemeClr val="accent2"/>
                </a:solidFill>
              </a:rPr>
              <a:t>i</a:t>
            </a:r>
            <a:r>
              <a:rPr lang="en-US" dirty="0">
                <a:solidFill>
                  <a:schemeClr val="accent2"/>
                </a:solidFill>
              </a:rPr>
              <a:t>, j] it tells us what choice was made to obtain the optimal value</a:t>
            </a:r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dirty="0">
                <a:solidFill>
                  <a:schemeClr val="accent2"/>
                </a:solidFill>
              </a:rPr>
              <a:t>If </a:t>
            </a:r>
            <a:r>
              <a:rPr lang="en-US" dirty="0">
                <a:solidFill>
                  <a:schemeClr val="accent2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x</a:t>
            </a:r>
            <a:r>
              <a:rPr lang="en-US" baseline="-25000" dirty="0">
                <a:solidFill>
                  <a:schemeClr val="accent2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i</a:t>
            </a:r>
            <a:r>
              <a:rPr lang="en-US" dirty="0">
                <a:solidFill>
                  <a:schemeClr val="accent2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 = </a:t>
            </a:r>
            <a:r>
              <a:rPr lang="en-US" dirty="0" err="1">
                <a:solidFill>
                  <a:schemeClr val="accent2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y</a:t>
            </a:r>
            <a:r>
              <a:rPr lang="en-US" baseline="-25000" dirty="0" err="1">
                <a:solidFill>
                  <a:schemeClr val="accent2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j</a:t>
            </a:r>
            <a:endParaRPr lang="en-US" dirty="0">
              <a:solidFill>
                <a:schemeClr val="accent2"/>
              </a:solidFill>
              <a:latin typeface="Comic Sans MS" panose="030F0702030302020204" pitchFamily="66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20000"/>
              </a:spcBef>
            </a:pPr>
            <a:r>
              <a:rPr lang="en-US" baseline="-25000" dirty="0">
                <a:solidFill>
                  <a:schemeClr val="accent2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		</a:t>
            </a:r>
            <a:r>
              <a:rPr lang="en-US" dirty="0">
                <a:solidFill>
                  <a:srgbClr val="336699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b[</a:t>
            </a:r>
            <a:r>
              <a:rPr lang="en-US" dirty="0" err="1">
                <a:solidFill>
                  <a:srgbClr val="336699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i</a:t>
            </a:r>
            <a:r>
              <a:rPr lang="en-US" dirty="0">
                <a:solidFill>
                  <a:srgbClr val="336699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, j] = “   ”</a:t>
            </a:r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dirty="0">
                <a:solidFill>
                  <a:schemeClr val="accent2"/>
                </a:solidFill>
                <a:sym typeface="Symbol" panose="05050102010706020507" pitchFamily="18" charset="2"/>
              </a:rPr>
              <a:t>Else, if</a:t>
            </a:r>
            <a:r>
              <a:rPr lang="en-US" dirty="0">
                <a:solidFill>
                  <a:schemeClr val="accent2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 c[</a:t>
            </a:r>
            <a:r>
              <a:rPr lang="en-US" dirty="0" err="1">
                <a:solidFill>
                  <a:schemeClr val="accent2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i</a:t>
            </a:r>
            <a:r>
              <a:rPr lang="en-US" dirty="0">
                <a:solidFill>
                  <a:schemeClr val="accent2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 - 1, j] ≥ c[</a:t>
            </a:r>
            <a:r>
              <a:rPr lang="en-US" dirty="0" err="1">
                <a:solidFill>
                  <a:schemeClr val="accent2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i</a:t>
            </a:r>
            <a:r>
              <a:rPr lang="en-US" dirty="0">
                <a:solidFill>
                  <a:schemeClr val="accent2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, j-1]</a:t>
            </a:r>
          </a:p>
          <a:p>
            <a:pPr eaLnBrk="1" hangingPunct="1">
              <a:spcBef>
                <a:spcPct val="20000"/>
              </a:spcBef>
            </a:pPr>
            <a:r>
              <a:rPr lang="en-US" dirty="0">
                <a:solidFill>
                  <a:schemeClr val="accent2"/>
                </a:solidFill>
              </a:rPr>
              <a:t>		</a:t>
            </a:r>
            <a:r>
              <a:rPr lang="en-US" dirty="0">
                <a:solidFill>
                  <a:srgbClr val="336699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b[</a:t>
            </a:r>
            <a:r>
              <a:rPr lang="en-US" dirty="0" err="1">
                <a:solidFill>
                  <a:srgbClr val="336699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i</a:t>
            </a:r>
            <a:r>
              <a:rPr lang="en-US" dirty="0">
                <a:solidFill>
                  <a:srgbClr val="336699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, j] = “  ”</a:t>
            </a:r>
          </a:p>
          <a:p>
            <a:pPr eaLnBrk="1" hangingPunct="1">
              <a:spcBef>
                <a:spcPct val="20000"/>
              </a:spcBef>
            </a:pPr>
            <a:r>
              <a:rPr lang="en-US" dirty="0">
                <a:solidFill>
                  <a:schemeClr val="accent2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	</a:t>
            </a:r>
            <a:r>
              <a:rPr lang="en-US" dirty="0">
                <a:solidFill>
                  <a:schemeClr val="accent2"/>
                </a:solidFill>
                <a:sym typeface="Symbol" panose="05050102010706020507" pitchFamily="18" charset="2"/>
              </a:rPr>
              <a:t>else</a:t>
            </a:r>
          </a:p>
          <a:p>
            <a:pPr eaLnBrk="1" hangingPunct="1">
              <a:spcBef>
                <a:spcPct val="20000"/>
              </a:spcBef>
            </a:pPr>
            <a:r>
              <a:rPr lang="en-US" dirty="0">
                <a:solidFill>
                  <a:schemeClr val="accent2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		</a:t>
            </a:r>
            <a:r>
              <a:rPr lang="en-US" dirty="0">
                <a:solidFill>
                  <a:srgbClr val="336699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b[</a:t>
            </a:r>
            <a:r>
              <a:rPr lang="en-US" dirty="0" err="1">
                <a:solidFill>
                  <a:srgbClr val="336699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i</a:t>
            </a:r>
            <a:r>
              <a:rPr lang="en-US" dirty="0">
                <a:solidFill>
                  <a:srgbClr val="336699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, j] = “  ”</a:t>
            </a:r>
            <a:endParaRPr lang="en-US" dirty="0">
              <a:solidFill>
                <a:srgbClr val="336699"/>
              </a:solidFill>
            </a:endParaRPr>
          </a:p>
        </p:txBody>
      </p:sp>
      <p:sp>
        <p:nvSpPr>
          <p:cNvPr id="656459" name="Line 75"/>
          <p:cNvSpPr>
            <a:spLocks noChangeShapeType="1"/>
          </p:cNvSpPr>
          <p:nvPr/>
        </p:nvSpPr>
        <p:spPr bwMode="auto">
          <a:xfrm flipH="1" flipV="1">
            <a:off x="7253376" y="4147277"/>
            <a:ext cx="201159" cy="224426"/>
          </a:xfrm>
          <a:prstGeom prst="line">
            <a:avLst/>
          </a:prstGeom>
          <a:noFill/>
          <a:ln w="12700">
            <a:solidFill>
              <a:srgbClr val="336699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9758" name="Text Box 76"/>
          <p:cNvSpPr txBox="1">
            <a:spLocks noChangeArrowheads="1"/>
          </p:cNvSpPr>
          <p:nvPr/>
        </p:nvSpPr>
        <p:spPr bwMode="auto">
          <a:xfrm>
            <a:off x="2997200" y="2581275"/>
            <a:ext cx="323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Comic Sans MS" panose="030F0702030302020204" pitchFamily="66" charset="0"/>
              </a:rPr>
              <a:t>3</a:t>
            </a:r>
          </a:p>
        </p:txBody>
      </p:sp>
      <p:sp>
        <p:nvSpPr>
          <p:cNvPr id="199759" name="Text Box 77"/>
          <p:cNvSpPr txBox="1">
            <a:spLocks noChangeArrowheads="1"/>
          </p:cNvSpPr>
          <p:nvPr/>
        </p:nvSpPr>
        <p:spPr bwMode="auto">
          <a:xfrm>
            <a:off x="360363" y="4659313"/>
            <a:ext cx="323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Comic Sans MS" panose="030F0702030302020204" pitchFamily="66" charset="0"/>
              </a:rPr>
              <a:t>3</a:t>
            </a:r>
          </a:p>
        </p:txBody>
      </p:sp>
      <p:sp>
        <p:nvSpPr>
          <p:cNvPr id="199760" name="Text Box 78"/>
          <p:cNvSpPr txBox="1">
            <a:spLocks noChangeArrowheads="1"/>
          </p:cNvSpPr>
          <p:nvPr/>
        </p:nvSpPr>
        <p:spPr bwMode="auto">
          <a:xfrm>
            <a:off x="773113" y="4659313"/>
            <a:ext cx="3222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Comic Sans MS" panose="030F0702030302020204" pitchFamily="66" charset="0"/>
              </a:rPr>
              <a:t>C</a:t>
            </a:r>
            <a:endParaRPr lang="en-US" baseline="-25000">
              <a:latin typeface="Comic Sans MS" panose="030F0702030302020204" pitchFamily="66" charset="0"/>
            </a:endParaRPr>
          </a:p>
        </p:txBody>
      </p:sp>
      <p:sp>
        <p:nvSpPr>
          <p:cNvPr id="199761" name="Text Box 79"/>
          <p:cNvSpPr txBox="1">
            <a:spLocks noChangeArrowheads="1"/>
          </p:cNvSpPr>
          <p:nvPr/>
        </p:nvSpPr>
        <p:spPr bwMode="auto">
          <a:xfrm>
            <a:off x="2978150" y="2857500"/>
            <a:ext cx="349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Comic Sans MS" panose="030F0702030302020204" pitchFamily="66" charset="0"/>
              </a:rPr>
              <a:t>D</a:t>
            </a:r>
            <a:endParaRPr lang="en-US" baseline="-25000">
              <a:latin typeface="Comic Sans MS" panose="030F0702030302020204" pitchFamily="66" charset="0"/>
            </a:endParaRPr>
          </a:p>
        </p:txBody>
      </p:sp>
      <p:sp>
        <p:nvSpPr>
          <p:cNvPr id="656464" name="Line 80"/>
          <p:cNvSpPr>
            <a:spLocks noChangeShapeType="1"/>
          </p:cNvSpPr>
          <p:nvPr/>
        </p:nvSpPr>
        <p:spPr bwMode="auto">
          <a:xfrm flipH="1" flipV="1">
            <a:off x="2338388" y="4640263"/>
            <a:ext cx="184150" cy="142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9763" name="Text Box 81"/>
          <p:cNvSpPr txBox="1">
            <a:spLocks noChangeArrowheads="1"/>
          </p:cNvSpPr>
          <p:nvPr/>
        </p:nvSpPr>
        <p:spPr bwMode="auto">
          <a:xfrm>
            <a:off x="196850" y="2651125"/>
            <a:ext cx="993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2400">
                <a:latin typeface="Comic Sans MS" panose="030F0702030302020204" pitchFamily="66" charset="0"/>
              </a:rPr>
              <a:t>b &amp; c:</a:t>
            </a:r>
          </a:p>
        </p:txBody>
      </p:sp>
      <p:grpSp>
        <p:nvGrpSpPr>
          <p:cNvPr id="2" name="Group 82"/>
          <p:cNvGrpSpPr>
            <a:grpSpLocks/>
          </p:cNvGrpSpPr>
          <p:nvPr/>
        </p:nvGrpSpPr>
        <p:grpSpPr bwMode="auto">
          <a:xfrm>
            <a:off x="2203450" y="4275138"/>
            <a:ext cx="1282700" cy="811212"/>
            <a:chOff x="1388" y="2693"/>
            <a:chExt cx="808" cy="511"/>
          </a:xfrm>
        </p:grpSpPr>
        <p:sp>
          <p:nvSpPr>
            <p:cNvPr id="199765" name="Text Box 83"/>
            <p:cNvSpPr txBox="1">
              <a:spLocks noChangeArrowheads="1"/>
            </p:cNvSpPr>
            <p:nvPr/>
          </p:nvSpPr>
          <p:spPr bwMode="auto">
            <a:xfrm>
              <a:off x="1388" y="2992"/>
              <a:ext cx="45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sz="1600"/>
                <a:t>c[i,j-1]</a:t>
              </a:r>
            </a:p>
          </p:txBody>
        </p:sp>
        <p:sp>
          <p:nvSpPr>
            <p:cNvPr id="199766" name="Rectangle 84"/>
            <p:cNvSpPr>
              <a:spLocks noChangeArrowheads="1"/>
            </p:cNvSpPr>
            <p:nvPr/>
          </p:nvSpPr>
          <p:spPr bwMode="auto">
            <a:xfrm>
              <a:off x="1738" y="2693"/>
              <a:ext cx="45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sz="1600"/>
                <a:t>c[i-1,j]</a:t>
              </a:r>
            </a:p>
          </p:txBody>
        </p:sp>
      </p:grpSp>
      <p:sp>
        <p:nvSpPr>
          <p:cNvPr id="656469" name="Line 85"/>
          <p:cNvSpPr>
            <a:spLocks noChangeShapeType="1"/>
          </p:cNvSpPr>
          <p:nvPr/>
        </p:nvSpPr>
        <p:spPr bwMode="auto">
          <a:xfrm flipH="1" flipV="1">
            <a:off x="2941505" y="4847420"/>
            <a:ext cx="35254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461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4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4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4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4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4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4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6459" grpId="0" animBg="1"/>
      <p:bldP spid="656464" grpId="0" animBg="1"/>
      <p:bldP spid="65646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/>
              <a:t>LCS-LENGTH(X, Y, m, n)</a:t>
            </a:r>
          </a:p>
        </p:txBody>
      </p:sp>
      <p:sp>
        <p:nvSpPr>
          <p:cNvPr id="65741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81000" indent="-381000" eaLnBrk="1" hangingPunct="1">
              <a:lnSpc>
                <a:spcPct val="90000"/>
              </a:lnSpc>
              <a:buFontTx/>
              <a:buAutoNum type="arabicPeriod"/>
            </a:pPr>
            <a:r>
              <a:rPr lang="en-US" sz="2000" b="1"/>
              <a:t> for </a:t>
            </a:r>
            <a:r>
              <a:rPr lang="en-US" sz="2000">
                <a:latin typeface="Comic Sans MS" panose="030F0702030302020204" pitchFamily="66" charset="0"/>
              </a:rPr>
              <a:t>i ← 1</a:t>
            </a:r>
            <a:r>
              <a:rPr lang="en-US" sz="2000"/>
              <a:t> </a:t>
            </a:r>
            <a:r>
              <a:rPr lang="en-US" sz="2000" b="1"/>
              <a:t>to </a:t>
            </a:r>
            <a:r>
              <a:rPr lang="en-US" sz="2000">
                <a:latin typeface="Comic Sans MS" panose="030F0702030302020204" pitchFamily="66" charset="0"/>
              </a:rPr>
              <a:t>m</a:t>
            </a:r>
          </a:p>
          <a:p>
            <a:pPr marL="381000" indent="-381000" eaLnBrk="1" hangingPunct="1">
              <a:lnSpc>
                <a:spcPct val="90000"/>
              </a:lnSpc>
              <a:buFontTx/>
              <a:buAutoNum type="arabicPeriod"/>
            </a:pPr>
            <a:r>
              <a:rPr lang="en-US" sz="2000" b="1"/>
              <a:t>      do </a:t>
            </a:r>
            <a:r>
              <a:rPr lang="en-US" sz="2000">
                <a:latin typeface="Comic Sans MS" panose="030F0702030302020204" pitchFamily="66" charset="0"/>
              </a:rPr>
              <a:t>c[i, 0] ← 0</a:t>
            </a:r>
          </a:p>
          <a:p>
            <a:pPr marL="381000" indent="-381000" eaLnBrk="1" hangingPunct="1">
              <a:lnSpc>
                <a:spcPct val="90000"/>
              </a:lnSpc>
              <a:buFontTx/>
              <a:buAutoNum type="arabicPeriod"/>
            </a:pPr>
            <a:r>
              <a:rPr lang="en-US" sz="2000" b="1"/>
              <a:t> for </a:t>
            </a:r>
            <a:r>
              <a:rPr lang="en-US" sz="2000">
                <a:latin typeface="Comic Sans MS" panose="030F0702030302020204" pitchFamily="66" charset="0"/>
              </a:rPr>
              <a:t>j ← 0 </a:t>
            </a:r>
            <a:r>
              <a:rPr lang="en-US" sz="2000" b="1"/>
              <a:t>to </a:t>
            </a:r>
            <a:r>
              <a:rPr lang="en-US" sz="2000">
                <a:latin typeface="Comic Sans MS" panose="030F0702030302020204" pitchFamily="66" charset="0"/>
              </a:rPr>
              <a:t>n</a:t>
            </a:r>
          </a:p>
          <a:p>
            <a:pPr marL="381000" indent="-381000" eaLnBrk="1" hangingPunct="1">
              <a:lnSpc>
                <a:spcPct val="90000"/>
              </a:lnSpc>
              <a:buFontTx/>
              <a:buAutoNum type="arabicPeriod"/>
            </a:pPr>
            <a:r>
              <a:rPr lang="en-US" sz="2000" b="1"/>
              <a:t>     do </a:t>
            </a:r>
            <a:r>
              <a:rPr lang="en-US" sz="2000">
                <a:latin typeface="Comic Sans MS" panose="030F0702030302020204" pitchFamily="66" charset="0"/>
              </a:rPr>
              <a:t>c[0, j] ← 0</a:t>
            </a:r>
          </a:p>
          <a:p>
            <a:pPr marL="381000" indent="-381000" eaLnBrk="1" hangingPunct="1">
              <a:lnSpc>
                <a:spcPct val="90000"/>
              </a:lnSpc>
              <a:buFontTx/>
              <a:buAutoNum type="arabicPeriod"/>
            </a:pPr>
            <a:r>
              <a:rPr lang="en-US" sz="2000" b="1"/>
              <a:t> for </a:t>
            </a:r>
            <a:r>
              <a:rPr lang="en-US" sz="2000">
                <a:latin typeface="Comic Sans MS" panose="030F0702030302020204" pitchFamily="66" charset="0"/>
              </a:rPr>
              <a:t>i ← 1</a:t>
            </a:r>
            <a:r>
              <a:rPr lang="en-US" sz="2000"/>
              <a:t> </a:t>
            </a:r>
            <a:r>
              <a:rPr lang="en-US" sz="2000" b="1"/>
              <a:t>to </a:t>
            </a:r>
            <a:r>
              <a:rPr lang="en-US" sz="2000">
                <a:latin typeface="Comic Sans MS" panose="030F0702030302020204" pitchFamily="66" charset="0"/>
              </a:rPr>
              <a:t>m</a:t>
            </a:r>
          </a:p>
          <a:p>
            <a:pPr marL="381000" indent="-381000" eaLnBrk="1" hangingPunct="1">
              <a:lnSpc>
                <a:spcPct val="90000"/>
              </a:lnSpc>
              <a:buFontTx/>
              <a:buAutoNum type="arabicPeriod"/>
            </a:pPr>
            <a:r>
              <a:rPr lang="en-US" sz="2000" b="1"/>
              <a:t>       do for </a:t>
            </a:r>
            <a:r>
              <a:rPr lang="en-US" sz="2000">
                <a:latin typeface="Comic Sans MS" panose="030F0702030302020204" pitchFamily="66" charset="0"/>
              </a:rPr>
              <a:t>j ← 1</a:t>
            </a:r>
            <a:r>
              <a:rPr lang="en-US" sz="2000"/>
              <a:t> </a:t>
            </a:r>
            <a:r>
              <a:rPr lang="en-US" sz="2000" b="1"/>
              <a:t>to </a:t>
            </a:r>
            <a:r>
              <a:rPr lang="en-US" sz="2000">
                <a:latin typeface="Comic Sans MS" panose="030F0702030302020204" pitchFamily="66" charset="0"/>
              </a:rPr>
              <a:t>n</a:t>
            </a:r>
          </a:p>
          <a:p>
            <a:pPr marL="381000" indent="-381000" eaLnBrk="1" hangingPunct="1">
              <a:lnSpc>
                <a:spcPct val="90000"/>
              </a:lnSpc>
              <a:buFontTx/>
              <a:buAutoNum type="arabicPeriod"/>
            </a:pPr>
            <a:r>
              <a:rPr lang="en-US" sz="2000" b="1"/>
              <a:t> 	          do if </a:t>
            </a:r>
            <a:r>
              <a:rPr lang="en-US" sz="2000">
                <a:latin typeface="Comic Sans MS" panose="030F0702030302020204" pitchFamily="66" charset="0"/>
              </a:rPr>
              <a:t>x</a:t>
            </a:r>
            <a:r>
              <a:rPr lang="en-US" sz="2000" baseline="-25000">
                <a:latin typeface="Comic Sans MS" panose="030F0702030302020204" pitchFamily="66" charset="0"/>
              </a:rPr>
              <a:t>i </a:t>
            </a:r>
            <a:r>
              <a:rPr lang="en-US" sz="2000">
                <a:latin typeface="Comic Sans MS" panose="030F0702030302020204" pitchFamily="66" charset="0"/>
              </a:rPr>
              <a:t>= y</a:t>
            </a:r>
            <a:r>
              <a:rPr lang="en-US" sz="2000" baseline="-25000">
                <a:latin typeface="Comic Sans MS" panose="030F0702030302020204" pitchFamily="66" charset="0"/>
              </a:rPr>
              <a:t>j</a:t>
            </a:r>
          </a:p>
          <a:p>
            <a:pPr marL="381000" indent="-381000" eaLnBrk="1" hangingPunct="1">
              <a:lnSpc>
                <a:spcPct val="90000"/>
              </a:lnSpc>
              <a:buFontTx/>
              <a:buAutoNum type="arabicPeriod"/>
            </a:pPr>
            <a:r>
              <a:rPr lang="en-US" sz="2000" b="1"/>
              <a:t> 		     then </a:t>
            </a:r>
            <a:r>
              <a:rPr lang="en-US" sz="2000">
                <a:latin typeface="Comic Sans MS" panose="030F0702030302020204" pitchFamily="66" charset="0"/>
              </a:rPr>
              <a:t>c[i, j] ← c[i - 1, j - 1] + 1</a:t>
            </a:r>
          </a:p>
          <a:p>
            <a:pPr marL="381000" indent="-381000" eaLnBrk="1" hangingPunct="1">
              <a:lnSpc>
                <a:spcPct val="90000"/>
              </a:lnSpc>
              <a:buFontTx/>
              <a:buAutoNum type="arabicPeriod"/>
            </a:pPr>
            <a:r>
              <a:rPr lang="en-US" sz="2000"/>
              <a:t> 			 </a:t>
            </a:r>
            <a:r>
              <a:rPr lang="en-US" sz="2000">
                <a:latin typeface="Comic Sans MS" panose="030F0702030302020204" pitchFamily="66" charset="0"/>
              </a:rPr>
              <a:t>b[i, j ] ← “    ”</a:t>
            </a:r>
          </a:p>
          <a:p>
            <a:pPr marL="381000" indent="-381000" eaLnBrk="1" hangingPunct="1">
              <a:lnSpc>
                <a:spcPct val="90000"/>
              </a:lnSpc>
              <a:buFontTx/>
              <a:buAutoNum type="arabicPeriod"/>
            </a:pPr>
            <a:r>
              <a:rPr lang="en-US" sz="2000" b="1"/>
              <a:t> 		     else if </a:t>
            </a:r>
            <a:r>
              <a:rPr lang="en-US" sz="2000">
                <a:latin typeface="Comic Sans MS" panose="030F0702030302020204" pitchFamily="66" charset="0"/>
              </a:rPr>
              <a:t>c[i - 1, j] ≥ c[i, j - 1]</a:t>
            </a:r>
          </a:p>
          <a:p>
            <a:pPr marL="381000" indent="-381000" eaLnBrk="1" hangingPunct="1">
              <a:lnSpc>
                <a:spcPct val="90000"/>
              </a:lnSpc>
              <a:buFontTx/>
              <a:buAutoNum type="arabicPeriod"/>
            </a:pPr>
            <a:r>
              <a:rPr lang="en-US" sz="2000" b="1"/>
              <a:t> 			   then </a:t>
            </a:r>
            <a:r>
              <a:rPr lang="en-US" sz="2000">
                <a:latin typeface="Comic Sans MS" panose="030F0702030302020204" pitchFamily="66" charset="0"/>
              </a:rPr>
              <a:t>c[i, j] ← c[i - 1, j]</a:t>
            </a:r>
          </a:p>
          <a:p>
            <a:pPr marL="381000" indent="-381000" eaLnBrk="1" hangingPunct="1">
              <a:lnSpc>
                <a:spcPct val="90000"/>
              </a:lnSpc>
              <a:buFontTx/>
              <a:buAutoNum type="arabicPeriod"/>
            </a:pPr>
            <a:r>
              <a:rPr lang="en-US" sz="2000"/>
              <a:t> 			            </a:t>
            </a:r>
            <a:r>
              <a:rPr lang="en-US" sz="2000">
                <a:latin typeface="Comic Sans MS" panose="030F0702030302020204" pitchFamily="66" charset="0"/>
              </a:rPr>
              <a:t>b[i, j] ← “↑”</a:t>
            </a:r>
          </a:p>
          <a:p>
            <a:pPr marL="381000" indent="-381000" eaLnBrk="1" hangingPunct="1">
              <a:lnSpc>
                <a:spcPct val="90000"/>
              </a:lnSpc>
              <a:buFontTx/>
              <a:buAutoNum type="arabicPeriod"/>
            </a:pPr>
            <a:r>
              <a:rPr lang="en-US" sz="2000" b="1"/>
              <a:t> 			   else </a:t>
            </a:r>
            <a:r>
              <a:rPr lang="en-US" sz="2000">
                <a:latin typeface="Comic Sans MS" panose="030F0702030302020204" pitchFamily="66" charset="0"/>
              </a:rPr>
              <a:t>c[i, j] ← c[i, j - 1]</a:t>
            </a:r>
          </a:p>
          <a:p>
            <a:pPr marL="381000" indent="-381000" eaLnBrk="1" hangingPunct="1">
              <a:lnSpc>
                <a:spcPct val="90000"/>
              </a:lnSpc>
              <a:buFontTx/>
              <a:buAutoNum type="arabicPeriod"/>
            </a:pPr>
            <a:r>
              <a:rPr lang="en-US" sz="2000"/>
              <a:t> 			           </a:t>
            </a:r>
            <a:r>
              <a:rPr lang="en-US" sz="2000">
                <a:latin typeface="Comic Sans MS" panose="030F0702030302020204" pitchFamily="66" charset="0"/>
              </a:rPr>
              <a:t>b[i, j] ← “←”</a:t>
            </a:r>
          </a:p>
          <a:p>
            <a:pPr marL="381000" indent="-381000" eaLnBrk="1" hangingPunct="1">
              <a:lnSpc>
                <a:spcPct val="90000"/>
              </a:lnSpc>
              <a:buFontTx/>
              <a:buAutoNum type="arabicPeriod"/>
            </a:pPr>
            <a:r>
              <a:rPr lang="en-US" sz="2000" b="1"/>
              <a:t>return </a:t>
            </a:r>
            <a:r>
              <a:rPr lang="en-US" sz="2000">
                <a:latin typeface="Comic Sans MS" panose="030F0702030302020204" pitchFamily="66" charset="0"/>
              </a:rPr>
              <a:t>c</a:t>
            </a:r>
            <a:r>
              <a:rPr lang="en-US" sz="2000"/>
              <a:t> and </a:t>
            </a:r>
            <a:r>
              <a:rPr lang="en-US" sz="2000">
                <a:latin typeface="Comic Sans MS" panose="030F0702030302020204" pitchFamily="66" charset="0"/>
              </a:rPr>
              <a:t>b</a:t>
            </a:r>
          </a:p>
        </p:txBody>
      </p:sp>
      <p:sp>
        <p:nvSpPr>
          <p:cNvPr id="657412" name="Line 4"/>
          <p:cNvSpPr>
            <a:spLocks noChangeShapeType="1"/>
          </p:cNvSpPr>
          <p:nvPr/>
        </p:nvSpPr>
        <p:spPr bwMode="auto">
          <a:xfrm flipH="1" flipV="1">
            <a:off x="4252232" y="3579812"/>
            <a:ext cx="185738" cy="236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7413" name="AutoShape 5"/>
          <p:cNvSpPr>
            <a:spLocks/>
          </p:cNvSpPr>
          <p:nvPr/>
        </p:nvSpPr>
        <p:spPr bwMode="auto">
          <a:xfrm>
            <a:off x="2924176" y="940593"/>
            <a:ext cx="171450" cy="1357313"/>
          </a:xfrm>
          <a:prstGeom prst="rightBrace">
            <a:avLst>
              <a:gd name="adj1" fmla="val 6597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57414" name="Text Box 6"/>
          <p:cNvSpPr txBox="1">
            <a:spLocks noChangeArrowheads="1"/>
          </p:cNvSpPr>
          <p:nvPr/>
        </p:nvSpPr>
        <p:spPr bwMode="auto">
          <a:xfrm>
            <a:off x="3173186" y="1300276"/>
            <a:ext cx="4832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dirty="0"/>
              <a:t>The length of the LCS if one of the sequences</a:t>
            </a:r>
          </a:p>
          <a:p>
            <a:pPr eaLnBrk="1" hangingPunct="1"/>
            <a:r>
              <a:rPr lang="en-US" dirty="0"/>
              <a:t>is empty is zero</a:t>
            </a:r>
          </a:p>
        </p:txBody>
      </p:sp>
      <p:sp>
        <p:nvSpPr>
          <p:cNvPr id="657415" name="AutoShape 7"/>
          <p:cNvSpPr>
            <a:spLocks/>
          </p:cNvSpPr>
          <p:nvPr/>
        </p:nvSpPr>
        <p:spPr bwMode="auto">
          <a:xfrm>
            <a:off x="5631543" y="3128963"/>
            <a:ext cx="232228" cy="687387"/>
          </a:xfrm>
          <a:prstGeom prst="rightBrace">
            <a:avLst>
              <a:gd name="adj1" fmla="val 8928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57416" name="Text Box 8"/>
          <p:cNvSpPr txBox="1">
            <a:spLocks noChangeArrowheads="1"/>
          </p:cNvSpPr>
          <p:nvPr/>
        </p:nvSpPr>
        <p:spPr bwMode="auto">
          <a:xfrm>
            <a:off x="5950743" y="3278075"/>
            <a:ext cx="16541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/>
              <a:t>Case 1: x</a:t>
            </a:r>
            <a:r>
              <a:rPr lang="en-US" baseline="-25000"/>
              <a:t>i</a:t>
            </a:r>
            <a:r>
              <a:rPr lang="en-US"/>
              <a:t> = y</a:t>
            </a:r>
            <a:r>
              <a:rPr lang="en-US" baseline="-25000"/>
              <a:t>j</a:t>
            </a:r>
            <a:r>
              <a:rPr lang="en-US"/>
              <a:t> </a:t>
            </a:r>
          </a:p>
        </p:txBody>
      </p:sp>
      <p:sp>
        <p:nvSpPr>
          <p:cNvPr id="657417" name="AutoShape 9"/>
          <p:cNvSpPr>
            <a:spLocks/>
          </p:cNvSpPr>
          <p:nvPr/>
        </p:nvSpPr>
        <p:spPr bwMode="auto">
          <a:xfrm>
            <a:off x="5863771" y="3884612"/>
            <a:ext cx="125865" cy="1616302"/>
          </a:xfrm>
          <a:prstGeom prst="rightBrace">
            <a:avLst>
              <a:gd name="adj1" fmla="val 17228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57418" name="Text Box 10"/>
          <p:cNvSpPr txBox="1">
            <a:spLocks noChangeArrowheads="1"/>
          </p:cNvSpPr>
          <p:nvPr/>
        </p:nvSpPr>
        <p:spPr bwMode="auto">
          <a:xfrm>
            <a:off x="5989636" y="4521199"/>
            <a:ext cx="16462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dirty="0"/>
              <a:t>Case 2: x</a:t>
            </a:r>
            <a:r>
              <a:rPr lang="en-US" baseline="-25000" dirty="0"/>
              <a:t>i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</a:t>
            </a:r>
            <a:r>
              <a:rPr lang="en-US" dirty="0"/>
              <a:t> </a:t>
            </a:r>
            <a:r>
              <a:rPr lang="en-US" dirty="0" err="1"/>
              <a:t>y</a:t>
            </a:r>
            <a:r>
              <a:rPr lang="en-US" baseline="-25000" dirty="0" err="1"/>
              <a:t>j</a:t>
            </a:r>
            <a:r>
              <a:rPr lang="en-US" dirty="0"/>
              <a:t> </a:t>
            </a:r>
          </a:p>
        </p:txBody>
      </p:sp>
      <p:sp>
        <p:nvSpPr>
          <p:cNvPr id="657419" name="Text Box 11"/>
          <p:cNvSpPr txBox="1">
            <a:spLocks noChangeArrowheads="1"/>
          </p:cNvSpPr>
          <p:nvPr/>
        </p:nvSpPr>
        <p:spPr bwMode="auto">
          <a:xfrm>
            <a:off x="5280025" y="5959475"/>
            <a:ext cx="2995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2400">
                <a:sym typeface="Symbol" panose="05050102010706020507" pitchFamily="18" charset="2"/>
              </a:rPr>
              <a:t>Running time: </a:t>
            </a:r>
            <a:r>
              <a:rPr lang="en-US" sz="2400">
                <a:latin typeface="Comic Sans MS" panose="030F0702030302020204" pitchFamily="66" charset="0"/>
                <a:sym typeface="Symbol" panose="05050102010706020507" pitchFamily="18" charset="2"/>
              </a:rPr>
              <a:t>(mn)</a:t>
            </a:r>
          </a:p>
        </p:txBody>
      </p:sp>
    </p:spTree>
    <p:extLst>
      <p:ext uri="{BB962C8B-B14F-4D97-AF65-F5344CB8AC3E}">
        <p14:creationId xmlns:p14="http://schemas.microsoft.com/office/powerpoint/2010/main" val="19041057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Example</a:t>
            </a:r>
          </a:p>
        </p:txBody>
      </p:sp>
      <p:sp>
        <p:nvSpPr>
          <p:cNvPr id="20173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>
                <a:sym typeface="Symbol" panose="05050102010706020507" pitchFamily="18" charset="2"/>
              </a:rPr>
              <a:t>X = A, B, C, B, D, A, B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/>
              <a:t>Y = </a:t>
            </a:r>
            <a:r>
              <a:rPr lang="en-US" sz="2400" dirty="0">
                <a:sym typeface="Symbol" panose="05050102010706020507" pitchFamily="18" charset="2"/>
              </a:rPr>
              <a:t>B, D, C, A, B, A</a:t>
            </a:r>
          </a:p>
        </p:txBody>
      </p:sp>
      <p:sp>
        <p:nvSpPr>
          <p:cNvPr id="201734" name="AutoShape 4"/>
          <p:cNvSpPr>
            <a:spLocks/>
          </p:cNvSpPr>
          <p:nvPr/>
        </p:nvSpPr>
        <p:spPr bwMode="auto">
          <a:xfrm>
            <a:off x="4133850" y="1144588"/>
            <a:ext cx="92075" cy="1092200"/>
          </a:xfrm>
          <a:prstGeom prst="leftBrace">
            <a:avLst>
              <a:gd name="adj1" fmla="val 98851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graphicFrame>
        <p:nvGraphicFramePr>
          <p:cNvPr id="658437" name="Group 5"/>
          <p:cNvGraphicFramePr>
            <a:graphicFrameLocks noGrp="1"/>
          </p:cNvGraphicFramePr>
          <p:nvPr/>
        </p:nvGraphicFramePr>
        <p:xfrm>
          <a:off x="4221163" y="2819400"/>
          <a:ext cx="4102100" cy="3556003"/>
        </p:xfrm>
        <a:graphic>
          <a:graphicData uri="http://schemas.openxmlformats.org/drawingml/2006/table">
            <a:tbl>
              <a:tblPr/>
              <a:tblGrid>
                <a:gridCol w="5857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57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57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7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57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57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857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4291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6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6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2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6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2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01809" name="Rectangle 79"/>
          <p:cNvSpPr>
            <a:spLocks noChangeArrowheads="1"/>
          </p:cNvSpPr>
          <p:nvPr/>
        </p:nvSpPr>
        <p:spPr bwMode="auto">
          <a:xfrm>
            <a:off x="2647950" y="1111250"/>
            <a:ext cx="6351588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>
              <a:spcBef>
                <a:spcPct val="20000"/>
              </a:spcBef>
            </a:pPr>
            <a:r>
              <a:rPr lang="en-US" sz="2000">
                <a:latin typeface="Comic Sans MS" panose="030F0702030302020204" pitchFamily="66" charset="0"/>
                <a:sym typeface="Symbol" panose="05050102010706020507" pitchFamily="18" charset="2"/>
              </a:rPr>
              <a:t>		        0			       if i = 0 or j = 0</a:t>
            </a:r>
          </a:p>
          <a:p>
            <a:pPr lvl="1" eaLnBrk="1" hangingPunct="1">
              <a:spcBef>
                <a:spcPct val="20000"/>
              </a:spcBef>
            </a:pPr>
            <a:r>
              <a:rPr lang="en-US" sz="2000">
                <a:latin typeface="Comic Sans MS" panose="030F0702030302020204" pitchFamily="66" charset="0"/>
                <a:sym typeface="Symbol" panose="05050102010706020507" pitchFamily="18" charset="2"/>
              </a:rPr>
              <a:t>c[i, j] =   c[i-1, j-1] + 1	       if x</a:t>
            </a:r>
            <a:r>
              <a:rPr lang="en-US" sz="2000" baseline="-25000">
                <a:latin typeface="Comic Sans MS" panose="030F0702030302020204" pitchFamily="66" charset="0"/>
                <a:sym typeface="Symbol" panose="05050102010706020507" pitchFamily="18" charset="2"/>
              </a:rPr>
              <a:t>i</a:t>
            </a:r>
            <a:r>
              <a:rPr lang="en-US" sz="2000">
                <a:latin typeface="Comic Sans MS" panose="030F0702030302020204" pitchFamily="66" charset="0"/>
                <a:sym typeface="Symbol" panose="05050102010706020507" pitchFamily="18" charset="2"/>
              </a:rPr>
              <a:t> = y</a:t>
            </a:r>
            <a:r>
              <a:rPr lang="en-US" sz="2000" baseline="-25000">
                <a:latin typeface="Comic Sans MS" panose="030F0702030302020204" pitchFamily="66" charset="0"/>
                <a:sym typeface="Symbol" panose="05050102010706020507" pitchFamily="18" charset="2"/>
              </a:rPr>
              <a:t>j</a:t>
            </a:r>
          </a:p>
          <a:p>
            <a:pPr lvl="1" eaLnBrk="1" hangingPunct="1">
              <a:spcBef>
                <a:spcPct val="20000"/>
              </a:spcBef>
            </a:pPr>
            <a:r>
              <a:rPr lang="en-US" sz="2000">
                <a:latin typeface="Comic Sans MS" panose="030F0702030302020204" pitchFamily="66" charset="0"/>
                <a:sym typeface="Symbol" panose="05050102010706020507" pitchFamily="18" charset="2"/>
              </a:rPr>
              <a:t>		        max(c[i, j-1], c[i-1, j])  if x</a:t>
            </a:r>
            <a:r>
              <a:rPr lang="en-US" sz="2000" baseline="-25000">
                <a:latin typeface="Comic Sans MS" panose="030F0702030302020204" pitchFamily="66" charset="0"/>
                <a:sym typeface="Symbol" panose="05050102010706020507" pitchFamily="18" charset="2"/>
              </a:rPr>
              <a:t>i</a:t>
            </a:r>
            <a:r>
              <a:rPr lang="en-US" sz="2000">
                <a:latin typeface="Comic Sans MS" panose="030F0702030302020204" pitchFamily="66" charset="0"/>
                <a:sym typeface="Symbol" panose="05050102010706020507" pitchFamily="18" charset="2"/>
              </a:rPr>
              <a:t>  y</a:t>
            </a:r>
            <a:r>
              <a:rPr lang="en-US" sz="2000" baseline="-25000">
                <a:latin typeface="Comic Sans MS" panose="030F0702030302020204" pitchFamily="66" charset="0"/>
                <a:sym typeface="Symbol" panose="05050102010706020507" pitchFamily="18" charset="2"/>
              </a:rPr>
              <a:t>j</a:t>
            </a:r>
            <a:endParaRPr lang="en-US" sz="2000">
              <a:sym typeface="Symbol" panose="05050102010706020507" pitchFamily="18" charset="2"/>
            </a:endParaRPr>
          </a:p>
        </p:txBody>
      </p:sp>
      <p:sp>
        <p:nvSpPr>
          <p:cNvPr id="201810" name="Text Box 80"/>
          <p:cNvSpPr txBox="1">
            <a:spLocks noChangeArrowheads="1"/>
          </p:cNvSpPr>
          <p:nvPr/>
        </p:nvSpPr>
        <p:spPr bwMode="auto">
          <a:xfrm>
            <a:off x="4335463" y="2166938"/>
            <a:ext cx="323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Comic Sans MS" panose="030F0702030302020204" pitchFamily="66" charset="0"/>
              </a:rPr>
              <a:t>0</a:t>
            </a:r>
          </a:p>
        </p:txBody>
      </p:sp>
      <p:sp>
        <p:nvSpPr>
          <p:cNvPr id="201811" name="Text Box 81"/>
          <p:cNvSpPr txBox="1">
            <a:spLocks noChangeArrowheads="1"/>
          </p:cNvSpPr>
          <p:nvPr/>
        </p:nvSpPr>
        <p:spPr bwMode="auto">
          <a:xfrm>
            <a:off x="4945063" y="2166938"/>
            <a:ext cx="2873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Comic Sans MS" panose="030F0702030302020204" pitchFamily="66" charset="0"/>
              </a:rPr>
              <a:t>1</a:t>
            </a:r>
          </a:p>
        </p:txBody>
      </p:sp>
      <p:sp>
        <p:nvSpPr>
          <p:cNvPr id="201812" name="Text Box 82"/>
          <p:cNvSpPr txBox="1">
            <a:spLocks noChangeArrowheads="1"/>
          </p:cNvSpPr>
          <p:nvPr/>
        </p:nvSpPr>
        <p:spPr bwMode="auto">
          <a:xfrm>
            <a:off x="5499100" y="2166938"/>
            <a:ext cx="323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Comic Sans MS" panose="030F0702030302020204" pitchFamily="66" charset="0"/>
              </a:rPr>
              <a:t>2</a:t>
            </a:r>
          </a:p>
        </p:txBody>
      </p:sp>
      <p:sp>
        <p:nvSpPr>
          <p:cNvPr id="201813" name="Text Box 83"/>
          <p:cNvSpPr txBox="1">
            <a:spLocks noChangeArrowheads="1"/>
          </p:cNvSpPr>
          <p:nvPr/>
        </p:nvSpPr>
        <p:spPr bwMode="auto">
          <a:xfrm>
            <a:off x="7894638" y="2166938"/>
            <a:ext cx="323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Comic Sans MS" panose="030F0702030302020204" pitchFamily="66" charset="0"/>
              </a:rPr>
              <a:t>6</a:t>
            </a:r>
          </a:p>
        </p:txBody>
      </p:sp>
      <p:sp>
        <p:nvSpPr>
          <p:cNvPr id="201814" name="Text Box 84"/>
          <p:cNvSpPr txBox="1">
            <a:spLocks noChangeArrowheads="1"/>
          </p:cNvSpPr>
          <p:nvPr/>
        </p:nvSpPr>
        <p:spPr bwMode="auto">
          <a:xfrm>
            <a:off x="6129338" y="2166938"/>
            <a:ext cx="323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Comic Sans MS" panose="030F0702030302020204" pitchFamily="66" charset="0"/>
              </a:rPr>
              <a:t>3</a:t>
            </a:r>
          </a:p>
        </p:txBody>
      </p:sp>
      <p:sp>
        <p:nvSpPr>
          <p:cNvPr id="201815" name="Text Box 85"/>
          <p:cNvSpPr txBox="1">
            <a:spLocks noChangeArrowheads="1"/>
          </p:cNvSpPr>
          <p:nvPr/>
        </p:nvSpPr>
        <p:spPr bwMode="auto">
          <a:xfrm>
            <a:off x="6700838" y="2166938"/>
            <a:ext cx="323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Comic Sans MS" panose="030F0702030302020204" pitchFamily="66" charset="0"/>
              </a:rPr>
              <a:t>4</a:t>
            </a:r>
          </a:p>
        </p:txBody>
      </p:sp>
      <p:sp>
        <p:nvSpPr>
          <p:cNvPr id="201816" name="Text Box 86"/>
          <p:cNvSpPr txBox="1">
            <a:spLocks noChangeArrowheads="1"/>
          </p:cNvSpPr>
          <p:nvPr/>
        </p:nvSpPr>
        <p:spPr bwMode="auto">
          <a:xfrm>
            <a:off x="7280275" y="2166938"/>
            <a:ext cx="323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Comic Sans MS" panose="030F0702030302020204" pitchFamily="66" charset="0"/>
              </a:rPr>
              <a:t>5</a:t>
            </a:r>
          </a:p>
        </p:txBody>
      </p:sp>
      <p:sp>
        <p:nvSpPr>
          <p:cNvPr id="201817" name="Text Box 87"/>
          <p:cNvSpPr txBox="1">
            <a:spLocks noChangeArrowheads="1"/>
          </p:cNvSpPr>
          <p:nvPr/>
        </p:nvSpPr>
        <p:spPr bwMode="auto">
          <a:xfrm>
            <a:off x="4329113" y="2411413"/>
            <a:ext cx="3651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Comic Sans MS" panose="030F0702030302020204" pitchFamily="66" charset="0"/>
              </a:rPr>
              <a:t>y</a:t>
            </a:r>
            <a:r>
              <a:rPr lang="en-US" baseline="-25000">
                <a:latin typeface="Comic Sans MS" panose="030F0702030302020204" pitchFamily="66" charset="0"/>
              </a:rPr>
              <a:t>j</a:t>
            </a:r>
            <a:endParaRPr lang="en-US">
              <a:latin typeface="Comic Sans MS" panose="030F0702030302020204" pitchFamily="66" charset="0"/>
            </a:endParaRPr>
          </a:p>
        </p:txBody>
      </p:sp>
      <p:sp>
        <p:nvSpPr>
          <p:cNvPr id="201818" name="Text Box 88"/>
          <p:cNvSpPr txBox="1">
            <a:spLocks noChangeArrowheads="1"/>
          </p:cNvSpPr>
          <p:nvPr/>
        </p:nvSpPr>
        <p:spPr bwMode="auto">
          <a:xfrm>
            <a:off x="4938713" y="2478088"/>
            <a:ext cx="32861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Comic Sans MS" panose="030F0702030302020204" pitchFamily="66" charset="0"/>
              </a:rPr>
              <a:t>B</a:t>
            </a:r>
          </a:p>
        </p:txBody>
      </p:sp>
      <p:sp>
        <p:nvSpPr>
          <p:cNvPr id="201819" name="Text Box 89"/>
          <p:cNvSpPr txBox="1">
            <a:spLocks noChangeArrowheads="1"/>
          </p:cNvSpPr>
          <p:nvPr/>
        </p:nvSpPr>
        <p:spPr bwMode="auto">
          <a:xfrm>
            <a:off x="5492750" y="2478088"/>
            <a:ext cx="349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Comic Sans MS" panose="030F0702030302020204" pitchFamily="66" charset="0"/>
              </a:rPr>
              <a:t>D</a:t>
            </a:r>
          </a:p>
        </p:txBody>
      </p:sp>
      <p:sp>
        <p:nvSpPr>
          <p:cNvPr id="201820" name="Text Box 90"/>
          <p:cNvSpPr txBox="1">
            <a:spLocks noChangeArrowheads="1"/>
          </p:cNvSpPr>
          <p:nvPr/>
        </p:nvSpPr>
        <p:spPr bwMode="auto">
          <a:xfrm>
            <a:off x="7888288" y="2478088"/>
            <a:ext cx="3508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Comic Sans MS" panose="030F0702030302020204" pitchFamily="66" charset="0"/>
              </a:rPr>
              <a:t>A</a:t>
            </a:r>
          </a:p>
        </p:txBody>
      </p:sp>
      <p:sp>
        <p:nvSpPr>
          <p:cNvPr id="201821" name="Text Box 91"/>
          <p:cNvSpPr txBox="1">
            <a:spLocks noChangeArrowheads="1"/>
          </p:cNvSpPr>
          <p:nvPr/>
        </p:nvSpPr>
        <p:spPr bwMode="auto">
          <a:xfrm>
            <a:off x="6122988" y="2478088"/>
            <a:ext cx="323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Comic Sans MS" panose="030F0702030302020204" pitchFamily="66" charset="0"/>
              </a:rPr>
              <a:t>C</a:t>
            </a:r>
          </a:p>
        </p:txBody>
      </p:sp>
      <p:sp>
        <p:nvSpPr>
          <p:cNvPr id="201822" name="Text Box 92"/>
          <p:cNvSpPr txBox="1">
            <a:spLocks noChangeArrowheads="1"/>
          </p:cNvSpPr>
          <p:nvPr/>
        </p:nvSpPr>
        <p:spPr bwMode="auto">
          <a:xfrm>
            <a:off x="6694488" y="2478088"/>
            <a:ext cx="3508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Comic Sans MS" panose="030F0702030302020204" pitchFamily="66" charset="0"/>
              </a:rPr>
              <a:t>A</a:t>
            </a:r>
          </a:p>
        </p:txBody>
      </p:sp>
      <p:sp>
        <p:nvSpPr>
          <p:cNvPr id="201823" name="Text Box 93"/>
          <p:cNvSpPr txBox="1">
            <a:spLocks noChangeArrowheads="1"/>
          </p:cNvSpPr>
          <p:nvPr/>
        </p:nvSpPr>
        <p:spPr bwMode="auto">
          <a:xfrm>
            <a:off x="7273925" y="2478088"/>
            <a:ext cx="32861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Comic Sans MS" panose="030F0702030302020204" pitchFamily="66" charset="0"/>
              </a:rPr>
              <a:t>B</a:t>
            </a:r>
          </a:p>
        </p:txBody>
      </p:sp>
      <p:sp>
        <p:nvSpPr>
          <p:cNvPr id="201824" name="Text Box 94"/>
          <p:cNvSpPr txBox="1">
            <a:spLocks noChangeArrowheads="1"/>
          </p:cNvSpPr>
          <p:nvPr/>
        </p:nvSpPr>
        <p:spPr bwMode="auto">
          <a:xfrm>
            <a:off x="3379788" y="5106988"/>
            <a:ext cx="323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Comic Sans MS" panose="030F0702030302020204" pitchFamily="66" charset="0"/>
              </a:rPr>
              <a:t>5</a:t>
            </a:r>
          </a:p>
        </p:txBody>
      </p:sp>
      <p:sp>
        <p:nvSpPr>
          <p:cNvPr id="201825" name="Text Box 95"/>
          <p:cNvSpPr txBox="1">
            <a:spLocks noChangeArrowheads="1"/>
          </p:cNvSpPr>
          <p:nvPr/>
        </p:nvSpPr>
        <p:spPr bwMode="auto">
          <a:xfrm>
            <a:off x="3398838" y="3287713"/>
            <a:ext cx="2873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Comic Sans MS" panose="030F0702030302020204" pitchFamily="66" charset="0"/>
              </a:rPr>
              <a:t>1</a:t>
            </a:r>
          </a:p>
        </p:txBody>
      </p:sp>
      <p:sp>
        <p:nvSpPr>
          <p:cNvPr id="201826" name="Text Box 96"/>
          <p:cNvSpPr txBox="1">
            <a:spLocks noChangeArrowheads="1"/>
          </p:cNvSpPr>
          <p:nvPr/>
        </p:nvSpPr>
        <p:spPr bwMode="auto">
          <a:xfrm>
            <a:off x="3379788" y="3743325"/>
            <a:ext cx="323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Comic Sans MS" panose="030F0702030302020204" pitchFamily="66" charset="0"/>
              </a:rPr>
              <a:t>2</a:t>
            </a:r>
          </a:p>
        </p:txBody>
      </p:sp>
      <p:sp>
        <p:nvSpPr>
          <p:cNvPr id="201827" name="Text Box 97"/>
          <p:cNvSpPr txBox="1">
            <a:spLocks noChangeArrowheads="1"/>
          </p:cNvSpPr>
          <p:nvPr/>
        </p:nvSpPr>
        <p:spPr bwMode="auto">
          <a:xfrm>
            <a:off x="3379788" y="2833688"/>
            <a:ext cx="323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Comic Sans MS" panose="030F0702030302020204" pitchFamily="66" charset="0"/>
              </a:rPr>
              <a:t>0</a:t>
            </a:r>
          </a:p>
        </p:txBody>
      </p:sp>
      <p:sp>
        <p:nvSpPr>
          <p:cNvPr id="201828" name="Text Box 98"/>
          <p:cNvSpPr txBox="1">
            <a:spLocks noChangeArrowheads="1"/>
          </p:cNvSpPr>
          <p:nvPr/>
        </p:nvSpPr>
        <p:spPr bwMode="auto">
          <a:xfrm>
            <a:off x="3379788" y="4197350"/>
            <a:ext cx="323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Comic Sans MS" panose="030F0702030302020204" pitchFamily="66" charset="0"/>
              </a:rPr>
              <a:t>3</a:t>
            </a:r>
          </a:p>
        </p:txBody>
      </p:sp>
      <p:sp>
        <p:nvSpPr>
          <p:cNvPr id="201829" name="Text Box 99"/>
          <p:cNvSpPr txBox="1">
            <a:spLocks noChangeArrowheads="1"/>
          </p:cNvSpPr>
          <p:nvPr/>
        </p:nvSpPr>
        <p:spPr bwMode="auto">
          <a:xfrm>
            <a:off x="3379788" y="4652963"/>
            <a:ext cx="323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Comic Sans MS" panose="030F0702030302020204" pitchFamily="66" charset="0"/>
              </a:rPr>
              <a:t>4</a:t>
            </a:r>
          </a:p>
        </p:txBody>
      </p:sp>
      <p:sp>
        <p:nvSpPr>
          <p:cNvPr id="201830" name="Text Box 100"/>
          <p:cNvSpPr txBox="1">
            <a:spLocks noChangeArrowheads="1"/>
          </p:cNvSpPr>
          <p:nvPr/>
        </p:nvSpPr>
        <p:spPr bwMode="auto">
          <a:xfrm>
            <a:off x="3379788" y="5562600"/>
            <a:ext cx="323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Comic Sans MS" panose="030F0702030302020204" pitchFamily="66" charset="0"/>
              </a:rPr>
              <a:t>6</a:t>
            </a:r>
          </a:p>
        </p:txBody>
      </p:sp>
      <p:sp>
        <p:nvSpPr>
          <p:cNvPr id="201831" name="Text Box 101"/>
          <p:cNvSpPr txBox="1">
            <a:spLocks noChangeArrowheads="1"/>
          </p:cNvSpPr>
          <p:nvPr/>
        </p:nvSpPr>
        <p:spPr bwMode="auto">
          <a:xfrm>
            <a:off x="3379788" y="6018213"/>
            <a:ext cx="323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Comic Sans MS" panose="030F0702030302020204" pitchFamily="66" charset="0"/>
              </a:rPr>
              <a:t>7</a:t>
            </a:r>
          </a:p>
        </p:txBody>
      </p:sp>
      <p:sp>
        <p:nvSpPr>
          <p:cNvPr id="201832" name="Text Box 102"/>
          <p:cNvSpPr txBox="1">
            <a:spLocks noChangeArrowheads="1"/>
          </p:cNvSpPr>
          <p:nvPr/>
        </p:nvSpPr>
        <p:spPr bwMode="auto">
          <a:xfrm>
            <a:off x="3794125" y="5108575"/>
            <a:ext cx="349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Comic Sans MS" panose="030F0702030302020204" pitchFamily="66" charset="0"/>
              </a:rPr>
              <a:t>D</a:t>
            </a:r>
          </a:p>
        </p:txBody>
      </p:sp>
      <p:sp>
        <p:nvSpPr>
          <p:cNvPr id="201833" name="Text Box 103"/>
          <p:cNvSpPr txBox="1">
            <a:spLocks noChangeArrowheads="1"/>
          </p:cNvSpPr>
          <p:nvPr/>
        </p:nvSpPr>
        <p:spPr bwMode="auto">
          <a:xfrm>
            <a:off x="3813175" y="3289300"/>
            <a:ext cx="3508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Comic Sans MS" panose="030F0702030302020204" pitchFamily="66" charset="0"/>
              </a:rPr>
              <a:t>A</a:t>
            </a:r>
          </a:p>
        </p:txBody>
      </p:sp>
      <p:sp>
        <p:nvSpPr>
          <p:cNvPr id="201834" name="Text Box 104"/>
          <p:cNvSpPr txBox="1">
            <a:spLocks noChangeArrowheads="1"/>
          </p:cNvSpPr>
          <p:nvPr/>
        </p:nvSpPr>
        <p:spPr bwMode="auto">
          <a:xfrm>
            <a:off x="3794125" y="3744913"/>
            <a:ext cx="32861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Comic Sans MS" panose="030F0702030302020204" pitchFamily="66" charset="0"/>
              </a:rPr>
              <a:t>B</a:t>
            </a:r>
          </a:p>
        </p:txBody>
      </p:sp>
      <p:sp>
        <p:nvSpPr>
          <p:cNvPr id="201835" name="Text Box 105"/>
          <p:cNvSpPr txBox="1">
            <a:spLocks noChangeArrowheads="1"/>
          </p:cNvSpPr>
          <p:nvPr/>
        </p:nvSpPr>
        <p:spPr bwMode="auto">
          <a:xfrm>
            <a:off x="3794125" y="2835275"/>
            <a:ext cx="361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Comic Sans MS" panose="030F0702030302020204" pitchFamily="66" charset="0"/>
              </a:rPr>
              <a:t>x</a:t>
            </a:r>
            <a:r>
              <a:rPr lang="en-US" baseline="-25000">
                <a:latin typeface="Comic Sans MS" panose="030F0702030302020204" pitchFamily="66" charset="0"/>
              </a:rPr>
              <a:t>i</a:t>
            </a:r>
            <a:endParaRPr lang="en-US">
              <a:latin typeface="Comic Sans MS" panose="030F0702030302020204" pitchFamily="66" charset="0"/>
            </a:endParaRPr>
          </a:p>
        </p:txBody>
      </p:sp>
      <p:sp>
        <p:nvSpPr>
          <p:cNvPr id="201836" name="Text Box 106"/>
          <p:cNvSpPr txBox="1">
            <a:spLocks noChangeArrowheads="1"/>
          </p:cNvSpPr>
          <p:nvPr/>
        </p:nvSpPr>
        <p:spPr bwMode="auto">
          <a:xfrm>
            <a:off x="3794125" y="4198938"/>
            <a:ext cx="323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Comic Sans MS" panose="030F0702030302020204" pitchFamily="66" charset="0"/>
              </a:rPr>
              <a:t>C</a:t>
            </a:r>
          </a:p>
        </p:txBody>
      </p:sp>
      <p:sp>
        <p:nvSpPr>
          <p:cNvPr id="201837" name="Text Box 107"/>
          <p:cNvSpPr txBox="1">
            <a:spLocks noChangeArrowheads="1"/>
          </p:cNvSpPr>
          <p:nvPr/>
        </p:nvSpPr>
        <p:spPr bwMode="auto">
          <a:xfrm>
            <a:off x="3794125" y="4654550"/>
            <a:ext cx="3286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Comic Sans MS" panose="030F0702030302020204" pitchFamily="66" charset="0"/>
              </a:rPr>
              <a:t>B</a:t>
            </a:r>
          </a:p>
        </p:txBody>
      </p:sp>
      <p:sp>
        <p:nvSpPr>
          <p:cNvPr id="201838" name="Text Box 108"/>
          <p:cNvSpPr txBox="1">
            <a:spLocks noChangeArrowheads="1"/>
          </p:cNvSpPr>
          <p:nvPr/>
        </p:nvSpPr>
        <p:spPr bwMode="auto">
          <a:xfrm>
            <a:off x="3794125" y="5564188"/>
            <a:ext cx="3508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Comic Sans MS" panose="030F0702030302020204" pitchFamily="66" charset="0"/>
              </a:rPr>
              <a:t>A</a:t>
            </a:r>
          </a:p>
        </p:txBody>
      </p:sp>
      <p:sp>
        <p:nvSpPr>
          <p:cNvPr id="201839" name="Text Box 109"/>
          <p:cNvSpPr txBox="1">
            <a:spLocks noChangeArrowheads="1"/>
          </p:cNvSpPr>
          <p:nvPr/>
        </p:nvSpPr>
        <p:spPr bwMode="auto">
          <a:xfrm>
            <a:off x="3794125" y="6019800"/>
            <a:ext cx="3286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Comic Sans MS" panose="030F0702030302020204" pitchFamily="66" charset="0"/>
              </a:rPr>
              <a:t>B</a:t>
            </a:r>
          </a:p>
        </p:txBody>
      </p:sp>
      <p:grpSp>
        <p:nvGrpSpPr>
          <p:cNvPr id="2" name="Group 110"/>
          <p:cNvGrpSpPr>
            <a:grpSpLocks/>
          </p:cNvGrpSpPr>
          <p:nvPr/>
        </p:nvGrpSpPr>
        <p:grpSpPr bwMode="auto">
          <a:xfrm>
            <a:off x="4946650" y="2925763"/>
            <a:ext cx="3273425" cy="366712"/>
            <a:chOff x="2133" y="1816"/>
            <a:chExt cx="2062" cy="231"/>
          </a:xfrm>
        </p:grpSpPr>
        <p:sp>
          <p:nvSpPr>
            <p:cNvPr id="201841" name="Text Box 111"/>
            <p:cNvSpPr txBox="1">
              <a:spLocks noChangeArrowheads="1"/>
            </p:cNvSpPr>
            <p:nvPr/>
          </p:nvSpPr>
          <p:spPr bwMode="auto">
            <a:xfrm>
              <a:off x="2133" y="1816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>
                  <a:latin typeface="Comic Sans MS" panose="030F0702030302020204" pitchFamily="66" charset="0"/>
                </a:rPr>
                <a:t>0</a:t>
              </a:r>
            </a:p>
          </p:txBody>
        </p:sp>
        <p:sp>
          <p:nvSpPr>
            <p:cNvPr id="201842" name="Text Box 112"/>
            <p:cNvSpPr txBox="1">
              <a:spLocks noChangeArrowheads="1"/>
            </p:cNvSpPr>
            <p:nvPr/>
          </p:nvSpPr>
          <p:spPr bwMode="auto">
            <a:xfrm>
              <a:off x="2482" y="1816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>
                  <a:latin typeface="Comic Sans MS" panose="030F0702030302020204" pitchFamily="66" charset="0"/>
                </a:rPr>
                <a:t>0</a:t>
              </a:r>
            </a:p>
          </p:txBody>
        </p:sp>
        <p:sp>
          <p:nvSpPr>
            <p:cNvPr id="201843" name="Text Box 113"/>
            <p:cNvSpPr txBox="1">
              <a:spLocks noChangeArrowheads="1"/>
            </p:cNvSpPr>
            <p:nvPr/>
          </p:nvSpPr>
          <p:spPr bwMode="auto">
            <a:xfrm>
              <a:off x="3991" y="1816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>
                  <a:latin typeface="Comic Sans MS" panose="030F0702030302020204" pitchFamily="66" charset="0"/>
                </a:rPr>
                <a:t>0</a:t>
              </a:r>
            </a:p>
          </p:txBody>
        </p:sp>
        <p:sp>
          <p:nvSpPr>
            <p:cNvPr id="201844" name="Text Box 114"/>
            <p:cNvSpPr txBox="1">
              <a:spLocks noChangeArrowheads="1"/>
            </p:cNvSpPr>
            <p:nvPr/>
          </p:nvSpPr>
          <p:spPr bwMode="auto">
            <a:xfrm>
              <a:off x="2879" y="1816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>
                  <a:latin typeface="Comic Sans MS" panose="030F0702030302020204" pitchFamily="66" charset="0"/>
                </a:rPr>
                <a:t>0</a:t>
              </a:r>
            </a:p>
          </p:txBody>
        </p:sp>
        <p:sp>
          <p:nvSpPr>
            <p:cNvPr id="201845" name="Text Box 115"/>
            <p:cNvSpPr txBox="1">
              <a:spLocks noChangeArrowheads="1"/>
            </p:cNvSpPr>
            <p:nvPr/>
          </p:nvSpPr>
          <p:spPr bwMode="auto">
            <a:xfrm>
              <a:off x="3239" y="1816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>
                  <a:latin typeface="Comic Sans MS" panose="030F0702030302020204" pitchFamily="66" charset="0"/>
                </a:rPr>
                <a:t>0</a:t>
              </a:r>
            </a:p>
          </p:txBody>
        </p:sp>
        <p:sp>
          <p:nvSpPr>
            <p:cNvPr id="201846" name="Text Box 116"/>
            <p:cNvSpPr txBox="1">
              <a:spLocks noChangeArrowheads="1"/>
            </p:cNvSpPr>
            <p:nvPr/>
          </p:nvSpPr>
          <p:spPr bwMode="auto">
            <a:xfrm>
              <a:off x="3604" y="1816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>
                  <a:latin typeface="Comic Sans MS" panose="030F0702030302020204" pitchFamily="66" charset="0"/>
                </a:rPr>
                <a:t>0</a:t>
              </a:r>
            </a:p>
          </p:txBody>
        </p:sp>
      </p:grpSp>
      <p:grpSp>
        <p:nvGrpSpPr>
          <p:cNvPr id="3" name="Group 117"/>
          <p:cNvGrpSpPr>
            <a:grpSpLocks/>
          </p:cNvGrpSpPr>
          <p:nvPr/>
        </p:nvGrpSpPr>
        <p:grpSpPr bwMode="auto">
          <a:xfrm>
            <a:off x="4348163" y="2925763"/>
            <a:ext cx="325437" cy="3524250"/>
            <a:chOff x="1756" y="1816"/>
            <a:chExt cx="205" cy="2220"/>
          </a:xfrm>
        </p:grpSpPr>
        <p:sp>
          <p:nvSpPr>
            <p:cNvPr id="201848" name="Text Box 118"/>
            <p:cNvSpPr txBox="1">
              <a:spLocks noChangeArrowheads="1"/>
            </p:cNvSpPr>
            <p:nvPr/>
          </p:nvSpPr>
          <p:spPr bwMode="auto">
            <a:xfrm>
              <a:off x="1757" y="1816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>
                  <a:latin typeface="Comic Sans MS" panose="030F0702030302020204" pitchFamily="66" charset="0"/>
                </a:rPr>
                <a:t>0</a:t>
              </a:r>
            </a:p>
          </p:txBody>
        </p:sp>
        <p:sp>
          <p:nvSpPr>
            <p:cNvPr id="201849" name="Text Box 119"/>
            <p:cNvSpPr txBox="1">
              <a:spLocks noChangeArrowheads="1"/>
            </p:cNvSpPr>
            <p:nvPr/>
          </p:nvSpPr>
          <p:spPr bwMode="auto">
            <a:xfrm>
              <a:off x="1756" y="3231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>
                  <a:latin typeface="Comic Sans MS" panose="030F0702030302020204" pitchFamily="66" charset="0"/>
                </a:rPr>
                <a:t>0</a:t>
              </a:r>
            </a:p>
          </p:txBody>
        </p:sp>
        <p:sp>
          <p:nvSpPr>
            <p:cNvPr id="201850" name="Text Box 120"/>
            <p:cNvSpPr txBox="1">
              <a:spLocks noChangeArrowheads="1"/>
            </p:cNvSpPr>
            <p:nvPr/>
          </p:nvSpPr>
          <p:spPr bwMode="auto">
            <a:xfrm>
              <a:off x="1757" y="2085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>
                  <a:latin typeface="Comic Sans MS" panose="030F0702030302020204" pitchFamily="66" charset="0"/>
                </a:rPr>
                <a:t>0</a:t>
              </a:r>
            </a:p>
          </p:txBody>
        </p:sp>
        <p:sp>
          <p:nvSpPr>
            <p:cNvPr id="201851" name="Text Box 121"/>
            <p:cNvSpPr txBox="1">
              <a:spLocks noChangeArrowheads="1"/>
            </p:cNvSpPr>
            <p:nvPr/>
          </p:nvSpPr>
          <p:spPr bwMode="auto">
            <a:xfrm>
              <a:off x="1756" y="2372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>
                  <a:latin typeface="Comic Sans MS" panose="030F0702030302020204" pitchFamily="66" charset="0"/>
                </a:rPr>
                <a:t>0</a:t>
              </a:r>
            </a:p>
          </p:txBody>
        </p:sp>
        <p:sp>
          <p:nvSpPr>
            <p:cNvPr id="201852" name="Text Box 122"/>
            <p:cNvSpPr txBox="1">
              <a:spLocks noChangeArrowheads="1"/>
            </p:cNvSpPr>
            <p:nvPr/>
          </p:nvSpPr>
          <p:spPr bwMode="auto">
            <a:xfrm>
              <a:off x="1756" y="2658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>
                  <a:latin typeface="Comic Sans MS" panose="030F0702030302020204" pitchFamily="66" charset="0"/>
                </a:rPr>
                <a:t>0</a:t>
              </a:r>
            </a:p>
          </p:txBody>
        </p:sp>
        <p:sp>
          <p:nvSpPr>
            <p:cNvPr id="201853" name="Text Box 123"/>
            <p:cNvSpPr txBox="1">
              <a:spLocks noChangeArrowheads="1"/>
            </p:cNvSpPr>
            <p:nvPr/>
          </p:nvSpPr>
          <p:spPr bwMode="auto">
            <a:xfrm>
              <a:off x="1756" y="2945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>
                  <a:latin typeface="Comic Sans MS" panose="030F0702030302020204" pitchFamily="66" charset="0"/>
                </a:rPr>
                <a:t>0</a:t>
              </a:r>
            </a:p>
          </p:txBody>
        </p:sp>
        <p:sp>
          <p:nvSpPr>
            <p:cNvPr id="201854" name="Text Box 124"/>
            <p:cNvSpPr txBox="1">
              <a:spLocks noChangeArrowheads="1"/>
            </p:cNvSpPr>
            <p:nvPr/>
          </p:nvSpPr>
          <p:spPr bwMode="auto">
            <a:xfrm>
              <a:off x="1756" y="3518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>
                  <a:latin typeface="Comic Sans MS" panose="030F0702030302020204" pitchFamily="66" charset="0"/>
                </a:rPr>
                <a:t>0</a:t>
              </a:r>
            </a:p>
          </p:txBody>
        </p:sp>
        <p:sp>
          <p:nvSpPr>
            <p:cNvPr id="201855" name="Text Box 125"/>
            <p:cNvSpPr txBox="1">
              <a:spLocks noChangeArrowheads="1"/>
            </p:cNvSpPr>
            <p:nvPr/>
          </p:nvSpPr>
          <p:spPr bwMode="auto">
            <a:xfrm>
              <a:off x="1756" y="3805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>
                  <a:latin typeface="Comic Sans MS" panose="030F0702030302020204" pitchFamily="66" charset="0"/>
                </a:rPr>
                <a:t>0</a:t>
              </a:r>
            </a:p>
          </p:txBody>
        </p:sp>
      </p:grpSp>
      <p:sp>
        <p:nvSpPr>
          <p:cNvPr id="658558" name="Text Box 126"/>
          <p:cNvSpPr txBox="1">
            <a:spLocks noChangeArrowheads="1"/>
          </p:cNvSpPr>
          <p:nvPr/>
        </p:nvSpPr>
        <p:spPr bwMode="auto">
          <a:xfrm>
            <a:off x="4948238" y="3314700"/>
            <a:ext cx="323850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70000"/>
              </a:lnSpc>
            </a:pPr>
            <a:r>
              <a:rPr lang="en-US" sz="1600">
                <a:latin typeface="Comic Sans MS" panose="030F0702030302020204" pitchFamily="66" charset="0"/>
                <a:sym typeface="Symbol" panose="05050102010706020507" pitchFamily="18" charset="2"/>
              </a:rPr>
              <a:t></a:t>
            </a:r>
          </a:p>
          <a:p>
            <a:pPr eaLnBrk="1" hangingPunct="1">
              <a:lnSpc>
                <a:spcPct val="70000"/>
              </a:lnSpc>
            </a:pPr>
            <a:r>
              <a:rPr lang="en-US" sz="1600">
                <a:latin typeface="Comic Sans MS" panose="030F0702030302020204" pitchFamily="66" charset="0"/>
              </a:rPr>
              <a:t>0</a:t>
            </a:r>
          </a:p>
        </p:txBody>
      </p:sp>
      <p:sp>
        <p:nvSpPr>
          <p:cNvPr id="658559" name="Text Box 127"/>
          <p:cNvSpPr txBox="1">
            <a:spLocks noChangeArrowheads="1"/>
          </p:cNvSpPr>
          <p:nvPr/>
        </p:nvSpPr>
        <p:spPr bwMode="auto">
          <a:xfrm>
            <a:off x="5494338" y="3314700"/>
            <a:ext cx="323850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70000"/>
              </a:lnSpc>
            </a:pPr>
            <a:r>
              <a:rPr lang="en-US" sz="1600">
                <a:latin typeface="Comic Sans MS" panose="030F0702030302020204" pitchFamily="66" charset="0"/>
                <a:sym typeface="Symbol" panose="05050102010706020507" pitchFamily="18" charset="2"/>
              </a:rPr>
              <a:t></a:t>
            </a:r>
          </a:p>
          <a:p>
            <a:pPr eaLnBrk="1" hangingPunct="1">
              <a:lnSpc>
                <a:spcPct val="70000"/>
              </a:lnSpc>
            </a:pPr>
            <a:r>
              <a:rPr lang="en-US" sz="1600">
                <a:latin typeface="Comic Sans MS" panose="030F0702030302020204" pitchFamily="66" charset="0"/>
              </a:rPr>
              <a:t>0</a:t>
            </a:r>
          </a:p>
        </p:txBody>
      </p:sp>
      <p:sp>
        <p:nvSpPr>
          <p:cNvPr id="658560" name="Text Box 128"/>
          <p:cNvSpPr txBox="1">
            <a:spLocks noChangeArrowheads="1"/>
          </p:cNvSpPr>
          <p:nvPr/>
        </p:nvSpPr>
        <p:spPr bwMode="auto">
          <a:xfrm>
            <a:off x="6126163" y="3314700"/>
            <a:ext cx="323850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70000"/>
              </a:lnSpc>
            </a:pPr>
            <a:r>
              <a:rPr lang="en-US" sz="1600">
                <a:latin typeface="Comic Sans MS" panose="030F0702030302020204" pitchFamily="66" charset="0"/>
                <a:sym typeface="Symbol" panose="05050102010706020507" pitchFamily="18" charset="2"/>
              </a:rPr>
              <a:t></a:t>
            </a:r>
          </a:p>
          <a:p>
            <a:pPr eaLnBrk="1" hangingPunct="1">
              <a:lnSpc>
                <a:spcPct val="70000"/>
              </a:lnSpc>
            </a:pPr>
            <a:r>
              <a:rPr lang="en-US" sz="1600">
                <a:latin typeface="Comic Sans MS" panose="030F0702030302020204" pitchFamily="66" charset="0"/>
              </a:rPr>
              <a:t>0</a:t>
            </a:r>
          </a:p>
        </p:txBody>
      </p:sp>
      <p:grpSp>
        <p:nvGrpSpPr>
          <p:cNvPr id="4" name="Group 129"/>
          <p:cNvGrpSpPr>
            <a:grpSpLocks/>
          </p:cNvGrpSpPr>
          <p:nvPr/>
        </p:nvGrpSpPr>
        <p:grpSpPr bwMode="auto">
          <a:xfrm>
            <a:off x="6692900" y="3313113"/>
            <a:ext cx="352425" cy="436562"/>
            <a:chOff x="3233" y="2100"/>
            <a:chExt cx="222" cy="275"/>
          </a:xfrm>
        </p:grpSpPr>
        <p:sp>
          <p:nvSpPr>
            <p:cNvPr id="201860" name="Text Box 130"/>
            <p:cNvSpPr txBox="1">
              <a:spLocks noChangeArrowheads="1"/>
            </p:cNvSpPr>
            <p:nvPr/>
          </p:nvSpPr>
          <p:spPr bwMode="auto">
            <a:xfrm>
              <a:off x="3251" y="2101"/>
              <a:ext cx="204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70000"/>
                </a:lnSpc>
              </a:pPr>
              <a:r>
                <a:rPr lang="en-US" sz="1600">
                  <a:latin typeface="Comic Sans MS" panose="030F0702030302020204" pitchFamily="66" charset="0"/>
                  <a:sym typeface="Symbol" panose="05050102010706020507" pitchFamily="18" charset="2"/>
                </a:rPr>
                <a:t> </a:t>
              </a:r>
            </a:p>
            <a:p>
              <a:pPr eaLnBrk="1" hangingPunct="1">
                <a:lnSpc>
                  <a:spcPct val="70000"/>
                </a:lnSpc>
              </a:pPr>
              <a:r>
                <a:rPr lang="en-US" sz="1600">
                  <a:latin typeface="Comic Sans MS" panose="030F0702030302020204" pitchFamily="66" charset="0"/>
                </a:rPr>
                <a:t>1</a:t>
              </a:r>
            </a:p>
          </p:txBody>
        </p:sp>
        <p:sp>
          <p:nvSpPr>
            <p:cNvPr id="201861" name="Line 131"/>
            <p:cNvSpPr>
              <a:spLocks noChangeShapeType="1"/>
            </p:cNvSpPr>
            <p:nvPr/>
          </p:nvSpPr>
          <p:spPr bwMode="auto">
            <a:xfrm flipH="1" flipV="1">
              <a:off x="3233" y="2100"/>
              <a:ext cx="99" cy="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58564" name="Text Box 132"/>
          <p:cNvSpPr txBox="1">
            <a:spLocks noChangeArrowheads="1"/>
          </p:cNvSpPr>
          <p:nvPr/>
        </p:nvSpPr>
        <p:spPr bwMode="auto">
          <a:xfrm>
            <a:off x="7135813" y="3471863"/>
            <a:ext cx="609600" cy="26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70000"/>
              </a:lnSpc>
            </a:pPr>
            <a:r>
              <a:rPr lang="en-US" sz="1600">
                <a:latin typeface="Comic Sans MS" panose="030F0702030302020204" pitchFamily="66" charset="0"/>
                <a:sym typeface="Symbol" panose="05050102010706020507" pitchFamily="18" charset="2"/>
              </a:rPr>
              <a:t></a:t>
            </a:r>
            <a:r>
              <a:rPr lang="en-US" sz="1600">
                <a:latin typeface="Comic Sans MS" panose="030F0702030302020204" pitchFamily="66" charset="0"/>
              </a:rPr>
              <a:t>1</a:t>
            </a:r>
          </a:p>
        </p:txBody>
      </p:sp>
      <p:grpSp>
        <p:nvGrpSpPr>
          <p:cNvPr id="5" name="Group 133"/>
          <p:cNvGrpSpPr>
            <a:grpSpLocks/>
          </p:cNvGrpSpPr>
          <p:nvPr/>
        </p:nvGrpSpPr>
        <p:grpSpPr bwMode="auto">
          <a:xfrm>
            <a:off x="7816850" y="3314700"/>
            <a:ext cx="423863" cy="434975"/>
            <a:chOff x="3941" y="2101"/>
            <a:chExt cx="267" cy="274"/>
          </a:xfrm>
        </p:grpSpPr>
        <p:sp>
          <p:nvSpPr>
            <p:cNvPr id="201864" name="Text Box 134"/>
            <p:cNvSpPr txBox="1">
              <a:spLocks noChangeArrowheads="1"/>
            </p:cNvSpPr>
            <p:nvPr/>
          </p:nvSpPr>
          <p:spPr bwMode="auto">
            <a:xfrm>
              <a:off x="4004" y="2101"/>
              <a:ext cx="204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70000"/>
                </a:lnSpc>
              </a:pPr>
              <a:r>
                <a:rPr lang="en-US" sz="1600">
                  <a:latin typeface="Comic Sans MS" panose="030F0702030302020204" pitchFamily="66" charset="0"/>
                  <a:sym typeface="Symbol" panose="05050102010706020507" pitchFamily="18" charset="2"/>
                </a:rPr>
                <a:t> </a:t>
              </a:r>
            </a:p>
            <a:p>
              <a:pPr eaLnBrk="1" hangingPunct="1">
                <a:lnSpc>
                  <a:spcPct val="70000"/>
                </a:lnSpc>
              </a:pPr>
              <a:r>
                <a:rPr lang="en-US" sz="1600">
                  <a:latin typeface="Comic Sans MS" panose="030F0702030302020204" pitchFamily="66" charset="0"/>
                </a:rPr>
                <a:t>1</a:t>
              </a:r>
            </a:p>
          </p:txBody>
        </p:sp>
        <p:sp>
          <p:nvSpPr>
            <p:cNvPr id="201865" name="Line 135"/>
            <p:cNvSpPr>
              <a:spLocks noChangeShapeType="1"/>
            </p:cNvSpPr>
            <p:nvPr/>
          </p:nvSpPr>
          <p:spPr bwMode="auto">
            <a:xfrm flipH="1" flipV="1">
              <a:off x="3941" y="2102"/>
              <a:ext cx="99" cy="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136"/>
          <p:cNvGrpSpPr>
            <a:grpSpLocks/>
          </p:cNvGrpSpPr>
          <p:nvPr/>
        </p:nvGrpSpPr>
        <p:grpSpPr bwMode="auto">
          <a:xfrm>
            <a:off x="4876800" y="3744913"/>
            <a:ext cx="423863" cy="434975"/>
            <a:chOff x="3941" y="2101"/>
            <a:chExt cx="267" cy="274"/>
          </a:xfrm>
        </p:grpSpPr>
        <p:sp>
          <p:nvSpPr>
            <p:cNvPr id="201867" name="Text Box 137"/>
            <p:cNvSpPr txBox="1">
              <a:spLocks noChangeArrowheads="1"/>
            </p:cNvSpPr>
            <p:nvPr/>
          </p:nvSpPr>
          <p:spPr bwMode="auto">
            <a:xfrm>
              <a:off x="4004" y="2101"/>
              <a:ext cx="204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70000"/>
                </a:lnSpc>
              </a:pPr>
              <a:r>
                <a:rPr lang="en-US" sz="1600">
                  <a:latin typeface="Comic Sans MS" panose="030F0702030302020204" pitchFamily="66" charset="0"/>
                  <a:sym typeface="Symbol" panose="05050102010706020507" pitchFamily="18" charset="2"/>
                </a:rPr>
                <a:t> </a:t>
              </a:r>
            </a:p>
            <a:p>
              <a:pPr eaLnBrk="1" hangingPunct="1">
                <a:lnSpc>
                  <a:spcPct val="70000"/>
                </a:lnSpc>
              </a:pPr>
              <a:r>
                <a:rPr lang="en-US" sz="1600">
                  <a:latin typeface="Comic Sans MS" panose="030F0702030302020204" pitchFamily="66" charset="0"/>
                </a:rPr>
                <a:t>1</a:t>
              </a:r>
            </a:p>
          </p:txBody>
        </p:sp>
        <p:sp>
          <p:nvSpPr>
            <p:cNvPr id="201868" name="Line 138"/>
            <p:cNvSpPr>
              <a:spLocks noChangeShapeType="1"/>
            </p:cNvSpPr>
            <p:nvPr/>
          </p:nvSpPr>
          <p:spPr bwMode="auto">
            <a:xfrm flipH="1" flipV="1">
              <a:off x="3941" y="2102"/>
              <a:ext cx="99" cy="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58571" name="Text Box 139"/>
          <p:cNvSpPr txBox="1">
            <a:spLocks noChangeArrowheads="1"/>
          </p:cNvSpPr>
          <p:nvPr/>
        </p:nvSpPr>
        <p:spPr bwMode="auto">
          <a:xfrm>
            <a:off x="5387975" y="3916363"/>
            <a:ext cx="609600" cy="26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70000"/>
              </a:lnSpc>
            </a:pPr>
            <a:r>
              <a:rPr lang="en-US" sz="1600">
                <a:latin typeface="Comic Sans MS" panose="030F0702030302020204" pitchFamily="66" charset="0"/>
                <a:sym typeface="Symbol" panose="05050102010706020507" pitchFamily="18" charset="2"/>
              </a:rPr>
              <a:t></a:t>
            </a:r>
            <a:r>
              <a:rPr lang="en-US" sz="1600">
                <a:latin typeface="Comic Sans MS" panose="030F0702030302020204" pitchFamily="66" charset="0"/>
              </a:rPr>
              <a:t>1</a:t>
            </a:r>
          </a:p>
        </p:txBody>
      </p:sp>
      <p:sp>
        <p:nvSpPr>
          <p:cNvPr id="658572" name="Text Box 140"/>
          <p:cNvSpPr txBox="1">
            <a:spLocks noChangeArrowheads="1"/>
          </p:cNvSpPr>
          <p:nvPr/>
        </p:nvSpPr>
        <p:spPr bwMode="auto">
          <a:xfrm>
            <a:off x="5975350" y="3916363"/>
            <a:ext cx="609600" cy="26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70000"/>
              </a:lnSpc>
            </a:pPr>
            <a:r>
              <a:rPr lang="en-US" sz="1600">
                <a:latin typeface="Comic Sans MS" panose="030F0702030302020204" pitchFamily="66" charset="0"/>
                <a:sym typeface="Symbol" panose="05050102010706020507" pitchFamily="18" charset="2"/>
              </a:rPr>
              <a:t></a:t>
            </a:r>
            <a:r>
              <a:rPr lang="en-US" sz="1600">
                <a:latin typeface="Comic Sans MS" panose="030F0702030302020204" pitchFamily="66" charset="0"/>
              </a:rPr>
              <a:t>1</a:t>
            </a:r>
          </a:p>
        </p:txBody>
      </p:sp>
      <p:sp>
        <p:nvSpPr>
          <p:cNvPr id="658573" name="Text Box 141"/>
          <p:cNvSpPr txBox="1">
            <a:spLocks noChangeArrowheads="1"/>
          </p:cNvSpPr>
          <p:nvPr/>
        </p:nvSpPr>
        <p:spPr bwMode="auto">
          <a:xfrm>
            <a:off x="6711950" y="3744913"/>
            <a:ext cx="323850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70000"/>
              </a:lnSpc>
            </a:pPr>
            <a:r>
              <a:rPr lang="en-US" sz="1600">
                <a:latin typeface="Comic Sans MS" panose="030F0702030302020204" pitchFamily="66" charset="0"/>
                <a:sym typeface="Symbol" panose="05050102010706020507" pitchFamily="18" charset="2"/>
              </a:rPr>
              <a:t></a:t>
            </a:r>
          </a:p>
          <a:p>
            <a:pPr eaLnBrk="1" hangingPunct="1">
              <a:lnSpc>
                <a:spcPct val="70000"/>
              </a:lnSpc>
            </a:pPr>
            <a:r>
              <a:rPr lang="en-US" sz="1600">
                <a:latin typeface="Comic Sans MS" panose="030F0702030302020204" pitchFamily="66" charset="0"/>
              </a:rPr>
              <a:t>1</a:t>
            </a:r>
          </a:p>
        </p:txBody>
      </p:sp>
      <p:grpSp>
        <p:nvGrpSpPr>
          <p:cNvPr id="7" name="Group 142"/>
          <p:cNvGrpSpPr>
            <a:grpSpLocks/>
          </p:cNvGrpSpPr>
          <p:nvPr/>
        </p:nvGrpSpPr>
        <p:grpSpPr bwMode="auto">
          <a:xfrm>
            <a:off x="7278688" y="3744913"/>
            <a:ext cx="423862" cy="434975"/>
            <a:chOff x="3941" y="2101"/>
            <a:chExt cx="267" cy="274"/>
          </a:xfrm>
        </p:grpSpPr>
        <p:sp>
          <p:nvSpPr>
            <p:cNvPr id="201873" name="Text Box 143"/>
            <p:cNvSpPr txBox="1">
              <a:spLocks noChangeArrowheads="1"/>
            </p:cNvSpPr>
            <p:nvPr/>
          </p:nvSpPr>
          <p:spPr bwMode="auto">
            <a:xfrm>
              <a:off x="4004" y="2101"/>
              <a:ext cx="204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70000"/>
                </a:lnSpc>
              </a:pPr>
              <a:r>
                <a:rPr lang="en-US" sz="1600">
                  <a:latin typeface="Comic Sans MS" panose="030F0702030302020204" pitchFamily="66" charset="0"/>
                  <a:sym typeface="Symbol" panose="05050102010706020507" pitchFamily="18" charset="2"/>
                </a:rPr>
                <a:t> </a:t>
              </a:r>
            </a:p>
            <a:p>
              <a:pPr eaLnBrk="1" hangingPunct="1">
                <a:lnSpc>
                  <a:spcPct val="70000"/>
                </a:lnSpc>
              </a:pPr>
              <a:r>
                <a:rPr lang="en-US" sz="1600">
                  <a:latin typeface="Comic Sans MS" panose="030F0702030302020204" pitchFamily="66" charset="0"/>
                </a:rPr>
                <a:t>2</a:t>
              </a:r>
            </a:p>
          </p:txBody>
        </p:sp>
        <p:sp>
          <p:nvSpPr>
            <p:cNvPr id="201874" name="Line 144"/>
            <p:cNvSpPr>
              <a:spLocks noChangeShapeType="1"/>
            </p:cNvSpPr>
            <p:nvPr/>
          </p:nvSpPr>
          <p:spPr bwMode="auto">
            <a:xfrm flipH="1" flipV="1">
              <a:off x="3941" y="2102"/>
              <a:ext cx="99" cy="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58577" name="Text Box 145"/>
          <p:cNvSpPr txBox="1">
            <a:spLocks noChangeArrowheads="1"/>
          </p:cNvSpPr>
          <p:nvPr/>
        </p:nvSpPr>
        <p:spPr bwMode="auto">
          <a:xfrm>
            <a:off x="7712075" y="3916363"/>
            <a:ext cx="609600" cy="26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70000"/>
              </a:lnSpc>
            </a:pPr>
            <a:r>
              <a:rPr lang="en-US" sz="1600">
                <a:latin typeface="Comic Sans MS" panose="030F0702030302020204" pitchFamily="66" charset="0"/>
                <a:sym typeface="Symbol" panose="05050102010706020507" pitchFamily="18" charset="2"/>
              </a:rPr>
              <a:t></a:t>
            </a:r>
            <a:r>
              <a:rPr lang="en-US" sz="1600">
                <a:latin typeface="Comic Sans MS" panose="030F0702030302020204" pitchFamily="66" charset="0"/>
              </a:rPr>
              <a:t>2</a:t>
            </a:r>
          </a:p>
        </p:txBody>
      </p:sp>
      <p:grpSp>
        <p:nvGrpSpPr>
          <p:cNvPr id="8" name="Group 146"/>
          <p:cNvGrpSpPr>
            <a:grpSpLocks/>
          </p:cNvGrpSpPr>
          <p:nvPr/>
        </p:nvGrpSpPr>
        <p:grpSpPr bwMode="auto">
          <a:xfrm>
            <a:off x="4964113" y="4208463"/>
            <a:ext cx="3209925" cy="434975"/>
            <a:chOff x="2144" y="2664"/>
            <a:chExt cx="2022" cy="274"/>
          </a:xfrm>
        </p:grpSpPr>
        <p:sp>
          <p:nvSpPr>
            <p:cNvPr id="201877" name="Text Box 147"/>
            <p:cNvSpPr txBox="1">
              <a:spLocks noChangeArrowheads="1"/>
            </p:cNvSpPr>
            <p:nvPr/>
          </p:nvSpPr>
          <p:spPr bwMode="auto">
            <a:xfrm>
              <a:off x="2144" y="2664"/>
              <a:ext cx="204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70000"/>
                </a:lnSpc>
              </a:pPr>
              <a:r>
                <a:rPr lang="en-US" sz="1600">
                  <a:latin typeface="Comic Sans MS" panose="030F0702030302020204" pitchFamily="66" charset="0"/>
                  <a:sym typeface="Symbol" panose="05050102010706020507" pitchFamily="18" charset="2"/>
                </a:rPr>
                <a:t></a:t>
              </a:r>
            </a:p>
            <a:p>
              <a:pPr eaLnBrk="1" hangingPunct="1">
                <a:lnSpc>
                  <a:spcPct val="70000"/>
                </a:lnSpc>
              </a:pPr>
              <a:r>
                <a:rPr lang="en-US" sz="1600">
                  <a:latin typeface="Comic Sans MS" panose="030F0702030302020204" pitchFamily="66" charset="0"/>
                </a:rPr>
                <a:t>1</a:t>
              </a:r>
            </a:p>
          </p:txBody>
        </p:sp>
        <p:sp>
          <p:nvSpPr>
            <p:cNvPr id="201878" name="Text Box 148"/>
            <p:cNvSpPr txBox="1">
              <a:spLocks noChangeArrowheads="1"/>
            </p:cNvSpPr>
            <p:nvPr/>
          </p:nvSpPr>
          <p:spPr bwMode="auto">
            <a:xfrm>
              <a:off x="2495" y="2664"/>
              <a:ext cx="204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70000"/>
                </a:lnSpc>
              </a:pPr>
              <a:r>
                <a:rPr lang="en-US" sz="1600">
                  <a:latin typeface="Comic Sans MS" panose="030F0702030302020204" pitchFamily="66" charset="0"/>
                  <a:sym typeface="Symbol" panose="05050102010706020507" pitchFamily="18" charset="2"/>
                </a:rPr>
                <a:t></a:t>
              </a:r>
            </a:p>
            <a:p>
              <a:pPr eaLnBrk="1" hangingPunct="1">
                <a:lnSpc>
                  <a:spcPct val="70000"/>
                </a:lnSpc>
              </a:pPr>
              <a:r>
                <a:rPr lang="en-US" sz="1600">
                  <a:latin typeface="Comic Sans MS" panose="030F0702030302020204" pitchFamily="66" charset="0"/>
                </a:rPr>
                <a:t>1</a:t>
              </a:r>
            </a:p>
          </p:txBody>
        </p:sp>
        <p:grpSp>
          <p:nvGrpSpPr>
            <p:cNvPr id="201879" name="Group 149"/>
            <p:cNvGrpSpPr>
              <a:grpSpLocks/>
            </p:cNvGrpSpPr>
            <p:nvPr/>
          </p:nvGrpSpPr>
          <p:grpSpPr bwMode="auto">
            <a:xfrm>
              <a:off x="2843" y="2664"/>
              <a:ext cx="267" cy="274"/>
              <a:chOff x="3941" y="2101"/>
              <a:chExt cx="267" cy="274"/>
            </a:xfrm>
          </p:grpSpPr>
          <p:sp>
            <p:nvSpPr>
              <p:cNvPr id="201880" name="Text Box 150"/>
              <p:cNvSpPr txBox="1">
                <a:spLocks noChangeArrowheads="1"/>
              </p:cNvSpPr>
              <p:nvPr/>
            </p:nvSpPr>
            <p:spPr bwMode="auto">
              <a:xfrm>
                <a:off x="4004" y="2101"/>
                <a:ext cx="204" cy="2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lnSpc>
                    <a:spcPct val="70000"/>
                  </a:lnSpc>
                </a:pPr>
                <a:r>
                  <a:rPr lang="en-US" sz="1600">
                    <a:latin typeface="Comic Sans MS" panose="030F0702030302020204" pitchFamily="66" charset="0"/>
                    <a:sym typeface="Symbol" panose="05050102010706020507" pitchFamily="18" charset="2"/>
                  </a:rPr>
                  <a:t> </a:t>
                </a:r>
              </a:p>
              <a:p>
                <a:pPr eaLnBrk="1" hangingPunct="1">
                  <a:lnSpc>
                    <a:spcPct val="70000"/>
                  </a:lnSpc>
                </a:pPr>
                <a:r>
                  <a:rPr lang="en-US" sz="1600">
                    <a:latin typeface="Comic Sans MS" panose="030F0702030302020204" pitchFamily="66" charset="0"/>
                  </a:rPr>
                  <a:t>2</a:t>
                </a:r>
              </a:p>
            </p:txBody>
          </p:sp>
          <p:sp>
            <p:nvSpPr>
              <p:cNvPr id="201881" name="Line 151"/>
              <p:cNvSpPr>
                <a:spLocks noChangeShapeType="1"/>
              </p:cNvSpPr>
              <p:nvPr/>
            </p:nvSpPr>
            <p:spPr bwMode="auto">
              <a:xfrm flipH="1" flipV="1">
                <a:off x="3941" y="2102"/>
                <a:ext cx="99" cy="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01882" name="Text Box 152"/>
            <p:cNvSpPr txBox="1">
              <a:spLocks noChangeArrowheads="1"/>
            </p:cNvSpPr>
            <p:nvPr/>
          </p:nvSpPr>
          <p:spPr bwMode="auto">
            <a:xfrm>
              <a:off x="3170" y="2772"/>
              <a:ext cx="384" cy="1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70000"/>
                </a:lnSpc>
              </a:pPr>
              <a:r>
                <a:rPr lang="en-US" sz="1600">
                  <a:latin typeface="Comic Sans MS" panose="030F0702030302020204" pitchFamily="66" charset="0"/>
                  <a:sym typeface="Symbol" panose="05050102010706020507" pitchFamily="18" charset="2"/>
                </a:rPr>
                <a:t></a:t>
              </a:r>
              <a:r>
                <a:rPr lang="en-US" sz="1600">
                  <a:latin typeface="Comic Sans MS" panose="030F0702030302020204" pitchFamily="66" charset="0"/>
                </a:rPr>
                <a:t>2</a:t>
              </a:r>
            </a:p>
          </p:txBody>
        </p:sp>
        <p:sp>
          <p:nvSpPr>
            <p:cNvPr id="201883" name="Text Box 153"/>
            <p:cNvSpPr txBox="1">
              <a:spLocks noChangeArrowheads="1"/>
            </p:cNvSpPr>
            <p:nvPr/>
          </p:nvSpPr>
          <p:spPr bwMode="auto">
            <a:xfrm>
              <a:off x="3638" y="2664"/>
              <a:ext cx="204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70000"/>
                </a:lnSpc>
              </a:pPr>
              <a:r>
                <a:rPr lang="en-US" sz="1600">
                  <a:latin typeface="Comic Sans MS" panose="030F0702030302020204" pitchFamily="66" charset="0"/>
                  <a:sym typeface="Symbol" panose="05050102010706020507" pitchFamily="18" charset="2"/>
                </a:rPr>
                <a:t></a:t>
              </a:r>
            </a:p>
            <a:p>
              <a:pPr eaLnBrk="1" hangingPunct="1">
                <a:lnSpc>
                  <a:spcPct val="70000"/>
                </a:lnSpc>
              </a:pPr>
              <a:r>
                <a:rPr lang="en-US" sz="1600">
                  <a:latin typeface="Comic Sans MS" panose="030F0702030302020204" pitchFamily="66" charset="0"/>
                </a:rPr>
                <a:t>2</a:t>
              </a:r>
            </a:p>
          </p:txBody>
        </p:sp>
        <p:sp>
          <p:nvSpPr>
            <p:cNvPr id="201884" name="Text Box 154"/>
            <p:cNvSpPr txBox="1">
              <a:spLocks noChangeArrowheads="1"/>
            </p:cNvSpPr>
            <p:nvPr/>
          </p:nvSpPr>
          <p:spPr bwMode="auto">
            <a:xfrm>
              <a:off x="3962" y="2664"/>
              <a:ext cx="204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70000"/>
                </a:lnSpc>
              </a:pPr>
              <a:r>
                <a:rPr lang="en-US" sz="1600">
                  <a:latin typeface="Comic Sans MS" panose="030F0702030302020204" pitchFamily="66" charset="0"/>
                  <a:sym typeface="Symbol" panose="05050102010706020507" pitchFamily="18" charset="2"/>
                </a:rPr>
                <a:t></a:t>
              </a:r>
            </a:p>
            <a:p>
              <a:pPr eaLnBrk="1" hangingPunct="1">
                <a:lnSpc>
                  <a:spcPct val="70000"/>
                </a:lnSpc>
              </a:pPr>
              <a:r>
                <a:rPr lang="en-US" sz="1600">
                  <a:latin typeface="Comic Sans MS" panose="030F0702030302020204" pitchFamily="66" charset="0"/>
                </a:rPr>
                <a:t>2</a:t>
              </a:r>
            </a:p>
          </p:txBody>
        </p:sp>
      </p:grpSp>
      <p:grpSp>
        <p:nvGrpSpPr>
          <p:cNvPr id="10" name="Group 155"/>
          <p:cNvGrpSpPr>
            <a:grpSpLocks/>
          </p:cNvGrpSpPr>
          <p:nvPr/>
        </p:nvGrpSpPr>
        <p:grpSpPr bwMode="auto">
          <a:xfrm>
            <a:off x="4957763" y="4643438"/>
            <a:ext cx="3381375" cy="434975"/>
            <a:chOff x="2140" y="2938"/>
            <a:chExt cx="2130" cy="274"/>
          </a:xfrm>
        </p:grpSpPr>
        <p:grpSp>
          <p:nvGrpSpPr>
            <p:cNvPr id="201886" name="Group 156"/>
            <p:cNvGrpSpPr>
              <a:grpSpLocks/>
            </p:cNvGrpSpPr>
            <p:nvPr/>
          </p:nvGrpSpPr>
          <p:grpSpPr bwMode="auto">
            <a:xfrm>
              <a:off x="2140" y="2938"/>
              <a:ext cx="267" cy="274"/>
              <a:chOff x="3941" y="2101"/>
              <a:chExt cx="267" cy="274"/>
            </a:xfrm>
          </p:grpSpPr>
          <p:sp>
            <p:nvSpPr>
              <p:cNvPr id="201887" name="Text Box 157"/>
              <p:cNvSpPr txBox="1">
                <a:spLocks noChangeArrowheads="1"/>
              </p:cNvSpPr>
              <p:nvPr/>
            </p:nvSpPr>
            <p:spPr bwMode="auto">
              <a:xfrm>
                <a:off x="4004" y="2101"/>
                <a:ext cx="204" cy="2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lnSpc>
                    <a:spcPct val="70000"/>
                  </a:lnSpc>
                </a:pPr>
                <a:r>
                  <a:rPr lang="en-US" sz="1600">
                    <a:latin typeface="Comic Sans MS" panose="030F0702030302020204" pitchFamily="66" charset="0"/>
                    <a:sym typeface="Symbol" panose="05050102010706020507" pitchFamily="18" charset="2"/>
                  </a:rPr>
                  <a:t> </a:t>
                </a:r>
              </a:p>
              <a:p>
                <a:pPr eaLnBrk="1" hangingPunct="1">
                  <a:lnSpc>
                    <a:spcPct val="70000"/>
                  </a:lnSpc>
                </a:pPr>
                <a:r>
                  <a:rPr lang="en-US" sz="1600">
                    <a:latin typeface="Comic Sans MS" panose="030F0702030302020204" pitchFamily="66" charset="0"/>
                  </a:rPr>
                  <a:t>1</a:t>
                </a:r>
              </a:p>
            </p:txBody>
          </p:sp>
          <p:sp>
            <p:nvSpPr>
              <p:cNvPr id="201888" name="Line 158"/>
              <p:cNvSpPr>
                <a:spLocks noChangeShapeType="1"/>
              </p:cNvSpPr>
              <p:nvPr/>
            </p:nvSpPr>
            <p:spPr bwMode="auto">
              <a:xfrm flipH="1" flipV="1">
                <a:off x="3941" y="2102"/>
                <a:ext cx="99" cy="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01889" name="Text Box 159"/>
            <p:cNvSpPr txBox="1">
              <a:spLocks noChangeArrowheads="1"/>
            </p:cNvSpPr>
            <p:nvPr/>
          </p:nvSpPr>
          <p:spPr bwMode="auto">
            <a:xfrm>
              <a:off x="2510" y="2938"/>
              <a:ext cx="204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70000"/>
                </a:lnSpc>
              </a:pPr>
              <a:r>
                <a:rPr lang="en-US" sz="1600">
                  <a:latin typeface="Comic Sans MS" panose="030F0702030302020204" pitchFamily="66" charset="0"/>
                  <a:sym typeface="Symbol" panose="05050102010706020507" pitchFamily="18" charset="2"/>
                </a:rPr>
                <a:t></a:t>
              </a:r>
            </a:p>
            <a:p>
              <a:pPr eaLnBrk="1" hangingPunct="1">
                <a:lnSpc>
                  <a:spcPct val="70000"/>
                </a:lnSpc>
              </a:pPr>
              <a:r>
                <a:rPr lang="en-US" sz="1600">
                  <a:latin typeface="Comic Sans MS" panose="030F0702030302020204" pitchFamily="66" charset="0"/>
                </a:rPr>
                <a:t>1</a:t>
              </a:r>
            </a:p>
          </p:txBody>
        </p:sp>
        <p:sp>
          <p:nvSpPr>
            <p:cNvPr id="201890" name="Text Box 160"/>
            <p:cNvSpPr txBox="1">
              <a:spLocks noChangeArrowheads="1"/>
            </p:cNvSpPr>
            <p:nvPr/>
          </p:nvSpPr>
          <p:spPr bwMode="auto">
            <a:xfrm>
              <a:off x="2888" y="2938"/>
              <a:ext cx="204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70000"/>
                </a:lnSpc>
              </a:pPr>
              <a:r>
                <a:rPr lang="en-US" sz="1600">
                  <a:latin typeface="Comic Sans MS" panose="030F0702030302020204" pitchFamily="66" charset="0"/>
                  <a:sym typeface="Symbol" panose="05050102010706020507" pitchFamily="18" charset="2"/>
                </a:rPr>
                <a:t></a:t>
              </a:r>
            </a:p>
            <a:p>
              <a:pPr eaLnBrk="1" hangingPunct="1">
                <a:lnSpc>
                  <a:spcPct val="70000"/>
                </a:lnSpc>
              </a:pPr>
              <a:r>
                <a:rPr lang="en-US" sz="1600">
                  <a:latin typeface="Comic Sans MS" panose="030F0702030302020204" pitchFamily="66" charset="0"/>
                </a:rPr>
                <a:t>2</a:t>
              </a:r>
            </a:p>
          </p:txBody>
        </p:sp>
        <p:sp>
          <p:nvSpPr>
            <p:cNvPr id="201891" name="Text Box 161"/>
            <p:cNvSpPr txBox="1">
              <a:spLocks noChangeArrowheads="1"/>
            </p:cNvSpPr>
            <p:nvPr/>
          </p:nvSpPr>
          <p:spPr bwMode="auto">
            <a:xfrm>
              <a:off x="3212" y="2938"/>
              <a:ext cx="204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70000"/>
                </a:lnSpc>
              </a:pPr>
              <a:r>
                <a:rPr lang="en-US" sz="1600">
                  <a:latin typeface="Comic Sans MS" panose="030F0702030302020204" pitchFamily="66" charset="0"/>
                  <a:sym typeface="Symbol" panose="05050102010706020507" pitchFamily="18" charset="2"/>
                </a:rPr>
                <a:t></a:t>
              </a:r>
            </a:p>
            <a:p>
              <a:pPr eaLnBrk="1" hangingPunct="1">
                <a:lnSpc>
                  <a:spcPct val="70000"/>
                </a:lnSpc>
              </a:pPr>
              <a:r>
                <a:rPr lang="en-US" sz="1600">
                  <a:latin typeface="Comic Sans MS" panose="030F0702030302020204" pitchFamily="66" charset="0"/>
                </a:rPr>
                <a:t>2</a:t>
              </a:r>
            </a:p>
          </p:txBody>
        </p:sp>
        <p:grpSp>
          <p:nvGrpSpPr>
            <p:cNvPr id="201892" name="Group 162"/>
            <p:cNvGrpSpPr>
              <a:grpSpLocks/>
            </p:cNvGrpSpPr>
            <p:nvPr/>
          </p:nvGrpSpPr>
          <p:grpSpPr bwMode="auto">
            <a:xfrm>
              <a:off x="3580" y="2938"/>
              <a:ext cx="267" cy="274"/>
              <a:chOff x="3941" y="2101"/>
              <a:chExt cx="267" cy="274"/>
            </a:xfrm>
          </p:grpSpPr>
          <p:sp>
            <p:nvSpPr>
              <p:cNvPr id="201893" name="Text Box 163"/>
              <p:cNvSpPr txBox="1">
                <a:spLocks noChangeArrowheads="1"/>
              </p:cNvSpPr>
              <p:nvPr/>
            </p:nvSpPr>
            <p:spPr bwMode="auto">
              <a:xfrm>
                <a:off x="4004" y="2101"/>
                <a:ext cx="204" cy="2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lnSpc>
                    <a:spcPct val="70000"/>
                  </a:lnSpc>
                </a:pPr>
                <a:r>
                  <a:rPr lang="en-US" sz="1600">
                    <a:latin typeface="Comic Sans MS" panose="030F0702030302020204" pitchFamily="66" charset="0"/>
                    <a:sym typeface="Symbol" panose="05050102010706020507" pitchFamily="18" charset="2"/>
                  </a:rPr>
                  <a:t> </a:t>
                </a:r>
              </a:p>
              <a:p>
                <a:pPr eaLnBrk="1" hangingPunct="1">
                  <a:lnSpc>
                    <a:spcPct val="70000"/>
                  </a:lnSpc>
                </a:pPr>
                <a:r>
                  <a:rPr lang="en-US" sz="1600">
                    <a:latin typeface="Comic Sans MS" panose="030F0702030302020204" pitchFamily="66" charset="0"/>
                  </a:rPr>
                  <a:t>3</a:t>
                </a:r>
              </a:p>
            </p:txBody>
          </p:sp>
          <p:sp>
            <p:nvSpPr>
              <p:cNvPr id="201894" name="Line 164"/>
              <p:cNvSpPr>
                <a:spLocks noChangeShapeType="1"/>
              </p:cNvSpPr>
              <p:nvPr/>
            </p:nvSpPr>
            <p:spPr bwMode="auto">
              <a:xfrm flipH="1" flipV="1">
                <a:off x="3941" y="2102"/>
                <a:ext cx="99" cy="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01895" name="Text Box 165"/>
            <p:cNvSpPr txBox="1">
              <a:spLocks noChangeArrowheads="1"/>
            </p:cNvSpPr>
            <p:nvPr/>
          </p:nvSpPr>
          <p:spPr bwMode="auto">
            <a:xfrm>
              <a:off x="3886" y="3046"/>
              <a:ext cx="384" cy="1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70000"/>
                </a:lnSpc>
              </a:pPr>
              <a:r>
                <a:rPr lang="en-US" sz="1600">
                  <a:latin typeface="Comic Sans MS" panose="030F0702030302020204" pitchFamily="66" charset="0"/>
                  <a:sym typeface="Symbol" panose="05050102010706020507" pitchFamily="18" charset="2"/>
                </a:rPr>
                <a:t></a:t>
              </a:r>
              <a:r>
                <a:rPr lang="en-US" sz="1600">
                  <a:latin typeface="Comic Sans MS" panose="030F0702030302020204" pitchFamily="66" charset="0"/>
                </a:rPr>
                <a:t>3</a:t>
              </a:r>
            </a:p>
          </p:txBody>
        </p:sp>
      </p:grpSp>
      <p:grpSp>
        <p:nvGrpSpPr>
          <p:cNvPr id="13" name="Group 166"/>
          <p:cNvGrpSpPr>
            <a:grpSpLocks/>
          </p:cNvGrpSpPr>
          <p:nvPr/>
        </p:nvGrpSpPr>
        <p:grpSpPr bwMode="auto">
          <a:xfrm>
            <a:off x="4976813" y="5102225"/>
            <a:ext cx="3217862" cy="434975"/>
            <a:chOff x="2152" y="3227"/>
            <a:chExt cx="2027" cy="274"/>
          </a:xfrm>
        </p:grpSpPr>
        <p:sp>
          <p:nvSpPr>
            <p:cNvPr id="201897" name="Text Box 167"/>
            <p:cNvSpPr txBox="1">
              <a:spLocks noChangeArrowheads="1"/>
            </p:cNvSpPr>
            <p:nvPr/>
          </p:nvSpPr>
          <p:spPr bwMode="auto">
            <a:xfrm>
              <a:off x="2152" y="3227"/>
              <a:ext cx="204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70000"/>
                </a:lnSpc>
              </a:pPr>
              <a:r>
                <a:rPr lang="en-US" sz="1600">
                  <a:latin typeface="Comic Sans MS" panose="030F0702030302020204" pitchFamily="66" charset="0"/>
                  <a:sym typeface="Symbol" panose="05050102010706020507" pitchFamily="18" charset="2"/>
                </a:rPr>
                <a:t></a:t>
              </a:r>
            </a:p>
            <a:p>
              <a:pPr eaLnBrk="1" hangingPunct="1">
                <a:lnSpc>
                  <a:spcPct val="70000"/>
                </a:lnSpc>
              </a:pPr>
              <a:r>
                <a:rPr lang="en-US" sz="1600">
                  <a:latin typeface="Comic Sans MS" panose="030F0702030302020204" pitchFamily="66" charset="0"/>
                </a:rPr>
                <a:t>1</a:t>
              </a:r>
            </a:p>
          </p:txBody>
        </p:sp>
        <p:grpSp>
          <p:nvGrpSpPr>
            <p:cNvPr id="201898" name="Group 168"/>
            <p:cNvGrpSpPr>
              <a:grpSpLocks/>
            </p:cNvGrpSpPr>
            <p:nvPr/>
          </p:nvGrpSpPr>
          <p:grpSpPr bwMode="auto">
            <a:xfrm>
              <a:off x="2484" y="3227"/>
              <a:ext cx="267" cy="274"/>
              <a:chOff x="3941" y="2101"/>
              <a:chExt cx="267" cy="274"/>
            </a:xfrm>
          </p:grpSpPr>
          <p:sp>
            <p:nvSpPr>
              <p:cNvPr id="201899" name="Text Box 169"/>
              <p:cNvSpPr txBox="1">
                <a:spLocks noChangeArrowheads="1"/>
              </p:cNvSpPr>
              <p:nvPr/>
            </p:nvSpPr>
            <p:spPr bwMode="auto">
              <a:xfrm>
                <a:off x="4004" y="2101"/>
                <a:ext cx="204" cy="2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lnSpc>
                    <a:spcPct val="70000"/>
                  </a:lnSpc>
                </a:pPr>
                <a:r>
                  <a:rPr lang="en-US" sz="1600">
                    <a:latin typeface="Comic Sans MS" panose="030F0702030302020204" pitchFamily="66" charset="0"/>
                    <a:sym typeface="Symbol" panose="05050102010706020507" pitchFamily="18" charset="2"/>
                  </a:rPr>
                  <a:t> </a:t>
                </a:r>
              </a:p>
              <a:p>
                <a:pPr eaLnBrk="1" hangingPunct="1">
                  <a:lnSpc>
                    <a:spcPct val="70000"/>
                  </a:lnSpc>
                </a:pPr>
                <a:r>
                  <a:rPr lang="en-US" sz="1600">
                    <a:latin typeface="Comic Sans MS" panose="030F0702030302020204" pitchFamily="66" charset="0"/>
                  </a:rPr>
                  <a:t>2</a:t>
                </a:r>
              </a:p>
            </p:txBody>
          </p:sp>
          <p:sp>
            <p:nvSpPr>
              <p:cNvPr id="201900" name="Line 170"/>
              <p:cNvSpPr>
                <a:spLocks noChangeShapeType="1"/>
              </p:cNvSpPr>
              <p:nvPr/>
            </p:nvSpPr>
            <p:spPr bwMode="auto">
              <a:xfrm flipH="1" flipV="1">
                <a:off x="3941" y="2102"/>
                <a:ext cx="99" cy="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01901" name="Text Box 171"/>
            <p:cNvSpPr txBox="1">
              <a:spLocks noChangeArrowheads="1"/>
            </p:cNvSpPr>
            <p:nvPr/>
          </p:nvSpPr>
          <p:spPr bwMode="auto">
            <a:xfrm>
              <a:off x="2888" y="3227"/>
              <a:ext cx="204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70000"/>
                </a:lnSpc>
              </a:pPr>
              <a:r>
                <a:rPr lang="en-US" sz="1600">
                  <a:latin typeface="Comic Sans MS" panose="030F0702030302020204" pitchFamily="66" charset="0"/>
                  <a:sym typeface="Symbol" panose="05050102010706020507" pitchFamily="18" charset="2"/>
                </a:rPr>
                <a:t></a:t>
              </a:r>
            </a:p>
            <a:p>
              <a:pPr eaLnBrk="1" hangingPunct="1">
                <a:lnSpc>
                  <a:spcPct val="70000"/>
                </a:lnSpc>
              </a:pPr>
              <a:r>
                <a:rPr lang="en-US" sz="1600">
                  <a:latin typeface="Comic Sans MS" panose="030F0702030302020204" pitchFamily="66" charset="0"/>
                </a:rPr>
                <a:t>2</a:t>
              </a:r>
            </a:p>
          </p:txBody>
        </p:sp>
        <p:sp>
          <p:nvSpPr>
            <p:cNvPr id="201902" name="Text Box 172"/>
            <p:cNvSpPr txBox="1">
              <a:spLocks noChangeArrowheads="1"/>
            </p:cNvSpPr>
            <p:nvPr/>
          </p:nvSpPr>
          <p:spPr bwMode="auto">
            <a:xfrm>
              <a:off x="3212" y="3227"/>
              <a:ext cx="204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70000"/>
                </a:lnSpc>
              </a:pPr>
              <a:r>
                <a:rPr lang="en-US" sz="1600">
                  <a:latin typeface="Comic Sans MS" panose="030F0702030302020204" pitchFamily="66" charset="0"/>
                  <a:sym typeface="Symbol" panose="05050102010706020507" pitchFamily="18" charset="2"/>
                </a:rPr>
                <a:t></a:t>
              </a:r>
            </a:p>
            <a:p>
              <a:pPr eaLnBrk="1" hangingPunct="1">
                <a:lnSpc>
                  <a:spcPct val="70000"/>
                </a:lnSpc>
              </a:pPr>
              <a:r>
                <a:rPr lang="en-US" sz="1600">
                  <a:latin typeface="Comic Sans MS" panose="030F0702030302020204" pitchFamily="66" charset="0"/>
                </a:rPr>
                <a:t>2</a:t>
              </a:r>
            </a:p>
          </p:txBody>
        </p:sp>
        <p:sp>
          <p:nvSpPr>
            <p:cNvPr id="201903" name="Text Box 173"/>
            <p:cNvSpPr txBox="1">
              <a:spLocks noChangeArrowheads="1"/>
            </p:cNvSpPr>
            <p:nvPr/>
          </p:nvSpPr>
          <p:spPr bwMode="auto">
            <a:xfrm>
              <a:off x="3614" y="3227"/>
              <a:ext cx="204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70000"/>
                </a:lnSpc>
              </a:pPr>
              <a:r>
                <a:rPr lang="en-US" sz="1600">
                  <a:latin typeface="Comic Sans MS" panose="030F0702030302020204" pitchFamily="66" charset="0"/>
                  <a:sym typeface="Symbol" panose="05050102010706020507" pitchFamily="18" charset="2"/>
                </a:rPr>
                <a:t></a:t>
              </a:r>
            </a:p>
            <a:p>
              <a:pPr eaLnBrk="1" hangingPunct="1">
                <a:lnSpc>
                  <a:spcPct val="70000"/>
                </a:lnSpc>
              </a:pPr>
              <a:r>
                <a:rPr lang="en-US" sz="1600">
                  <a:latin typeface="Comic Sans MS" panose="030F0702030302020204" pitchFamily="66" charset="0"/>
                </a:rPr>
                <a:t>3</a:t>
              </a:r>
            </a:p>
          </p:txBody>
        </p:sp>
        <p:sp>
          <p:nvSpPr>
            <p:cNvPr id="201904" name="Text Box 174"/>
            <p:cNvSpPr txBox="1">
              <a:spLocks noChangeArrowheads="1"/>
            </p:cNvSpPr>
            <p:nvPr/>
          </p:nvSpPr>
          <p:spPr bwMode="auto">
            <a:xfrm>
              <a:off x="3975" y="3227"/>
              <a:ext cx="204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70000"/>
                </a:lnSpc>
              </a:pPr>
              <a:r>
                <a:rPr lang="en-US" sz="1600">
                  <a:latin typeface="Comic Sans MS" panose="030F0702030302020204" pitchFamily="66" charset="0"/>
                  <a:sym typeface="Symbol" panose="05050102010706020507" pitchFamily="18" charset="2"/>
                </a:rPr>
                <a:t></a:t>
              </a:r>
            </a:p>
            <a:p>
              <a:pPr eaLnBrk="1" hangingPunct="1">
                <a:lnSpc>
                  <a:spcPct val="70000"/>
                </a:lnSpc>
              </a:pPr>
              <a:r>
                <a:rPr lang="en-US" sz="1600">
                  <a:latin typeface="Comic Sans MS" panose="030F0702030302020204" pitchFamily="66" charset="0"/>
                </a:rPr>
                <a:t>3</a:t>
              </a:r>
            </a:p>
          </p:txBody>
        </p:sp>
      </p:grpSp>
      <p:grpSp>
        <p:nvGrpSpPr>
          <p:cNvPr id="15" name="Group 175"/>
          <p:cNvGrpSpPr>
            <a:grpSpLocks/>
          </p:cNvGrpSpPr>
          <p:nvPr/>
        </p:nvGrpSpPr>
        <p:grpSpPr bwMode="auto">
          <a:xfrm>
            <a:off x="4970463" y="5548313"/>
            <a:ext cx="3249612" cy="434975"/>
            <a:chOff x="2148" y="3508"/>
            <a:chExt cx="2047" cy="274"/>
          </a:xfrm>
        </p:grpSpPr>
        <p:sp>
          <p:nvSpPr>
            <p:cNvPr id="201906" name="Text Box 176"/>
            <p:cNvSpPr txBox="1">
              <a:spLocks noChangeArrowheads="1"/>
            </p:cNvSpPr>
            <p:nvPr/>
          </p:nvSpPr>
          <p:spPr bwMode="auto">
            <a:xfrm>
              <a:off x="2148" y="3508"/>
              <a:ext cx="204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70000"/>
                </a:lnSpc>
              </a:pPr>
              <a:r>
                <a:rPr lang="en-US" sz="1600">
                  <a:latin typeface="Comic Sans MS" panose="030F0702030302020204" pitchFamily="66" charset="0"/>
                  <a:sym typeface="Symbol" panose="05050102010706020507" pitchFamily="18" charset="2"/>
                </a:rPr>
                <a:t></a:t>
              </a:r>
            </a:p>
            <a:p>
              <a:pPr eaLnBrk="1" hangingPunct="1">
                <a:lnSpc>
                  <a:spcPct val="70000"/>
                </a:lnSpc>
              </a:pPr>
              <a:r>
                <a:rPr lang="en-US" sz="1600">
                  <a:latin typeface="Comic Sans MS" panose="030F0702030302020204" pitchFamily="66" charset="0"/>
                </a:rPr>
                <a:t>1</a:t>
              </a:r>
            </a:p>
          </p:txBody>
        </p:sp>
        <p:sp>
          <p:nvSpPr>
            <p:cNvPr id="201907" name="Text Box 177"/>
            <p:cNvSpPr txBox="1">
              <a:spLocks noChangeArrowheads="1"/>
            </p:cNvSpPr>
            <p:nvPr/>
          </p:nvSpPr>
          <p:spPr bwMode="auto">
            <a:xfrm>
              <a:off x="2884" y="3508"/>
              <a:ext cx="204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70000"/>
                </a:lnSpc>
              </a:pPr>
              <a:r>
                <a:rPr lang="en-US" sz="1600">
                  <a:latin typeface="Comic Sans MS" panose="030F0702030302020204" pitchFamily="66" charset="0"/>
                  <a:sym typeface="Symbol" panose="05050102010706020507" pitchFamily="18" charset="2"/>
                </a:rPr>
                <a:t></a:t>
              </a:r>
            </a:p>
            <a:p>
              <a:pPr eaLnBrk="1" hangingPunct="1">
                <a:lnSpc>
                  <a:spcPct val="70000"/>
                </a:lnSpc>
              </a:pPr>
              <a:r>
                <a:rPr lang="en-US" sz="1600">
                  <a:latin typeface="Comic Sans MS" panose="030F0702030302020204" pitchFamily="66" charset="0"/>
                </a:rPr>
                <a:t>2</a:t>
              </a:r>
            </a:p>
          </p:txBody>
        </p:sp>
        <p:sp>
          <p:nvSpPr>
            <p:cNvPr id="201908" name="Text Box 178"/>
            <p:cNvSpPr txBox="1">
              <a:spLocks noChangeArrowheads="1"/>
            </p:cNvSpPr>
            <p:nvPr/>
          </p:nvSpPr>
          <p:spPr bwMode="auto">
            <a:xfrm>
              <a:off x="3610" y="3508"/>
              <a:ext cx="204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70000"/>
                </a:lnSpc>
              </a:pPr>
              <a:r>
                <a:rPr lang="en-US" sz="1600">
                  <a:latin typeface="Comic Sans MS" panose="030F0702030302020204" pitchFamily="66" charset="0"/>
                  <a:sym typeface="Symbol" panose="05050102010706020507" pitchFamily="18" charset="2"/>
                </a:rPr>
                <a:t></a:t>
              </a:r>
            </a:p>
            <a:p>
              <a:pPr eaLnBrk="1" hangingPunct="1">
                <a:lnSpc>
                  <a:spcPct val="70000"/>
                </a:lnSpc>
              </a:pPr>
              <a:r>
                <a:rPr lang="en-US" sz="1600">
                  <a:latin typeface="Comic Sans MS" panose="030F0702030302020204" pitchFamily="66" charset="0"/>
                </a:rPr>
                <a:t>3</a:t>
              </a:r>
            </a:p>
          </p:txBody>
        </p:sp>
        <p:sp>
          <p:nvSpPr>
            <p:cNvPr id="201909" name="Text Box 179"/>
            <p:cNvSpPr txBox="1">
              <a:spLocks noChangeArrowheads="1"/>
            </p:cNvSpPr>
            <p:nvPr/>
          </p:nvSpPr>
          <p:spPr bwMode="auto">
            <a:xfrm>
              <a:off x="2530" y="3508"/>
              <a:ext cx="204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70000"/>
                </a:lnSpc>
              </a:pPr>
              <a:r>
                <a:rPr lang="en-US" sz="1600">
                  <a:latin typeface="Comic Sans MS" panose="030F0702030302020204" pitchFamily="66" charset="0"/>
                  <a:sym typeface="Symbol" panose="05050102010706020507" pitchFamily="18" charset="2"/>
                </a:rPr>
                <a:t></a:t>
              </a:r>
            </a:p>
            <a:p>
              <a:pPr eaLnBrk="1" hangingPunct="1">
                <a:lnSpc>
                  <a:spcPct val="70000"/>
                </a:lnSpc>
              </a:pPr>
              <a:r>
                <a:rPr lang="en-US" sz="1600">
                  <a:latin typeface="Comic Sans MS" panose="030F0702030302020204" pitchFamily="66" charset="0"/>
                </a:rPr>
                <a:t>2</a:t>
              </a:r>
            </a:p>
          </p:txBody>
        </p:sp>
        <p:grpSp>
          <p:nvGrpSpPr>
            <p:cNvPr id="201910" name="Group 180"/>
            <p:cNvGrpSpPr>
              <a:grpSpLocks/>
            </p:cNvGrpSpPr>
            <p:nvPr/>
          </p:nvGrpSpPr>
          <p:grpSpPr bwMode="auto">
            <a:xfrm>
              <a:off x="3226" y="3508"/>
              <a:ext cx="267" cy="274"/>
              <a:chOff x="3941" y="2101"/>
              <a:chExt cx="267" cy="274"/>
            </a:xfrm>
          </p:grpSpPr>
          <p:sp>
            <p:nvSpPr>
              <p:cNvPr id="201911" name="Text Box 181"/>
              <p:cNvSpPr txBox="1">
                <a:spLocks noChangeArrowheads="1"/>
              </p:cNvSpPr>
              <p:nvPr/>
            </p:nvSpPr>
            <p:spPr bwMode="auto">
              <a:xfrm>
                <a:off x="4004" y="2101"/>
                <a:ext cx="204" cy="2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lnSpc>
                    <a:spcPct val="70000"/>
                  </a:lnSpc>
                </a:pPr>
                <a:r>
                  <a:rPr lang="en-US" sz="1600">
                    <a:latin typeface="Comic Sans MS" panose="030F0702030302020204" pitchFamily="66" charset="0"/>
                    <a:sym typeface="Symbol" panose="05050102010706020507" pitchFamily="18" charset="2"/>
                  </a:rPr>
                  <a:t> </a:t>
                </a:r>
              </a:p>
              <a:p>
                <a:pPr eaLnBrk="1" hangingPunct="1">
                  <a:lnSpc>
                    <a:spcPct val="70000"/>
                  </a:lnSpc>
                </a:pPr>
                <a:r>
                  <a:rPr lang="en-US" sz="1600">
                    <a:latin typeface="Comic Sans MS" panose="030F0702030302020204" pitchFamily="66" charset="0"/>
                  </a:rPr>
                  <a:t>3</a:t>
                </a:r>
              </a:p>
            </p:txBody>
          </p:sp>
          <p:sp>
            <p:nvSpPr>
              <p:cNvPr id="201912" name="Line 182"/>
              <p:cNvSpPr>
                <a:spLocks noChangeShapeType="1"/>
              </p:cNvSpPr>
              <p:nvPr/>
            </p:nvSpPr>
            <p:spPr bwMode="auto">
              <a:xfrm flipH="1" flipV="1">
                <a:off x="3941" y="2102"/>
                <a:ext cx="99" cy="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01913" name="Group 183"/>
            <p:cNvGrpSpPr>
              <a:grpSpLocks/>
            </p:cNvGrpSpPr>
            <p:nvPr/>
          </p:nvGrpSpPr>
          <p:grpSpPr bwMode="auto">
            <a:xfrm>
              <a:off x="3928" y="3508"/>
              <a:ext cx="267" cy="274"/>
              <a:chOff x="3941" y="2101"/>
              <a:chExt cx="267" cy="274"/>
            </a:xfrm>
          </p:grpSpPr>
          <p:sp>
            <p:nvSpPr>
              <p:cNvPr id="201914" name="Text Box 184"/>
              <p:cNvSpPr txBox="1">
                <a:spLocks noChangeArrowheads="1"/>
              </p:cNvSpPr>
              <p:nvPr/>
            </p:nvSpPr>
            <p:spPr bwMode="auto">
              <a:xfrm>
                <a:off x="4004" y="2101"/>
                <a:ext cx="204" cy="2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lnSpc>
                    <a:spcPct val="70000"/>
                  </a:lnSpc>
                </a:pPr>
                <a:r>
                  <a:rPr lang="en-US" sz="1600" dirty="0">
                    <a:latin typeface="Comic Sans MS" panose="030F0702030302020204" pitchFamily="66" charset="0"/>
                    <a:sym typeface="Symbol" panose="05050102010706020507" pitchFamily="18" charset="2"/>
                  </a:rPr>
                  <a:t> </a:t>
                </a:r>
              </a:p>
              <a:p>
                <a:pPr eaLnBrk="1" hangingPunct="1">
                  <a:lnSpc>
                    <a:spcPct val="70000"/>
                  </a:lnSpc>
                </a:pPr>
                <a:r>
                  <a:rPr lang="en-US" sz="1600" dirty="0">
                    <a:latin typeface="Comic Sans MS" panose="030F0702030302020204" pitchFamily="66" charset="0"/>
                  </a:rPr>
                  <a:t>4</a:t>
                </a:r>
              </a:p>
            </p:txBody>
          </p:sp>
          <p:sp>
            <p:nvSpPr>
              <p:cNvPr id="201915" name="Line 185"/>
              <p:cNvSpPr>
                <a:spLocks noChangeShapeType="1"/>
              </p:cNvSpPr>
              <p:nvPr/>
            </p:nvSpPr>
            <p:spPr bwMode="auto">
              <a:xfrm flipH="1" flipV="1">
                <a:off x="3941" y="2102"/>
                <a:ext cx="99" cy="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26" name="Group 125"/>
          <p:cNvGrpSpPr/>
          <p:nvPr/>
        </p:nvGrpSpPr>
        <p:grpSpPr>
          <a:xfrm>
            <a:off x="4892675" y="5978525"/>
            <a:ext cx="3340100" cy="434975"/>
            <a:chOff x="4892675" y="5978525"/>
            <a:chExt cx="3340100" cy="434975"/>
          </a:xfrm>
        </p:grpSpPr>
        <p:grpSp>
          <p:nvGrpSpPr>
            <p:cNvPr id="201917" name="Group 187"/>
            <p:cNvGrpSpPr>
              <a:grpSpLocks/>
            </p:cNvGrpSpPr>
            <p:nvPr/>
          </p:nvGrpSpPr>
          <p:grpSpPr bwMode="auto">
            <a:xfrm>
              <a:off x="4892675" y="5978525"/>
              <a:ext cx="423863" cy="434975"/>
              <a:chOff x="3941" y="2101"/>
              <a:chExt cx="267" cy="274"/>
            </a:xfrm>
          </p:grpSpPr>
          <p:sp>
            <p:nvSpPr>
              <p:cNvPr id="201918" name="Text Box 188"/>
              <p:cNvSpPr txBox="1">
                <a:spLocks noChangeArrowheads="1"/>
              </p:cNvSpPr>
              <p:nvPr/>
            </p:nvSpPr>
            <p:spPr bwMode="auto">
              <a:xfrm>
                <a:off x="4004" y="2101"/>
                <a:ext cx="204" cy="2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lnSpc>
                    <a:spcPct val="70000"/>
                  </a:lnSpc>
                </a:pPr>
                <a:r>
                  <a:rPr lang="en-US" sz="1600" dirty="0">
                    <a:latin typeface="Comic Sans MS" panose="030F0702030302020204" pitchFamily="66" charset="0"/>
                    <a:sym typeface="Symbol" panose="05050102010706020507" pitchFamily="18" charset="2"/>
                  </a:rPr>
                  <a:t> </a:t>
                </a:r>
              </a:p>
              <a:p>
                <a:pPr eaLnBrk="1" hangingPunct="1">
                  <a:lnSpc>
                    <a:spcPct val="70000"/>
                  </a:lnSpc>
                </a:pPr>
                <a:r>
                  <a:rPr lang="en-US" sz="1600" dirty="0">
                    <a:latin typeface="Comic Sans MS" panose="030F0702030302020204" pitchFamily="66" charset="0"/>
                  </a:rPr>
                  <a:t>1</a:t>
                </a:r>
              </a:p>
            </p:txBody>
          </p:sp>
          <p:sp>
            <p:nvSpPr>
              <p:cNvPr id="201919" name="Line 189"/>
              <p:cNvSpPr>
                <a:spLocks noChangeShapeType="1"/>
              </p:cNvSpPr>
              <p:nvPr/>
            </p:nvSpPr>
            <p:spPr bwMode="auto">
              <a:xfrm flipH="1" flipV="1">
                <a:off x="3941" y="2102"/>
                <a:ext cx="99" cy="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01920" name="Text Box 190"/>
            <p:cNvSpPr txBox="1">
              <a:spLocks noChangeArrowheads="1"/>
            </p:cNvSpPr>
            <p:nvPr/>
          </p:nvSpPr>
          <p:spPr bwMode="auto">
            <a:xfrm>
              <a:off x="6137275" y="5978525"/>
              <a:ext cx="323850" cy="434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70000"/>
                </a:lnSpc>
              </a:pPr>
              <a:r>
                <a:rPr lang="en-US" sz="1600">
                  <a:latin typeface="Comic Sans MS" panose="030F0702030302020204" pitchFamily="66" charset="0"/>
                  <a:sym typeface="Symbol" panose="05050102010706020507" pitchFamily="18" charset="2"/>
                </a:rPr>
                <a:t></a:t>
              </a:r>
            </a:p>
            <a:p>
              <a:pPr eaLnBrk="1" hangingPunct="1">
                <a:lnSpc>
                  <a:spcPct val="70000"/>
                </a:lnSpc>
              </a:pPr>
              <a:r>
                <a:rPr lang="en-US" sz="1600">
                  <a:latin typeface="Comic Sans MS" panose="030F0702030302020204" pitchFamily="66" charset="0"/>
                </a:rPr>
                <a:t>2</a:t>
              </a:r>
            </a:p>
          </p:txBody>
        </p:sp>
        <p:sp>
          <p:nvSpPr>
            <p:cNvPr id="201921" name="Text Box 191"/>
            <p:cNvSpPr txBox="1">
              <a:spLocks noChangeArrowheads="1"/>
            </p:cNvSpPr>
            <p:nvPr/>
          </p:nvSpPr>
          <p:spPr bwMode="auto">
            <a:xfrm>
              <a:off x="5575300" y="5978525"/>
              <a:ext cx="323850" cy="434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70000"/>
                </a:lnSpc>
              </a:pPr>
              <a:r>
                <a:rPr lang="en-US" sz="1600">
                  <a:latin typeface="Comic Sans MS" panose="030F0702030302020204" pitchFamily="66" charset="0"/>
                  <a:sym typeface="Symbol" panose="05050102010706020507" pitchFamily="18" charset="2"/>
                </a:rPr>
                <a:t></a:t>
              </a:r>
            </a:p>
            <a:p>
              <a:pPr eaLnBrk="1" hangingPunct="1">
                <a:lnSpc>
                  <a:spcPct val="70000"/>
                </a:lnSpc>
              </a:pPr>
              <a:r>
                <a:rPr lang="en-US" sz="1600">
                  <a:latin typeface="Comic Sans MS" panose="030F0702030302020204" pitchFamily="66" charset="0"/>
                </a:rPr>
                <a:t>2</a:t>
              </a:r>
            </a:p>
          </p:txBody>
        </p:sp>
        <p:sp>
          <p:nvSpPr>
            <p:cNvPr id="201922" name="Text Box 192"/>
            <p:cNvSpPr txBox="1">
              <a:spLocks noChangeArrowheads="1"/>
            </p:cNvSpPr>
            <p:nvPr/>
          </p:nvSpPr>
          <p:spPr bwMode="auto">
            <a:xfrm>
              <a:off x="6757988" y="5978525"/>
              <a:ext cx="323850" cy="434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70000"/>
                </a:lnSpc>
              </a:pPr>
              <a:r>
                <a:rPr lang="en-US" sz="1600">
                  <a:latin typeface="Comic Sans MS" panose="030F0702030302020204" pitchFamily="66" charset="0"/>
                  <a:sym typeface="Symbol" panose="05050102010706020507" pitchFamily="18" charset="2"/>
                </a:rPr>
                <a:t></a:t>
              </a:r>
            </a:p>
            <a:p>
              <a:pPr eaLnBrk="1" hangingPunct="1">
                <a:lnSpc>
                  <a:spcPct val="70000"/>
                </a:lnSpc>
              </a:pPr>
              <a:r>
                <a:rPr lang="en-US" sz="1600">
                  <a:latin typeface="Comic Sans MS" panose="030F0702030302020204" pitchFamily="66" charset="0"/>
                </a:rPr>
                <a:t>3</a:t>
              </a:r>
            </a:p>
          </p:txBody>
        </p:sp>
        <p:grpSp>
          <p:nvGrpSpPr>
            <p:cNvPr id="201923" name="Group 193"/>
            <p:cNvGrpSpPr>
              <a:grpSpLocks/>
            </p:cNvGrpSpPr>
            <p:nvPr/>
          </p:nvGrpSpPr>
          <p:grpSpPr bwMode="auto">
            <a:xfrm>
              <a:off x="7321550" y="5978525"/>
              <a:ext cx="423863" cy="434975"/>
              <a:chOff x="3941" y="2101"/>
              <a:chExt cx="267" cy="274"/>
            </a:xfrm>
          </p:grpSpPr>
          <p:sp>
            <p:nvSpPr>
              <p:cNvPr id="201924" name="Text Box 194"/>
              <p:cNvSpPr txBox="1">
                <a:spLocks noChangeArrowheads="1"/>
              </p:cNvSpPr>
              <p:nvPr/>
            </p:nvSpPr>
            <p:spPr bwMode="auto">
              <a:xfrm>
                <a:off x="4004" y="2101"/>
                <a:ext cx="204" cy="2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lnSpc>
                    <a:spcPct val="70000"/>
                  </a:lnSpc>
                </a:pPr>
                <a:r>
                  <a:rPr lang="en-US" sz="1600">
                    <a:latin typeface="Comic Sans MS" panose="030F0702030302020204" pitchFamily="66" charset="0"/>
                    <a:sym typeface="Symbol" panose="05050102010706020507" pitchFamily="18" charset="2"/>
                  </a:rPr>
                  <a:t> </a:t>
                </a:r>
              </a:p>
              <a:p>
                <a:pPr eaLnBrk="1" hangingPunct="1">
                  <a:lnSpc>
                    <a:spcPct val="70000"/>
                  </a:lnSpc>
                </a:pPr>
                <a:r>
                  <a:rPr lang="en-US" sz="1600">
                    <a:latin typeface="Comic Sans MS" panose="030F0702030302020204" pitchFamily="66" charset="0"/>
                  </a:rPr>
                  <a:t>4</a:t>
                </a:r>
              </a:p>
            </p:txBody>
          </p:sp>
          <p:sp>
            <p:nvSpPr>
              <p:cNvPr id="201925" name="Line 195"/>
              <p:cNvSpPr>
                <a:spLocks noChangeShapeType="1"/>
              </p:cNvSpPr>
              <p:nvPr/>
            </p:nvSpPr>
            <p:spPr bwMode="auto">
              <a:xfrm flipH="1" flipV="1">
                <a:off x="3941" y="2102"/>
                <a:ext cx="99" cy="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01926" name="Text Box 196"/>
            <p:cNvSpPr txBox="1">
              <a:spLocks noChangeArrowheads="1"/>
            </p:cNvSpPr>
            <p:nvPr/>
          </p:nvSpPr>
          <p:spPr bwMode="auto">
            <a:xfrm>
              <a:off x="7908925" y="5978525"/>
              <a:ext cx="323850" cy="434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70000"/>
                </a:lnSpc>
              </a:pPr>
              <a:r>
                <a:rPr lang="en-US" sz="1600" dirty="0">
                  <a:latin typeface="Comic Sans MS" panose="030F0702030302020204" pitchFamily="66" charset="0"/>
                  <a:sym typeface="Symbol" panose="05050102010706020507" pitchFamily="18" charset="2"/>
                </a:rPr>
                <a:t></a:t>
              </a:r>
            </a:p>
            <a:p>
              <a:pPr eaLnBrk="1" hangingPunct="1">
                <a:lnSpc>
                  <a:spcPct val="70000"/>
                </a:lnSpc>
              </a:pPr>
              <a:r>
                <a:rPr lang="en-US" sz="1600" dirty="0">
                  <a:solidFill>
                    <a:srgbClr val="FF0000"/>
                  </a:solidFill>
                  <a:latin typeface="Comic Sans MS" panose="030F0702030302020204" pitchFamily="66" charset="0"/>
                </a:rPr>
                <a:t>4</a:t>
              </a:r>
            </a:p>
          </p:txBody>
        </p:sp>
      </p:grpSp>
      <p:grpSp>
        <p:nvGrpSpPr>
          <p:cNvPr id="201927" name="Group 197"/>
          <p:cNvGrpSpPr>
            <a:grpSpLocks/>
          </p:cNvGrpSpPr>
          <p:nvPr/>
        </p:nvGrpSpPr>
        <p:grpSpPr bwMode="auto">
          <a:xfrm>
            <a:off x="336550" y="2422525"/>
            <a:ext cx="4019550" cy="3860800"/>
            <a:chOff x="212" y="1526"/>
            <a:chExt cx="2532" cy="2432"/>
          </a:xfrm>
        </p:grpSpPr>
        <p:sp>
          <p:nvSpPr>
            <p:cNvPr id="201928" name="Rectangle 198"/>
            <p:cNvSpPr>
              <a:spLocks noChangeArrowheads="1"/>
            </p:cNvSpPr>
            <p:nvPr/>
          </p:nvSpPr>
          <p:spPr bwMode="auto">
            <a:xfrm>
              <a:off x="212" y="1526"/>
              <a:ext cx="2532" cy="2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sz="2400">
                  <a:solidFill>
                    <a:schemeClr val="accent2"/>
                  </a:solidFill>
                </a:rPr>
                <a:t>If </a:t>
              </a:r>
              <a:r>
                <a:rPr lang="en-US" sz="2400">
                  <a:solidFill>
                    <a:schemeClr val="accent2"/>
                  </a:solidFill>
                  <a:latin typeface="Comic Sans MS" panose="030F0702030302020204" pitchFamily="66" charset="0"/>
                  <a:sym typeface="Symbol" panose="05050102010706020507" pitchFamily="18" charset="2"/>
                </a:rPr>
                <a:t>x</a:t>
              </a:r>
              <a:r>
                <a:rPr lang="en-US" sz="2400" baseline="-25000">
                  <a:solidFill>
                    <a:schemeClr val="accent2"/>
                  </a:solidFill>
                  <a:latin typeface="Comic Sans MS" panose="030F0702030302020204" pitchFamily="66" charset="0"/>
                  <a:sym typeface="Symbol" panose="05050102010706020507" pitchFamily="18" charset="2"/>
                </a:rPr>
                <a:t>i</a:t>
              </a:r>
              <a:r>
                <a:rPr lang="en-US" sz="2400">
                  <a:solidFill>
                    <a:schemeClr val="accent2"/>
                  </a:solidFill>
                  <a:latin typeface="Comic Sans MS" panose="030F0702030302020204" pitchFamily="66" charset="0"/>
                  <a:sym typeface="Symbol" panose="05050102010706020507" pitchFamily="18" charset="2"/>
                </a:rPr>
                <a:t> = y</a:t>
              </a:r>
              <a:r>
                <a:rPr lang="en-US" sz="2400" baseline="-25000">
                  <a:solidFill>
                    <a:schemeClr val="accent2"/>
                  </a:solidFill>
                  <a:latin typeface="Comic Sans MS" panose="030F0702030302020204" pitchFamily="66" charset="0"/>
                  <a:sym typeface="Symbol" panose="05050102010706020507" pitchFamily="18" charset="2"/>
                </a:rPr>
                <a:t>j</a:t>
              </a:r>
              <a:endParaRPr lang="en-US" sz="2400">
                <a:solidFill>
                  <a:schemeClr val="accent2"/>
                </a:solidFill>
                <a:latin typeface="Comic Sans MS" panose="030F0702030302020204" pitchFamily="66" charset="0"/>
                <a:sym typeface="Symbol" panose="05050102010706020507" pitchFamily="18" charset="2"/>
              </a:endParaRPr>
            </a:p>
            <a:p>
              <a:pPr eaLnBrk="1" hangingPunct="1">
                <a:spcBef>
                  <a:spcPct val="20000"/>
                </a:spcBef>
              </a:pPr>
              <a:r>
                <a:rPr lang="en-US" sz="2400" baseline="-25000">
                  <a:solidFill>
                    <a:schemeClr val="accent2"/>
                  </a:solidFill>
                  <a:latin typeface="Comic Sans MS" panose="030F0702030302020204" pitchFamily="66" charset="0"/>
                  <a:sym typeface="Symbol" panose="05050102010706020507" pitchFamily="18" charset="2"/>
                </a:rPr>
                <a:t>	</a:t>
              </a:r>
              <a:r>
                <a:rPr lang="en-US" sz="2400">
                  <a:solidFill>
                    <a:srgbClr val="336699"/>
                  </a:solidFill>
                  <a:latin typeface="Comic Sans MS" panose="030F0702030302020204" pitchFamily="66" charset="0"/>
                  <a:sym typeface="Symbol" panose="05050102010706020507" pitchFamily="18" charset="2"/>
                </a:rPr>
                <a:t>b[i, j] = “   ”</a:t>
              </a:r>
            </a:p>
            <a:p>
              <a:pPr eaLnBrk="1" hangingPunct="1">
                <a:spcBef>
                  <a:spcPct val="20000"/>
                </a:spcBef>
              </a:pPr>
              <a:r>
                <a:rPr lang="en-US" sz="2400">
                  <a:solidFill>
                    <a:schemeClr val="accent2"/>
                  </a:solidFill>
                  <a:sym typeface="Symbol" panose="05050102010706020507" pitchFamily="18" charset="2"/>
                </a:rPr>
                <a:t>Else if</a:t>
              </a:r>
              <a:r>
                <a:rPr lang="en-US" sz="2400">
                  <a:solidFill>
                    <a:schemeClr val="accent2"/>
                  </a:solidFill>
                  <a:latin typeface="Comic Sans MS" panose="030F0702030302020204" pitchFamily="66" charset="0"/>
                  <a:sym typeface="Symbol" panose="05050102010706020507" pitchFamily="18" charset="2"/>
                </a:rPr>
                <a:t> 		         c[i - 1, j] ≥ c[i, j-1]</a:t>
              </a:r>
            </a:p>
            <a:p>
              <a:pPr eaLnBrk="1" hangingPunct="1">
                <a:spcBef>
                  <a:spcPct val="20000"/>
                </a:spcBef>
              </a:pPr>
              <a:r>
                <a:rPr lang="en-US" sz="2400">
                  <a:solidFill>
                    <a:schemeClr val="accent2"/>
                  </a:solidFill>
                </a:rPr>
                <a:t>		</a:t>
              </a:r>
              <a:r>
                <a:rPr lang="en-US" sz="2400">
                  <a:solidFill>
                    <a:srgbClr val="336699"/>
                  </a:solidFill>
                  <a:latin typeface="Comic Sans MS" panose="030F0702030302020204" pitchFamily="66" charset="0"/>
                  <a:sym typeface="Symbol" panose="05050102010706020507" pitchFamily="18" charset="2"/>
                </a:rPr>
                <a:t>b[i, j] = “  ”</a:t>
              </a:r>
            </a:p>
            <a:p>
              <a:pPr eaLnBrk="1" hangingPunct="1">
                <a:spcBef>
                  <a:spcPct val="20000"/>
                </a:spcBef>
              </a:pPr>
              <a:r>
                <a:rPr lang="en-US" sz="2400">
                  <a:solidFill>
                    <a:schemeClr val="accent2"/>
                  </a:solidFill>
                  <a:sym typeface="Symbol" panose="05050102010706020507" pitchFamily="18" charset="2"/>
                </a:rPr>
                <a:t>else</a:t>
              </a:r>
            </a:p>
            <a:p>
              <a:pPr eaLnBrk="1" hangingPunct="1">
                <a:spcBef>
                  <a:spcPct val="20000"/>
                </a:spcBef>
              </a:pPr>
              <a:r>
                <a:rPr lang="en-US" sz="2400">
                  <a:solidFill>
                    <a:schemeClr val="accent2"/>
                  </a:solidFill>
                  <a:latin typeface="Comic Sans MS" panose="030F0702030302020204" pitchFamily="66" charset="0"/>
                  <a:sym typeface="Symbol" panose="05050102010706020507" pitchFamily="18" charset="2"/>
                </a:rPr>
                <a:t>		</a:t>
              </a:r>
              <a:r>
                <a:rPr lang="en-US" sz="2400">
                  <a:solidFill>
                    <a:srgbClr val="336699"/>
                  </a:solidFill>
                  <a:latin typeface="Comic Sans MS" panose="030F0702030302020204" pitchFamily="66" charset="0"/>
                  <a:sym typeface="Symbol" panose="05050102010706020507" pitchFamily="18" charset="2"/>
                </a:rPr>
                <a:t>b[i, j] = “  ”</a:t>
              </a:r>
              <a:endParaRPr lang="en-US" sz="2400">
                <a:solidFill>
                  <a:srgbClr val="336699"/>
                </a:solidFill>
              </a:endParaRPr>
            </a:p>
          </p:txBody>
        </p:sp>
        <p:sp>
          <p:nvSpPr>
            <p:cNvPr id="201929" name="Line 199"/>
            <p:cNvSpPr>
              <a:spLocks noChangeShapeType="1"/>
            </p:cNvSpPr>
            <p:nvPr/>
          </p:nvSpPr>
          <p:spPr bwMode="auto">
            <a:xfrm flipH="1" flipV="1">
              <a:off x="1311" y="1885"/>
              <a:ext cx="174" cy="174"/>
            </a:xfrm>
            <a:prstGeom prst="line">
              <a:avLst/>
            </a:prstGeom>
            <a:noFill/>
            <a:ln w="12700">
              <a:solidFill>
                <a:srgbClr val="336699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05716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8558" grpId="0"/>
      <p:bldP spid="658559" grpId="0"/>
      <p:bldP spid="658560" grpId="0"/>
      <p:bldP spid="658564" grpId="0"/>
      <p:bldP spid="658571" grpId="0"/>
      <p:bldP spid="658572" grpId="0"/>
      <p:bldP spid="658573" grpId="0"/>
      <p:bldP spid="65857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/>
              <a:t>4. Constructing a LCS</a:t>
            </a:r>
          </a:p>
        </p:txBody>
      </p:sp>
      <p:sp>
        <p:nvSpPr>
          <p:cNvPr id="65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/>
              <a:t>Start at </a:t>
            </a:r>
            <a:r>
              <a:rPr lang="en-US" sz="2400" dirty="0">
                <a:latin typeface="Comic Sans MS" panose="030F0702030302020204" pitchFamily="66" charset="0"/>
              </a:rPr>
              <a:t>b[m, n]</a:t>
            </a:r>
            <a:r>
              <a:rPr lang="en-US" sz="2400" dirty="0"/>
              <a:t> and follow the arrows</a:t>
            </a:r>
          </a:p>
          <a:p>
            <a:pPr eaLnBrk="1" hangingPunct="1"/>
            <a:r>
              <a:rPr lang="en-US" sz="2400" dirty="0"/>
              <a:t>When we encounter a “    “ in </a:t>
            </a:r>
            <a:r>
              <a:rPr lang="en-US" sz="2400" dirty="0">
                <a:latin typeface="Comic Sans MS" panose="030F0702030302020204" pitchFamily="66" charset="0"/>
              </a:rPr>
              <a:t>b[</a:t>
            </a:r>
            <a:r>
              <a:rPr lang="en-US" sz="2400" dirty="0" err="1">
                <a:latin typeface="Comic Sans MS" panose="030F0702030302020204" pitchFamily="66" charset="0"/>
              </a:rPr>
              <a:t>i</a:t>
            </a:r>
            <a:r>
              <a:rPr lang="en-US" sz="2400" dirty="0">
                <a:latin typeface="Comic Sans MS" panose="030F0702030302020204" pitchFamily="66" charset="0"/>
              </a:rPr>
              <a:t>, j] </a:t>
            </a:r>
            <a:r>
              <a:rPr lang="en-US" sz="2400" dirty="0">
                <a:latin typeface="Comic Sans MS" panose="030F0702030302020204" pitchFamily="66" charset="0"/>
                <a:sym typeface="Symbol" panose="05050102010706020507" pitchFamily="18" charset="2"/>
              </a:rPr>
              <a:t> x</a:t>
            </a:r>
            <a:r>
              <a:rPr lang="en-US" sz="2400" baseline="-25000" dirty="0">
                <a:latin typeface="Comic Sans MS" panose="030F0702030302020204" pitchFamily="66" charset="0"/>
                <a:sym typeface="Symbol" panose="05050102010706020507" pitchFamily="18" charset="2"/>
              </a:rPr>
              <a:t>i</a:t>
            </a:r>
            <a:r>
              <a:rPr lang="en-US" sz="2400" dirty="0">
                <a:latin typeface="Comic Sans MS" panose="030F0702030302020204" pitchFamily="66" charset="0"/>
                <a:sym typeface="Symbol" panose="05050102010706020507" pitchFamily="18" charset="2"/>
              </a:rPr>
              <a:t> = </a:t>
            </a:r>
            <a:r>
              <a:rPr lang="en-US" sz="2400" dirty="0" err="1">
                <a:latin typeface="Comic Sans MS" panose="030F0702030302020204" pitchFamily="66" charset="0"/>
                <a:sym typeface="Symbol" panose="05050102010706020507" pitchFamily="18" charset="2"/>
              </a:rPr>
              <a:t>y</a:t>
            </a:r>
            <a:r>
              <a:rPr lang="en-US" sz="2400" baseline="-25000" dirty="0" err="1">
                <a:latin typeface="Comic Sans MS" panose="030F0702030302020204" pitchFamily="66" charset="0"/>
                <a:sym typeface="Symbol" panose="05050102010706020507" pitchFamily="18" charset="2"/>
              </a:rPr>
              <a:t>j</a:t>
            </a:r>
            <a:r>
              <a:rPr lang="en-US" sz="2400" dirty="0">
                <a:latin typeface="Comic Sans MS" panose="030F0702030302020204" pitchFamily="66" charset="0"/>
                <a:sym typeface="Symbol" panose="05050102010706020507" pitchFamily="18" charset="2"/>
              </a:rPr>
              <a:t> </a:t>
            </a:r>
            <a:r>
              <a:rPr lang="en-US" sz="2400" dirty="0">
                <a:sym typeface="Symbol" panose="05050102010706020507" pitchFamily="18" charset="2"/>
              </a:rPr>
              <a:t> is an element of the LCS </a:t>
            </a:r>
          </a:p>
        </p:txBody>
      </p:sp>
      <p:graphicFrame>
        <p:nvGraphicFramePr>
          <p:cNvPr id="659460" name="Group 4"/>
          <p:cNvGraphicFramePr>
            <a:graphicFrameLocks noGrp="1"/>
          </p:cNvGraphicFramePr>
          <p:nvPr/>
        </p:nvGraphicFramePr>
        <p:xfrm>
          <a:off x="2660650" y="2840038"/>
          <a:ext cx="4102100" cy="3556003"/>
        </p:xfrm>
        <a:graphic>
          <a:graphicData uri="http://schemas.openxmlformats.org/drawingml/2006/table">
            <a:tbl>
              <a:tblPr/>
              <a:tblGrid>
                <a:gridCol w="5857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57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57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7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57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57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8578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4291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6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6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2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6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2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02832" name="Text Box 78"/>
          <p:cNvSpPr txBox="1">
            <a:spLocks noChangeArrowheads="1"/>
          </p:cNvSpPr>
          <p:nvPr/>
        </p:nvSpPr>
        <p:spPr bwMode="auto">
          <a:xfrm>
            <a:off x="2774950" y="2187575"/>
            <a:ext cx="323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Comic Sans MS" panose="030F0702030302020204" pitchFamily="66" charset="0"/>
              </a:rPr>
              <a:t>0</a:t>
            </a:r>
          </a:p>
        </p:txBody>
      </p:sp>
      <p:sp>
        <p:nvSpPr>
          <p:cNvPr id="202833" name="Text Box 79"/>
          <p:cNvSpPr txBox="1">
            <a:spLocks noChangeArrowheads="1"/>
          </p:cNvSpPr>
          <p:nvPr/>
        </p:nvSpPr>
        <p:spPr bwMode="auto">
          <a:xfrm>
            <a:off x="3384550" y="2187575"/>
            <a:ext cx="2873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Comic Sans MS" panose="030F0702030302020204" pitchFamily="66" charset="0"/>
              </a:rPr>
              <a:t>1</a:t>
            </a:r>
          </a:p>
        </p:txBody>
      </p:sp>
      <p:sp>
        <p:nvSpPr>
          <p:cNvPr id="202834" name="Text Box 80"/>
          <p:cNvSpPr txBox="1">
            <a:spLocks noChangeArrowheads="1"/>
          </p:cNvSpPr>
          <p:nvPr/>
        </p:nvSpPr>
        <p:spPr bwMode="auto">
          <a:xfrm>
            <a:off x="3938588" y="2187575"/>
            <a:ext cx="323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Comic Sans MS" panose="030F0702030302020204" pitchFamily="66" charset="0"/>
              </a:rPr>
              <a:t>2</a:t>
            </a:r>
          </a:p>
        </p:txBody>
      </p:sp>
      <p:sp>
        <p:nvSpPr>
          <p:cNvPr id="202835" name="Text Box 81"/>
          <p:cNvSpPr txBox="1">
            <a:spLocks noChangeArrowheads="1"/>
          </p:cNvSpPr>
          <p:nvPr/>
        </p:nvSpPr>
        <p:spPr bwMode="auto">
          <a:xfrm>
            <a:off x="6334125" y="2187575"/>
            <a:ext cx="323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Comic Sans MS" panose="030F0702030302020204" pitchFamily="66" charset="0"/>
              </a:rPr>
              <a:t>6</a:t>
            </a:r>
          </a:p>
        </p:txBody>
      </p:sp>
      <p:sp>
        <p:nvSpPr>
          <p:cNvPr id="202836" name="Text Box 82"/>
          <p:cNvSpPr txBox="1">
            <a:spLocks noChangeArrowheads="1"/>
          </p:cNvSpPr>
          <p:nvPr/>
        </p:nvSpPr>
        <p:spPr bwMode="auto">
          <a:xfrm>
            <a:off x="4568825" y="2187575"/>
            <a:ext cx="323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Comic Sans MS" panose="030F0702030302020204" pitchFamily="66" charset="0"/>
              </a:rPr>
              <a:t>3</a:t>
            </a:r>
          </a:p>
        </p:txBody>
      </p:sp>
      <p:sp>
        <p:nvSpPr>
          <p:cNvPr id="202837" name="Text Box 83"/>
          <p:cNvSpPr txBox="1">
            <a:spLocks noChangeArrowheads="1"/>
          </p:cNvSpPr>
          <p:nvPr/>
        </p:nvSpPr>
        <p:spPr bwMode="auto">
          <a:xfrm>
            <a:off x="5140325" y="2187575"/>
            <a:ext cx="323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Comic Sans MS" panose="030F0702030302020204" pitchFamily="66" charset="0"/>
              </a:rPr>
              <a:t>4</a:t>
            </a:r>
          </a:p>
        </p:txBody>
      </p:sp>
      <p:sp>
        <p:nvSpPr>
          <p:cNvPr id="202838" name="Text Box 84"/>
          <p:cNvSpPr txBox="1">
            <a:spLocks noChangeArrowheads="1"/>
          </p:cNvSpPr>
          <p:nvPr/>
        </p:nvSpPr>
        <p:spPr bwMode="auto">
          <a:xfrm>
            <a:off x="5719763" y="2187575"/>
            <a:ext cx="323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Comic Sans MS" panose="030F0702030302020204" pitchFamily="66" charset="0"/>
              </a:rPr>
              <a:t>5</a:t>
            </a:r>
          </a:p>
        </p:txBody>
      </p:sp>
      <p:sp>
        <p:nvSpPr>
          <p:cNvPr id="202839" name="Text Box 85"/>
          <p:cNvSpPr txBox="1">
            <a:spLocks noChangeArrowheads="1"/>
          </p:cNvSpPr>
          <p:nvPr/>
        </p:nvSpPr>
        <p:spPr bwMode="auto">
          <a:xfrm>
            <a:off x="2768600" y="2498725"/>
            <a:ext cx="3651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Comic Sans MS" panose="030F0702030302020204" pitchFamily="66" charset="0"/>
              </a:rPr>
              <a:t>y</a:t>
            </a:r>
            <a:r>
              <a:rPr lang="en-US" baseline="-25000">
                <a:latin typeface="Comic Sans MS" panose="030F0702030302020204" pitchFamily="66" charset="0"/>
              </a:rPr>
              <a:t>j</a:t>
            </a:r>
            <a:endParaRPr lang="en-US">
              <a:latin typeface="Comic Sans MS" panose="030F0702030302020204" pitchFamily="66" charset="0"/>
            </a:endParaRPr>
          </a:p>
        </p:txBody>
      </p:sp>
      <p:sp>
        <p:nvSpPr>
          <p:cNvPr id="202840" name="Text Box 86"/>
          <p:cNvSpPr txBox="1">
            <a:spLocks noChangeArrowheads="1"/>
          </p:cNvSpPr>
          <p:nvPr/>
        </p:nvSpPr>
        <p:spPr bwMode="auto">
          <a:xfrm>
            <a:off x="3378200" y="2498725"/>
            <a:ext cx="3286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B</a:t>
            </a:r>
          </a:p>
        </p:txBody>
      </p:sp>
      <p:sp>
        <p:nvSpPr>
          <p:cNvPr id="202841" name="Text Box 87"/>
          <p:cNvSpPr txBox="1">
            <a:spLocks noChangeArrowheads="1"/>
          </p:cNvSpPr>
          <p:nvPr/>
        </p:nvSpPr>
        <p:spPr bwMode="auto">
          <a:xfrm>
            <a:off x="3932238" y="2498725"/>
            <a:ext cx="349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Comic Sans MS" panose="030F0702030302020204" pitchFamily="66" charset="0"/>
              </a:rPr>
              <a:t>D</a:t>
            </a:r>
          </a:p>
        </p:txBody>
      </p:sp>
      <p:sp>
        <p:nvSpPr>
          <p:cNvPr id="202842" name="Text Box 88"/>
          <p:cNvSpPr txBox="1">
            <a:spLocks noChangeArrowheads="1"/>
          </p:cNvSpPr>
          <p:nvPr/>
        </p:nvSpPr>
        <p:spPr bwMode="auto">
          <a:xfrm>
            <a:off x="6327775" y="2498725"/>
            <a:ext cx="3508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A</a:t>
            </a:r>
          </a:p>
        </p:txBody>
      </p:sp>
      <p:sp>
        <p:nvSpPr>
          <p:cNvPr id="202843" name="Text Box 89"/>
          <p:cNvSpPr txBox="1">
            <a:spLocks noChangeArrowheads="1"/>
          </p:cNvSpPr>
          <p:nvPr/>
        </p:nvSpPr>
        <p:spPr bwMode="auto">
          <a:xfrm>
            <a:off x="4562475" y="2498725"/>
            <a:ext cx="323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C</a:t>
            </a:r>
          </a:p>
        </p:txBody>
      </p:sp>
      <p:sp>
        <p:nvSpPr>
          <p:cNvPr id="202844" name="Text Box 90"/>
          <p:cNvSpPr txBox="1">
            <a:spLocks noChangeArrowheads="1"/>
          </p:cNvSpPr>
          <p:nvPr/>
        </p:nvSpPr>
        <p:spPr bwMode="auto">
          <a:xfrm>
            <a:off x="5133975" y="2498725"/>
            <a:ext cx="3508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Comic Sans MS" panose="030F0702030302020204" pitchFamily="66" charset="0"/>
              </a:rPr>
              <a:t>A</a:t>
            </a:r>
          </a:p>
        </p:txBody>
      </p:sp>
      <p:sp>
        <p:nvSpPr>
          <p:cNvPr id="202845" name="Text Box 91"/>
          <p:cNvSpPr txBox="1">
            <a:spLocks noChangeArrowheads="1"/>
          </p:cNvSpPr>
          <p:nvPr/>
        </p:nvSpPr>
        <p:spPr bwMode="auto">
          <a:xfrm>
            <a:off x="5713413" y="2498725"/>
            <a:ext cx="32861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B</a:t>
            </a:r>
          </a:p>
        </p:txBody>
      </p:sp>
      <p:sp>
        <p:nvSpPr>
          <p:cNvPr id="202846" name="Text Box 92"/>
          <p:cNvSpPr txBox="1">
            <a:spLocks noChangeArrowheads="1"/>
          </p:cNvSpPr>
          <p:nvPr/>
        </p:nvSpPr>
        <p:spPr bwMode="auto">
          <a:xfrm>
            <a:off x="1819275" y="5127625"/>
            <a:ext cx="323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Comic Sans MS" panose="030F0702030302020204" pitchFamily="66" charset="0"/>
              </a:rPr>
              <a:t>5</a:t>
            </a:r>
          </a:p>
        </p:txBody>
      </p:sp>
      <p:sp>
        <p:nvSpPr>
          <p:cNvPr id="202847" name="Text Box 93"/>
          <p:cNvSpPr txBox="1">
            <a:spLocks noChangeArrowheads="1"/>
          </p:cNvSpPr>
          <p:nvPr/>
        </p:nvSpPr>
        <p:spPr bwMode="auto">
          <a:xfrm>
            <a:off x="1838325" y="3308350"/>
            <a:ext cx="2873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Comic Sans MS" panose="030F0702030302020204" pitchFamily="66" charset="0"/>
              </a:rPr>
              <a:t>1</a:t>
            </a:r>
          </a:p>
        </p:txBody>
      </p:sp>
      <p:sp>
        <p:nvSpPr>
          <p:cNvPr id="202848" name="Text Box 94"/>
          <p:cNvSpPr txBox="1">
            <a:spLocks noChangeArrowheads="1"/>
          </p:cNvSpPr>
          <p:nvPr/>
        </p:nvSpPr>
        <p:spPr bwMode="auto">
          <a:xfrm>
            <a:off x="1819275" y="3763963"/>
            <a:ext cx="323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Comic Sans MS" panose="030F0702030302020204" pitchFamily="66" charset="0"/>
              </a:rPr>
              <a:t>2</a:t>
            </a:r>
          </a:p>
        </p:txBody>
      </p:sp>
      <p:sp>
        <p:nvSpPr>
          <p:cNvPr id="202849" name="Text Box 95"/>
          <p:cNvSpPr txBox="1">
            <a:spLocks noChangeArrowheads="1"/>
          </p:cNvSpPr>
          <p:nvPr/>
        </p:nvSpPr>
        <p:spPr bwMode="auto">
          <a:xfrm>
            <a:off x="1819275" y="2854325"/>
            <a:ext cx="323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Comic Sans MS" panose="030F0702030302020204" pitchFamily="66" charset="0"/>
              </a:rPr>
              <a:t>0</a:t>
            </a:r>
          </a:p>
        </p:txBody>
      </p:sp>
      <p:sp>
        <p:nvSpPr>
          <p:cNvPr id="202850" name="Text Box 96"/>
          <p:cNvSpPr txBox="1">
            <a:spLocks noChangeArrowheads="1"/>
          </p:cNvSpPr>
          <p:nvPr/>
        </p:nvSpPr>
        <p:spPr bwMode="auto">
          <a:xfrm>
            <a:off x="1819275" y="4217988"/>
            <a:ext cx="323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Comic Sans MS" panose="030F0702030302020204" pitchFamily="66" charset="0"/>
              </a:rPr>
              <a:t>3</a:t>
            </a:r>
          </a:p>
        </p:txBody>
      </p:sp>
      <p:sp>
        <p:nvSpPr>
          <p:cNvPr id="202851" name="Text Box 97"/>
          <p:cNvSpPr txBox="1">
            <a:spLocks noChangeArrowheads="1"/>
          </p:cNvSpPr>
          <p:nvPr/>
        </p:nvSpPr>
        <p:spPr bwMode="auto">
          <a:xfrm>
            <a:off x="1819275" y="4673600"/>
            <a:ext cx="323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Comic Sans MS" panose="030F0702030302020204" pitchFamily="66" charset="0"/>
              </a:rPr>
              <a:t>4</a:t>
            </a:r>
          </a:p>
        </p:txBody>
      </p:sp>
      <p:sp>
        <p:nvSpPr>
          <p:cNvPr id="202852" name="Text Box 98"/>
          <p:cNvSpPr txBox="1">
            <a:spLocks noChangeArrowheads="1"/>
          </p:cNvSpPr>
          <p:nvPr/>
        </p:nvSpPr>
        <p:spPr bwMode="auto">
          <a:xfrm>
            <a:off x="1819275" y="5583238"/>
            <a:ext cx="323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Comic Sans MS" panose="030F0702030302020204" pitchFamily="66" charset="0"/>
              </a:rPr>
              <a:t>6</a:t>
            </a:r>
          </a:p>
        </p:txBody>
      </p:sp>
      <p:sp>
        <p:nvSpPr>
          <p:cNvPr id="202853" name="Text Box 99"/>
          <p:cNvSpPr txBox="1">
            <a:spLocks noChangeArrowheads="1"/>
          </p:cNvSpPr>
          <p:nvPr/>
        </p:nvSpPr>
        <p:spPr bwMode="auto">
          <a:xfrm>
            <a:off x="1819275" y="6038850"/>
            <a:ext cx="323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Comic Sans MS" panose="030F0702030302020204" pitchFamily="66" charset="0"/>
              </a:rPr>
              <a:t>7</a:t>
            </a:r>
          </a:p>
        </p:txBody>
      </p:sp>
      <p:sp>
        <p:nvSpPr>
          <p:cNvPr id="202854" name="Text Box 100"/>
          <p:cNvSpPr txBox="1">
            <a:spLocks noChangeArrowheads="1"/>
          </p:cNvSpPr>
          <p:nvPr/>
        </p:nvSpPr>
        <p:spPr bwMode="auto">
          <a:xfrm>
            <a:off x="2233613" y="5129213"/>
            <a:ext cx="349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Comic Sans MS" panose="030F0702030302020204" pitchFamily="66" charset="0"/>
              </a:rPr>
              <a:t>D</a:t>
            </a:r>
          </a:p>
        </p:txBody>
      </p:sp>
      <p:sp>
        <p:nvSpPr>
          <p:cNvPr id="202855" name="Text Box 101"/>
          <p:cNvSpPr txBox="1">
            <a:spLocks noChangeArrowheads="1"/>
          </p:cNvSpPr>
          <p:nvPr/>
        </p:nvSpPr>
        <p:spPr bwMode="auto">
          <a:xfrm>
            <a:off x="2252663" y="3309938"/>
            <a:ext cx="3508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Comic Sans MS" panose="030F0702030302020204" pitchFamily="66" charset="0"/>
              </a:rPr>
              <a:t>A</a:t>
            </a:r>
          </a:p>
        </p:txBody>
      </p:sp>
      <p:sp>
        <p:nvSpPr>
          <p:cNvPr id="202856" name="Text Box 102"/>
          <p:cNvSpPr txBox="1">
            <a:spLocks noChangeArrowheads="1"/>
          </p:cNvSpPr>
          <p:nvPr/>
        </p:nvSpPr>
        <p:spPr bwMode="auto">
          <a:xfrm>
            <a:off x="2233613" y="3765550"/>
            <a:ext cx="32861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B</a:t>
            </a:r>
          </a:p>
        </p:txBody>
      </p:sp>
      <p:sp>
        <p:nvSpPr>
          <p:cNvPr id="202857" name="Text Box 103"/>
          <p:cNvSpPr txBox="1">
            <a:spLocks noChangeArrowheads="1"/>
          </p:cNvSpPr>
          <p:nvPr/>
        </p:nvSpPr>
        <p:spPr bwMode="auto">
          <a:xfrm>
            <a:off x="2233613" y="2855913"/>
            <a:ext cx="361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Comic Sans MS" panose="030F0702030302020204" pitchFamily="66" charset="0"/>
              </a:rPr>
              <a:t>x</a:t>
            </a:r>
            <a:r>
              <a:rPr lang="en-US" baseline="-25000">
                <a:latin typeface="Comic Sans MS" panose="030F0702030302020204" pitchFamily="66" charset="0"/>
              </a:rPr>
              <a:t>i</a:t>
            </a:r>
            <a:endParaRPr lang="en-US">
              <a:latin typeface="Comic Sans MS" panose="030F0702030302020204" pitchFamily="66" charset="0"/>
            </a:endParaRPr>
          </a:p>
        </p:txBody>
      </p:sp>
      <p:sp>
        <p:nvSpPr>
          <p:cNvPr id="202858" name="Text Box 104"/>
          <p:cNvSpPr txBox="1">
            <a:spLocks noChangeArrowheads="1"/>
          </p:cNvSpPr>
          <p:nvPr/>
        </p:nvSpPr>
        <p:spPr bwMode="auto">
          <a:xfrm>
            <a:off x="2233613" y="4219575"/>
            <a:ext cx="323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C</a:t>
            </a:r>
          </a:p>
        </p:txBody>
      </p:sp>
      <p:sp>
        <p:nvSpPr>
          <p:cNvPr id="202859" name="Text Box 105"/>
          <p:cNvSpPr txBox="1">
            <a:spLocks noChangeArrowheads="1"/>
          </p:cNvSpPr>
          <p:nvPr/>
        </p:nvSpPr>
        <p:spPr bwMode="auto">
          <a:xfrm>
            <a:off x="2233613" y="4675188"/>
            <a:ext cx="32861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B</a:t>
            </a:r>
          </a:p>
        </p:txBody>
      </p:sp>
      <p:sp>
        <p:nvSpPr>
          <p:cNvPr id="202860" name="Text Box 106"/>
          <p:cNvSpPr txBox="1">
            <a:spLocks noChangeArrowheads="1"/>
          </p:cNvSpPr>
          <p:nvPr/>
        </p:nvSpPr>
        <p:spPr bwMode="auto">
          <a:xfrm>
            <a:off x="2233613" y="5584825"/>
            <a:ext cx="3508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A</a:t>
            </a:r>
          </a:p>
        </p:txBody>
      </p:sp>
      <p:sp>
        <p:nvSpPr>
          <p:cNvPr id="202861" name="Text Box 107"/>
          <p:cNvSpPr txBox="1">
            <a:spLocks noChangeArrowheads="1"/>
          </p:cNvSpPr>
          <p:nvPr/>
        </p:nvSpPr>
        <p:spPr bwMode="auto">
          <a:xfrm>
            <a:off x="2233613" y="6040438"/>
            <a:ext cx="32861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Comic Sans MS" panose="030F0702030302020204" pitchFamily="66" charset="0"/>
              </a:rPr>
              <a:t>B</a:t>
            </a:r>
          </a:p>
        </p:txBody>
      </p:sp>
      <p:grpSp>
        <p:nvGrpSpPr>
          <p:cNvPr id="202862" name="Group 108"/>
          <p:cNvGrpSpPr>
            <a:grpSpLocks/>
          </p:cNvGrpSpPr>
          <p:nvPr/>
        </p:nvGrpSpPr>
        <p:grpSpPr bwMode="auto">
          <a:xfrm>
            <a:off x="3386138" y="2946400"/>
            <a:ext cx="3273425" cy="366713"/>
            <a:chOff x="2133" y="1816"/>
            <a:chExt cx="2062" cy="231"/>
          </a:xfrm>
        </p:grpSpPr>
        <p:sp>
          <p:nvSpPr>
            <p:cNvPr id="202863" name="Text Box 109"/>
            <p:cNvSpPr txBox="1">
              <a:spLocks noChangeArrowheads="1"/>
            </p:cNvSpPr>
            <p:nvPr/>
          </p:nvSpPr>
          <p:spPr bwMode="auto">
            <a:xfrm>
              <a:off x="2133" y="1816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>
                  <a:latin typeface="Comic Sans MS" panose="030F0702030302020204" pitchFamily="66" charset="0"/>
                </a:rPr>
                <a:t>0</a:t>
              </a:r>
            </a:p>
          </p:txBody>
        </p:sp>
        <p:sp>
          <p:nvSpPr>
            <p:cNvPr id="202864" name="Text Box 110"/>
            <p:cNvSpPr txBox="1">
              <a:spLocks noChangeArrowheads="1"/>
            </p:cNvSpPr>
            <p:nvPr/>
          </p:nvSpPr>
          <p:spPr bwMode="auto">
            <a:xfrm>
              <a:off x="2482" y="1816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>
                  <a:latin typeface="Comic Sans MS" panose="030F0702030302020204" pitchFamily="66" charset="0"/>
                </a:rPr>
                <a:t>0</a:t>
              </a:r>
            </a:p>
          </p:txBody>
        </p:sp>
        <p:sp>
          <p:nvSpPr>
            <p:cNvPr id="202865" name="Text Box 111"/>
            <p:cNvSpPr txBox="1">
              <a:spLocks noChangeArrowheads="1"/>
            </p:cNvSpPr>
            <p:nvPr/>
          </p:nvSpPr>
          <p:spPr bwMode="auto">
            <a:xfrm>
              <a:off x="3991" y="1816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>
                  <a:latin typeface="Comic Sans MS" panose="030F0702030302020204" pitchFamily="66" charset="0"/>
                </a:rPr>
                <a:t>0</a:t>
              </a:r>
            </a:p>
          </p:txBody>
        </p:sp>
        <p:sp>
          <p:nvSpPr>
            <p:cNvPr id="202866" name="Text Box 112"/>
            <p:cNvSpPr txBox="1">
              <a:spLocks noChangeArrowheads="1"/>
            </p:cNvSpPr>
            <p:nvPr/>
          </p:nvSpPr>
          <p:spPr bwMode="auto">
            <a:xfrm>
              <a:off x="2879" y="1816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>
                  <a:latin typeface="Comic Sans MS" panose="030F0702030302020204" pitchFamily="66" charset="0"/>
                </a:rPr>
                <a:t>0</a:t>
              </a:r>
            </a:p>
          </p:txBody>
        </p:sp>
        <p:sp>
          <p:nvSpPr>
            <p:cNvPr id="202867" name="Text Box 113"/>
            <p:cNvSpPr txBox="1">
              <a:spLocks noChangeArrowheads="1"/>
            </p:cNvSpPr>
            <p:nvPr/>
          </p:nvSpPr>
          <p:spPr bwMode="auto">
            <a:xfrm>
              <a:off x="3239" y="1816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>
                  <a:latin typeface="Comic Sans MS" panose="030F0702030302020204" pitchFamily="66" charset="0"/>
                </a:rPr>
                <a:t>0</a:t>
              </a:r>
            </a:p>
          </p:txBody>
        </p:sp>
        <p:sp>
          <p:nvSpPr>
            <p:cNvPr id="202868" name="Text Box 114"/>
            <p:cNvSpPr txBox="1">
              <a:spLocks noChangeArrowheads="1"/>
            </p:cNvSpPr>
            <p:nvPr/>
          </p:nvSpPr>
          <p:spPr bwMode="auto">
            <a:xfrm>
              <a:off x="3604" y="1816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>
                  <a:latin typeface="Comic Sans MS" panose="030F0702030302020204" pitchFamily="66" charset="0"/>
                </a:rPr>
                <a:t>0</a:t>
              </a:r>
            </a:p>
          </p:txBody>
        </p:sp>
      </p:grpSp>
      <p:grpSp>
        <p:nvGrpSpPr>
          <p:cNvPr id="202869" name="Group 115"/>
          <p:cNvGrpSpPr>
            <a:grpSpLocks/>
          </p:cNvGrpSpPr>
          <p:nvPr/>
        </p:nvGrpSpPr>
        <p:grpSpPr bwMode="auto">
          <a:xfrm>
            <a:off x="2787650" y="2946400"/>
            <a:ext cx="325438" cy="3524250"/>
            <a:chOff x="1756" y="1816"/>
            <a:chExt cx="205" cy="2220"/>
          </a:xfrm>
        </p:grpSpPr>
        <p:sp>
          <p:nvSpPr>
            <p:cNvPr id="202870" name="Text Box 116"/>
            <p:cNvSpPr txBox="1">
              <a:spLocks noChangeArrowheads="1"/>
            </p:cNvSpPr>
            <p:nvPr/>
          </p:nvSpPr>
          <p:spPr bwMode="auto">
            <a:xfrm>
              <a:off x="1757" y="1816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>
                  <a:latin typeface="Comic Sans MS" panose="030F0702030302020204" pitchFamily="66" charset="0"/>
                </a:rPr>
                <a:t>0</a:t>
              </a:r>
            </a:p>
          </p:txBody>
        </p:sp>
        <p:sp>
          <p:nvSpPr>
            <p:cNvPr id="202871" name="Text Box 117"/>
            <p:cNvSpPr txBox="1">
              <a:spLocks noChangeArrowheads="1"/>
            </p:cNvSpPr>
            <p:nvPr/>
          </p:nvSpPr>
          <p:spPr bwMode="auto">
            <a:xfrm>
              <a:off x="1756" y="3231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>
                  <a:latin typeface="Comic Sans MS" panose="030F0702030302020204" pitchFamily="66" charset="0"/>
                </a:rPr>
                <a:t>0</a:t>
              </a:r>
            </a:p>
          </p:txBody>
        </p:sp>
        <p:sp>
          <p:nvSpPr>
            <p:cNvPr id="202872" name="Text Box 118"/>
            <p:cNvSpPr txBox="1">
              <a:spLocks noChangeArrowheads="1"/>
            </p:cNvSpPr>
            <p:nvPr/>
          </p:nvSpPr>
          <p:spPr bwMode="auto">
            <a:xfrm>
              <a:off x="1757" y="2085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>
                  <a:latin typeface="Comic Sans MS" panose="030F0702030302020204" pitchFamily="66" charset="0"/>
                </a:rPr>
                <a:t>0</a:t>
              </a:r>
            </a:p>
          </p:txBody>
        </p:sp>
        <p:sp>
          <p:nvSpPr>
            <p:cNvPr id="202873" name="Text Box 119"/>
            <p:cNvSpPr txBox="1">
              <a:spLocks noChangeArrowheads="1"/>
            </p:cNvSpPr>
            <p:nvPr/>
          </p:nvSpPr>
          <p:spPr bwMode="auto">
            <a:xfrm>
              <a:off x="1756" y="2372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>
                  <a:latin typeface="Comic Sans MS" panose="030F0702030302020204" pitchFamily="66" charset="0"/>
                </a:rPr>
                <a:t>0</a:t>
              </a:r>
            </a:p>
          </p:txBody>
        </p:sp>
        <p:sp>
          <p:nvSpPr>
            <p:cNvPr id="202874" name="Text Box 120"/>
            <p:cNvSpPr txBox="1">
              <a:spLocks noChangeArrowheads="1"/>
            </p:cNvSpPr>
            <p:nvPr/>
          </p:nvSpPr>
          <p:spPr bwMode="auto">
            <a:xfrm>
              <a:off x="1756" y="2658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>
                  <a:latin typeface="Comic Sans MS" panose="030F0702030302020204" pitchFamily="66" charset="0"/>
                </a:rPr>
                <a:t>0</a:t>
              </a:r>
            </a:p>
          </p:txBody>
        </p:sp>
        <p:sp>
          <p:nvSpPr>
            <p:cNvPr id="202875" name="Text Box 121"/>
            <p:cNvSpPr txBox="1">
              <a:spLocks noChangeArrowheads="1"/>
            </p:cNvSpPr>
            <p:nvPr/>
          </p:nvSpPr>
          <p:spPr bwMode="auto">
            <a:xfrm>
              <a:off x="1756" y="2945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>
                  <a:latin typeface="Comic Sans MS" panose="030F0702030302020204" pitchFamily="66" charset="0"/>
                </a:rPr>
                <a:t>0</a:t>
              </a:r>
            </a:p>
          </p:txBody>
        </p:sp>
        <p:sp>
          <p:nvSpPr>
            <p:cNvPr id="202876" name="Text Box 122"/>
            <p:cNvSpPr txBox="1">
              <a:spLocks noChangeArrowheads="1"/>
            </p:cNvSpPr>
            <p:nvPr/>
          </p:nvSpPr>
          <p:spPr bwMode="auto">
            <a:xfrm>
              <a:off x="1756" y="3518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>
                  <a:latin typeface="Comic Sans MS" panose="030F0702030302020204" pitchFamily="66" charset="0"/>
                </a:rPr>
                <a:t>0</a:t>
              </a:r>
            </a:p>
          </p:txBody>
        </p:sp>
        <p:sp>
          <p:nvSpPr>
            <p:cNvPr id="202877" name="Text Box 123"/>
            <p:cNvSpPr txBox="1">
              <a:spLocks noChangeArrowheads="1"/>
            </p:cNvSpPr>
            <p:nvPr/>
          </p:nvSpPr>
          <p:spPr bwMode="auto">
            <a:xfrm>
              <a:off x="1756" y="3805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>
                  <a:latin typeface="Comic Sans MS" panose="030F0702030302020204" pitchFamily="66" charset="0"/>
                </a:rPr>
                <a:t>0</a:t>
              </a:r>
            </a:p>
          </p:txBody>
        </p:sp>
      </p:grpSp>
      <p:sp>
        <p:nvSpPr>
          <p:cNvPr id="202878" name="Text Box 124"/>
          <p:cNvSpPr txBox="1">
            <a:spLocks noChangeArrowheads="1"/>
          </p:cNvSpPr>
          <p:nvPr/>
        </p:nvSpPr>
        <p:spPr bwMode="auto">
          <a:xfrm>
            <a:off x="3387725" y="3335338"/>
            <a:ext cx="323850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70000"/>
              </a:lnSpc>
            </a:pPr>
            <a:r>
              <a:rPr lang="en-US" sz="1600">
                <a:latin typeface="Comic Sans MS" panose="030F0702030302020204" pitchFamily="66" charset="0"/>
                <a:sym typeface="Symbol" panose="05050102010706020507" pitchFamily="18" charset="2"/>
              </a:rPr>
              <a:t></a:t>
            </a:r>
          </a:p>
          <a:p>
            <a:pPr eaLnBrk="1" hangingPunct="1">
              <a:lnSpc>
                <a:spcPct val="70000"/>
              </a:lnSpc>
            </a:pPr>
            <a:r>
              <a:rPr lang="en-US" sz="1600">
                <a:latin typeface="Comic Sans MS" panose="030F0702030302020204" pitchFamily="66" charset="0"/>
              </a:rPr>
              <a:t>0</a:t>
            </a:r>
          </a:p>
        </p:txBody>
      </p:sp>
      <p:sp>
        <p:nvSpPr>
          <p:cNvPr id="202879" name="Text Box 125"/>
          <p:cNvSpPr txBox="1">
            <a:spLocks noChangeArrowheads="1"/>
          </p:cNvSpPr>
          <p:nvPr/>
        </p:nvSpPr>
        <p:spPr bwMode="auto">
          <a:xfrm>
            <a:off x="3933825" y="3335338"/>
            <a:ext cx="323850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70000"/>
              </a:lnSpc>
            </a:pPr>
            <a:r>
              <a:rPr lang="en-US" sz="1600">
                <a:latin typeface="Comic Sans MS" panose="030F0702030302020204" pitchFamily="66" charset="0"/>
                <a:sym typeface="Symbol" panose="05050102010706020507" pitchFamily="18" charset="2"/>
              </a:rPr>
              <a:t></a:t>
            </a:r>
          </a:p>
          <a:p>
            <a:pPr eaLnBrk="1" hangingPunct="1">
              <a:lnSpc>
                <a:spcPct val="70000"/>
              </a:lnSpc>
            </a:pPr>
            <a:r>
              <a:rPr lang="en-US" sz="1600">
                <a:latin typeface="Comic Sans MS" panose="030F0702030302020204" pitchFamily="66" charset="0"/>
              </a:rPr>
              <a:t>0</a:t>
            </a:r>
          </a:p>
        </p:txBody>
      </p:sp>
      <p:sp>
        <p:nvSpPr>
          <p:cNvPr id="202880" name="Text Box 126"/>
          <p:cNvSpPr txBox="1">
            <a:spLocks noChangeArrowheads="1"/>
          </p:cNvSpPr>
          <p:nvPr/>
        </p:nvSpPr>
        <p:spPr bwMode="auto">
          <a:xfrm>
            <a:off x="4565650" y="3335338"/>
            <a:ext cx="323850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70000"/>
              </a:lnSpc>
            </a:pPr>
            <a:r>
              <a:rPr lang="en-US" sz="1600">
                <a:latin typeface="Comic Sans MS" panose="030F0702030302020204" pitchFamily="66" charset="0"/>
                <a:sym typeface="Symbol" panose="05050102010706020507" pitchFamily="18" charset="2"/>
              </a:rPr>
              <a:t></a:t>
            </a:r>
          </a:p>
          <a:p>
            <a:pPr eaLnBrk="1" hangingPunct="1">
              <a:lnSpc>
                <a:spcPct val="70000"/>
              </a:lnSpc>
            </a:pPr>
            <a:r>
              <a:rPr lang="en-US" sz="1600">
                <a:latin typeface="Comic Sans MS" panose="030F0702030302020204" pitchFamily="66" charset="0"/>
              </a:rPr>
              <a:t>0</a:t>
            </a:r>
          </a:p>
        </p:txBody>
      </p:sp>
      <p:grpSp>
        <p:nvGrpSpPr>
          <p:cNvPr id="202881" name="Group 127"/>
          <p:cNvGrpSpPr>
            <a:grpSpLocks/>
          </p:cNvGrpSpPr>
          <p:nvPr/>
        </p:nvGrpSpPr>
        <p:grpSpPr bwMode="auto">
          <a:xfrm>
            <a:off x="5132388" y="3333750"/>
            <a:ext cx="352425" cy="436563"/>
            <a:chOff x="3233" y="2100"/>
            <a:chExt cx="222" cy="275"/>
          </a:xfrm>
        </p:grpSpPr>
        <p:sp>
          <p:nvSpPr>
            <p:cNvPr id="202882" name="Text Box 128"/>
            <p:cNvSpPr txBox="1">
              <a:spLocks noChangeArrowheads="1"/>
            </p:cNvSpPr>
            <p:nvPr/>
          </p:nvSpPr>
          <p:spPr bwMode="auto">
            <a:xfrm>
              <a:off x="3251" y="2101"/>
              <a:ext cx="204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70000"/>
                </a:lnSpc>
              </a:pPr>
              <a:r>
                <a:rPr lang="en-US" sz="1600">
                  <a:latin typeface="Comic Sans MS" panose="030F0702030302020204" pitchFamily="66" charset="0"/>
                  <a:sym typeface="Symbol" panose="05050102010706020507" pitchFamily="18" charset="2"/>
                </a:rPr>
                <a:t> </a:t>
              </a:r>
            </a:p>
            <a:p>
              <a:pPr eaLnBrk="1" hangingPunct="1">
                <a:lnSpc>
                  <a:spcPct val="70000"/>
                </a:lnSpc>
              </a:pPr>
              <a:r>
                <a:rPr lang="en-US" sz="1600">
                  <a:latin typeface="Comic Sans MS" panose="030F0702030302020204" pitchFamily="66" charset="0"/>
                </a:rPr>
                <a:t>1</a:t>
              </a:r>
            </a:p>
          </p:txBody>
        </p:sp>
        <p:sp>
          <p:nvSpPr>
            <p:cNvPr id="202883" name="Line 129"/>
            <p:cNvSpPr>
              <a:spLocks noChangeShapeType="1"/>
            </p:cNvSpPr>
            <p:nvPr/>
          </p:nvSpPr>
          <p:spPr bwMode="auto">
            <a:xfrm flipH="1" flipV="1">
              <a:off x="3233" y="2100"/>
              <a:ext cx="99" cy="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02884" name="Text Box 130"/>
          <p:cNvSpPr txBox="1">
            <a:spLocks noChangeArrowheads="1"/>
          </p:cNvSpPr>
          <p:nvPr/>
        </p:nvSpPr>
        <p:spPr bwMode="auto">
          <a:xfrm>
            <a:off x="5575300" y="3492500"/>
            <a:ext cx="609600" cy="26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70000"/>
              </a:lnSpc>
            </a:pPr>
            <a:r>
              <a:rPr lang="en-US" sz="1600">
                <a:latin typeface="Comic Sans MS" panose="030F0702030302020204" pitchFamily="66" charset="0"/>
                <a:sym typeface="Symbol" panose="05050102010706020507" pitchFamily="18" charset="2"/>
              </a:rPr>
              <a:t></a:t>
            </a:r>
            <a:r>
              <a:rPr lang="en-US" sz="1600">
                <a:latin typeface="Comic Sans MS" panose="030F0702030302020204" pitchFamily="66" charset="0"/>
              </a:rPr>
              <a:t>1</a:t>
            </a:r>
          </a:p>
        </p:txBody>
      </p:sp>
      <p:grpSp>
        <p:nvGrpSpPr>
          <p:cNvPr id="202885" name="Group 131"/>
          <p:cNvGrpSpPr>
            <a:grpSpLocks/>
          </p:cNvGrpSpPr>
          <p:nvPr/>
        </p:nvGrpSpPr>
        <p:grpSpPr bwMode="auto">
          <a:xfrm>
            <a:off x="6256338" y="3335338"/>
            <a:ext cx="423862" cy="434975"/>
            <a:chOff x="3941" y="2101"/>
            <a:chExt cx="267" cy="274"/>
          </a:xfrm>
        </p:grpSpPr>
        <p:sp>
          <p:nvSpPr>
            <p:cNvPr id="202886" name="Text Box 132"/>
            <p:cNvSpPr txBox="1">
              <a:spLocks noChangeArrowheads="1"/>
            </p:cNvSpPr>
            <p:nvPr/>
          </p:nvSpPr>
          <p:spPr bwMode="auto">
            <a:xfrm>
              <a:off x="4004" y="2101"/>
              <a:ext cx="204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70000"/>
                </a:lnSpc>
              </a:pPr>
              <a:r>
                <a:rPr lang="en-US" sz="1600">
                  <a:latin typeface="Comic Sans MS" panose="030F0702030302020204" pitchFamily="66" charset="0"/>
                  <a:sym typeface="Symbol" panose="05050102010706020507" pitchFamily="18" charset="2"/>
                </a:rPr>
                <a:t> </a:t>
              </a:r>
            </a:p>
            <a:p>
              <a:pPr eaLnBrk="1" hangingPunct="1">
                <a:lnSpc>
                  <a:spcPct val="70000"/>
                </a:lnSpc>
              </a:pPr>
              <a:r>
                <a:rPr lang="en-US" sz="1600">
                  <a:latin typeface="Comic Sans MS" panose="030F0702030302020204" pitchFamily="66" charset="0"/>
                </a:rPr>
                <a:t>1</a:t>
              </a:r>
            </a:p>
          </p:txBody>
        </p:sp>
        <p:sp>
          <p:nvSpPr>
            <p:cNvPr id="202887" name="Line 133"/>
            <p:cNvSpPr>
              <a:spLocks noChangeShapeType="1"/>
            </p:cNvSpPr>
            <p:nvPr/>
          </p:nvSpPr>
          <p:spPr bwMode="auto">
            <a:xfrm flipH="1" flipV="1">
              <a:off x="3941" y="2102"/>
              <a:ext cx="99" cy="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2888" name="Group 134"/>
          <p:cNvGrpSpPr>
            <a:grpSpLocks/>
          </p:cNvGrpSpPr>
          <p:nvPr/>
        </p:nvGrpSpPr>
        <p:grpSpPr bwMode="auto">
          <a:xfrm>
            <a:off x="3316288" y="3765550"/>
            <a:ext cx="423862" cy="434975"/>
            <a:chOff x="3941" y="2101"/>
            <a:chExt cx="267" cy="274"/>
          </a:xfrm>
        </p:grpSpPr>
        <p:sp>
          <p:nvSpPr>
            <p:cNvPr id="202889" name="Text Box 135"/>
            <p:cNvSpPr txBox="1">
              <a:spLocks noChangeArrowheads="1"/>
            </p:cNvSpPr>
            <p:nvPr/>
          </p:nvSpPr>
          <p:spPr bwMode="auto">
            <a:xfrm>
              <a:off x="4004" y="2101"/>
              <a:ext cx="204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70000"/>
                </a:lnSpc>
              </a:pPr>
              <a:r>
                <a:rPr lang="en-US" sz="1600">
                  <a:latin typeface="Comic Sans MS" panose="030F0702030302020204" pitchFamily="66" charset="0"/>
                  <a:sym typeface="Symbol" panose="05050102010706020507" pitchFamily="18" charset="2"/>
                </a:rPr>
                <a:t> </a:t>
              </a:r>
            </a:p>
            <a:p>
              <a:pPr eaLnBrk="1" hangingPunct="1">
                <a:lnSpc>
                  <a:spcPct val="70000"/>
                </a:lnSpc>
              </a:pPr>
              <a:r>
                <a:rPr lang="en-US" sz="1600">
                  <a:latin typeface="Comic Sans MS" panose="030F0702030302020204" pitchFamily="66" charset="0"/>
                </a:rPr>
                <a:t>1</a:t>
              </a:r>
            </a:p>
          </p:txBody>
        </p:sp>
        <p:sp>
          <p:nvSpPr>
            <p:cNvPr id="202890" name="Line 136"/>
            <p:cNvSpPr>
              <a:spLocks noChangeShapeType="1"/>
            </p:cNvSpPr>
            <p:nvPr/>
          </p:nvSpPr>
          <p:spPr bwMode="auto">
            <a:xfrm flipH="1" flipV="1">
              <a:off x="3941" y="2102"/>
              <a:ext cx="99" cy="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02891" name="Text Box 137"/>
          <p:cNvSpPr txBox="1">
            <a:spLocks noChangeArrowheads="1"/>
          </p:cNvSpPr>
          <p:nvPr/>
        </p:nvSpPr>
        <p:spPr bwMode="auto">
          <a:xfrm>
            <a:off x="3827463" y="3937000"/>
            <a:ext cx="609600" cy="26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70000"/>
              </a:lnSpc>
            </a:pPr>
            <a:r>
              <a:rPr lang="en-US" sz="1600">
                <a:latin typeface="Comic Sans MS" panose="030F0702030302020204" pitchFamily="66" charset="0"/>
                <a:sym typeface="Symbol" panose="05050102010706020507" pitchFamily="18" charset="2"/>
              </a:rPr>
              <a:t></a:t>
            </a:r>
            <a:r>
              <a:rPr lang="en-US" sz="1600">
                <a:latin typeface="Comic Sans MS" panose="030F0702030302020204" pitchFamily="66" charset="0"/>
              </a:rPr>
              <a:t>1</a:t>
            </a:r>
          </a:p>
        </p:txBody>
      </p:sp>
      <p:sp>
        <p:nvSpPr>
          <p:cNvPr id="202892" name="Text Box 138"/>
          <p:cNvSpPr txBox="1">
            <a:spLocks noChangeArrowheads="1"/>
          </p:cNvSpPr>
          <p:nvPr/>
        </p:nvSpPr>
        <p:spPr bwMode="auto">
          <a:xfrm>
            <a:off x="4414838" y="3937000"/>
            <a:ext cx="609600" cy="26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70000"/>
              </a:lnSpc>
            </a:pPr>
            <a:r>
              <a:rPr lang="en-US" sz="1600">
                <a:latin typeface="Comic Sans MS" panose="030F0702030302020204" pitchFamily="66" charset="0"/>
                <a:sym typeface="Symbol" panose="05050102010706020507" pitchFamily="18" charset="2"/>
              </a:rPr>
              <a:t></a:t>
            </a:r>
            <a:r>
              <a:rPr lang="en-US" sz="1600">
                <a:latin typeface="Comic Sans MS" panose="030F0702030302020204" pitchFamily="66" charset="0"/>
              </a:rPr>
              <a:t>1</a:t>
            </a:r>
          </a:p>
        </p:txBody>
      </p:sp>
      <p:sp>
        <p:nvSpPr>
          <p:cNvPr id="202893" name="Text Box 139"/>
          <p:cNvSpPr txBox="1">
            <a:spLocks noChangeArrowheads="1"/>
          </p:cNvSpPr>
          <p:nvPr/>
        </p:nvSpPr>
        <p:spPr bwMode="auto">
          <a:xfrm>
            <a:off x="5151438" y="3765550"/>
            <a:ext cx="323850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70000"/>
              </a:lnSpc>
            </a:pPr>
            <a:r>
              <a:rPr lang="en-US" sz="1600">
                <a:latin typeface="Comic Sans MS" panose="030F0702030302020204" pitchFamily="66" charset="0"/>
                <a:sym typeface="Symbol" panose="05050102010706020507" pitchFamily="18" charset="2"/>
              </a:rPr>
              <a:t></a:t>
            </a:r>
          </a:p>
          <a:p>
            <a:pPr eaLnBrk="1" hangingPunct="1">
              <a:lnSpc>
                <a:spcPct val="70000"/>
              </a:lnSpc>
            </a:pPr>
            <a:r>
              <a:rPr lang="en-US" sz="1600">
                <a:latin typeface="Comic Sans MS" panose="030F0702030302020204" pitchFamily="66" charset="0"/>
              </a:rPr>
              <a:t>1</a:t>
            </a:r>
          </a:p>
        </p:txBody>
      </p:sp>
      <p:grpSp>
        <p:nvGrpSpPr>
          <p:cNvPr id="202894" name="Group 140"/>
          <p:cNvGrpSpPr>
            <a:grpSpLocks/>
          </p:cNvGrpSpPr>
          <p:nvPr/>
        </p:nvGrpSpPr>
        <p:grpSpPr bwMode="auto">
          <a:xfrm>
            <a:off x="5718175" y="3765550"/>
            <a:ext cx="423863" cy="434975"/>
            <a:chOff x="3941" y="2101"/>
            <a:chExt cx="267" cy="274"/>
          </a:xfrm>
        </p:grpSpPr>
        <p:sp>
          <p:nvSpPr>
            <p:cNvPr id="202895" name="Text Box 141"/>
            <p:cNvSpPr txBox="1">
              <a:spLocks noChangeArrowheads="1"/>
            </p:cNvSpPr>
            <p:nvPr/>
          </p:nvSpPr>
          <p:spPr bwMode="auto">
            <a:xfrm>
              <a:off x="4004" y="2101"/>
              <a:ext cx="204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70000"/>
                </a:lnSpc>
              </a:pPr>
              <a:r>
                <a:rPr lang="en-US" sz="1600">
                  <a:latin typeface="Comic Sans MS" panose="030F0702030302020204" pitchFamily="66" charset="0"/>
                  <a:sym typeface="Symbol" panose="05050102010706020507" pitchFamily="18" charset="2"/>
                </a:rPr>
                <a:t> </a:t>
              </a:r>
            </a:p>
            <a:p>
              <a:pPr eaLnBrk="1" hangingPunct="1">
                <a:lnSpc>
                  <a:spcPct val="70000"/>
                </a:lnSpc>
              </a:pPr>
              <a:r>
                <a:rPr lang="en-US" sz="1600">
                  <a:latin typeface="Comic Sans MS" panose="030F0702030302020204" pitchFamily="66" charset="0"/>
                </a:rPr>
                <a:t>2</a:t>
              </a:r>
            </a:p>
          </p:txBody>
        </p:sp>
        <p:sp>
          <p:nvSpPr>
            <p:cNvPr id="202896" name="Line 142"/>
            <p:cNvSpPr>
              <a:spLocks noChangeShapeType="1"/>
            </p:cNvSpPr>
            <p:nvPr/>
          </p:nvSpPr>
          <p:spPr bwMode="auto">
            <a:xfrm flipH="1" flipV="1">
              <a:off x="3941" y="2102"/>
              <a:ext cx="99" cy="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02897" name="Text Box 143"/>
          <p:cNvSpPr txBox="1">
            <a:spLocks noChangeArrowheads="1"/>
          </p:cNvSpPr>
          <p:nvPr/>
        </p:nvSpPr>
        <p:spPr bwMode="auto">
          <a:xfrm>
            <a:off x="6151563" y="3937000"/>
            <a:ext cx="609600" cy="26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70000"/>
              </a:lnSpc>
            </a:pPr>
            <a:r>
              <a:rPr lang="en-US" sz="1600">
                <a:latin typeface="Comic Sans MS" panose="030F0702030302020204" pitchFamily="66" charset="0"/>
                <a:sym typeface="Symbol" panose="05050102010706020507" pitchFamily="18" charset="2"/>
              </a:rPr>
              <a:t></a:t>
            </a:r>
            <a:r>
              <a:rPr lang="en-US" sz="1600">
                <a:latin typeface="Comic Sans MS" panose="030F0702030302020204" pitchFamily="66" charset="0"/>
              </a:rPr>
              <a:t>2</a:t>
            </a:r>
          </a:p>
        </p:txBody>
      </p:sp>
      <p:grpSp>
        <p:nvGrpSpPr>
          <p:cNvPr id="202898" name="Group 144"/>
          <p:cNvGrpSpPr>
            <a:grpSpLocks/>
          </p:cNvGrpSpPr>
          <p:nvPr/>
        </p:nvGrpSpPr>
        <p:grpSpPr bwMode="auto">
          <a:xfrm>
            <a:off x="3403600" y="4229100"/>
            <a:ext cx="3209925" cy="434975"/>
            <a:chOff x="2144" y="2664"/>
            <a:chExt cx="2022" cy="274"/>
          </a:xfrm>
        </p:grpSpPr>
        <p:sp>
          <p:nvSpPr>
            <p:cNvPr id="202899" name="Text Box 145"/>
            <p:cNvSpPr txBox="1">
              <a:spLocks noChangeArrowheads="1"/>
            </p:cNvSpPr>
            <p:nvPr/>
          </p:nvSpPr>
          <p:spPr bwMode="auto">
            <a:xfrm>
              <a:off x="2144" y="2664"/>
              <a:ext cx="204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70000"/>
                </a:lnSpc>
              </a:pPr>
              <a:r>
                <a:rPr lang="en-US" sz="1600">
                  <a:latin typeface="Comic Sans MS" panose="030F0702030302020204" pitchFamily="66" charset="0"/>
                  <a:sym typeface="Symbol" panose="05050102010706020507" pitchFamily="18" charset="2"/>
                </a:rPr>
                <a:t></a:t>
              </a:r>
            </a:p>
            <a:p>
              <a:pPr eaLnBrk="1" hangingPunct="1">
                <a:lnSpc>
                  <a:spcPct val="70000"/>
                </a:lnSpc>
              </a:pPr>
              <a:r>
                <a:rPr lang="en-US" sz="1600">
                  <a:latin typeface="Comic Sans MS" panose="030F0702030302020204" pitchFamily="66" charset="0"/>
                </a:rPr>
                <a:t>1</a:t>
              </a:r>
            </a:p>
          </p:txBody>
        </p:sp>
        <p:sp>
          <p:nvSpPr>
            <p:cNvPr id="202900" name="Text Box 146"/>
            <p:cNvSpPr txBox="1">
              <a:spLocks noChangeArrowheads="1"/>
            </p:cNvSpPr>
            <p:nvPr/>
          </p:nvSpPr>
          <p:spPr bwMode="auto">
            <a:xfrm>
              <a:off x="2495" y="2664"/>
              <a:ext cx="204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70000"/>
                </a:lnSpc>
              </a:pPr>
              <a:r>
                <a:rPr lang="en-US" sz="1600">
                  <a:latin typeface="Comic Sans MS" panose="030F0702030302020204" pitchFamily="66" charset="0"/>
                  <a:sym typeface="Symbol" panose="05050102010706020507" pitchFamily="18" charset="2"/>
                </a:rPr>
                <a:t></a:t>
              </a:r>
            </a:p>
            <a:p>
              <a:pPr eaLnBrk="1" hangingPunct="1">
                <a:lnSpc>
                  <a:spcPct val="70000"/>
                </a:lnSpc>
              </a:pPr>
              <a:r>
                <a:rPr lang="en-US" sz="1600">
                  <a:latin typeface="Comic Sans MS" panose="030F0702030302020204" pitchFamily="66" charset="0"/>
                </a:rPr>
                <a:t>1</a:t>
              </a:r>
            </a:p>
          </p:txBody>
        </p:sp>
        <p:grpSp>
          <p:nvGrpSpPr>
            <p:cNvPr id="202901" name="Group 147"/>
            <p:cNvGrpSpPr>
              <a:grpSpLocks/>
            </p:cNvGrpSpPr>
            <p:nvPr/>
          </p:nvGrpSpPr>
          <p:grpSpPr bwMode="auto">
            <a:xfrm>
              <a:off x="2843" y="2664"/>
              <a:ext cx="267" cy="274"/>
              <a:chOff x="3941" y="2101"/>
              <a:chExt cx="267" cy="274"/>
            </a:xfrm>
          </p:grpSpPr>
          <p:sp>
            <p:nvSpPr>
              <p:cNvPr id="202902" name="Text Box 148"/>
              <p:cNvSpPr txBox="1">
                <a:spLocks noChangeArrowheads="1"/>
              </p:cNvSpPr>
              <p:nvPr/>
            </p:nvSpPr>
            <p:spPr bwMode="auto">
              <a:xfrm>
                <a:off x="4004" y="2101"/>
                <a:ext cx="204" cy="2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lnSpc>
                    <a:spcPct val="70000"/>
                  </a:lnSpc>
                </a:pPr>
                <a:r>
                  <a:rPr lang="en-US" sz="1600">
                    <a:latin typeface="Comic Sans MS" panose="030F0702030302020204" pitchFamily="66" charset="0"/>
                    <a:sym typeface="Symbol" panose="05050102010706020507" pitchFamily="18" charset="2"/>
                  </a:rPr>
                  <a:t> </a:t>
                </a:r>
              </a:p>
              <a:p>
                <a:pPr eaLnBrk="1" hangingPunct="1">
                  <a:lnSpc>
                    <a:spcPct val="70000"/>
                  </a:lnSpc>
                </a:pPr>
                <a:r>
                  <a:rPr lang="en-US" sz="1600">
                    <a:latin typeface="Comic Sans MS" panose="030F0702030302020204" pitchFamily="66" charset="0"/>
                  </a:rPr>
                  <a:t>2</a:t>
                </a:r>
              </a:p>
            </p:txBody>
          </p:sp>
          <p:sp>
            <p:nvSpPr>
              <p:cNvPr id="202903" name="Line 149"/>
              <p:cNvSpPr>
                <a:spLocks noChangeShapeType="1"/>
              </p:cNvSpPr>
              <p:nvPr/>
            </p:nvSpPr>
            <p:spPr bwMode="auto">
              <a:xfrm flipH="1" flipV="1">
                <a:off x="3941" y="2102"/>
                <a:ext cx="99" cy="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02904" name="Text Box 150"/>
            <p:cNvSpPr txBox="1">
              <a:spLocks noChangeArrowheads="1"/>
            </p:cNvSpPr>
            <p:nvPr/>
          </p:nvSpPr>
          <p:spPr bwMode="auto">
            <a:xfrm>
              <a:off x="3170" y="2772"/>
              <a:ext cx="384" cy="1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70000"/>
                </a:lnSpc>
              </a:pPr>
              <a:r>
                <a:rPr lang="en-US" sz="1600">
                  <a:latin typeface="Comic Sans MS" panose="030F0702030302020204" pitchFamily="66" charset="0"/>
                  <a:sym typeface="Symbol" panose="05050102010706020507" pitchFamily="18" charset="2"/>
                </a:rPr>
                <a:t></a:t>
              </a:r>
              <a:r>
                <a:rPr lang="en-US" sz="1600">
                  <a:latin typeface="Comic Sans MS" panose="030F0702030302020204" pitchFamily="66" charset="0"/>
                </a:rPr>
                <a:t>2</a:t>
              </a:r>
            </a:p>
          </p:txBody>
        </p:sp>
        <p:sp>
          <p:nvSpPr>
            <p:cNvPr id="202905" name="Text Box 151"/>
            <p:cNvSpPr txBox="1">
              <a:spLocks noChangeArrowheads="1"/>
            </p:cNvSpPr>
            <p:nvPr/>
          </p:nvSpPr>
          <p:spPr bwMode="auto">
            <a:xfrm>
              <a:off x="3638" y="2664"/>
              <a:ext cx="204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70000"/>
                </a:lnSpc>
              </a:pPr>
              <a:r>
                <a:rPr lang="en-US" sz="1600">
                  <a:latin typeface="Comic Sans MS" panose="030F0702030302020204" pitchFamily="66" charset="0"/>
                  <a:sym typeface="Symbol" panose="05050102010706020507" pitchFamily="18" charset="2"/>
                </a:rPr>
                <a:t></a:t>
              </a:r>
            </a:p>
            <a:p>
              <a:pPr eaLnBrk="1" hangingPunct="1">
                <a:lnSpc>
                  <a:spcPct val="70000"/>
                </a:lnSpc>
              </a:pPr>
              <a:r>
                <a:rPr lang="en-US" sz="1600">
                  <a:latin typeface="Comic Sans MS" panose="030F0702030302020204" pitchFamily="66" charset="0"/>
                </a:rPr>
                <a:t>2</a:t>
              </a:r>
            </a:p>
          </p:txBody>
        </p:sp>
        <p:sp>
          <p:nvSpPr>
            <p:cNvPr id="202906" name="Text Box 152"/>
            <p:cNvSpPr txBox="1">
              <a:spLocks noChangeArrowheads="1"/>
            </p:cNvSpPr>
            <p:nvPr/>
          </p:nvSpPr>
          <p:spPr bwMode="auto">
            <a:xfrm>
              <a:off x="3962" y="2664"/>
              <a:ext cx="204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70000"/>
                </a:lnSpc>
              </a:pPr>
              <a:r>
                <a:rPr lang="en-US" sz="1600">
                  <a:latin typeface="Comic Sans MS" panose="030F0702030302020204" pitchFamily="66" charset="0"/>
                  <a:sym typeface="Symbol" panose="05050102010706020507" pitchFamily="18" charset="2"/>
                </a:rPr>
                <a:t></a:t>
              </a:r>
            </a:p>
            <a:p>
              <a:pPr eaLnBrk="1" hangingPunct="1">
                <a:lnSpc>
                  <a:spcPct val="70000"/>
                </a:lnSpc>
              </a:pPr>
              <a:r>
                <a:rPr lang="en-US" sz="1600">
                  <a:latin typeface="Comic Sans MS" panose="030F0702030302020204" pitchFamily="66" charset="0"/>
                </a:rPr>
                <a:t>2</a:t>
              </a:r>
            </a:p>
          </p:txBody>
        </p:sp>
      </p:grpSp>
      <p:grpSp>
        <p:nvGrpSpPr>
          <p:cNvPr id="202907" name="Group 153"/>
          <p:cNvGrpSpPr>
            <a:grpSpLocks/>
          </p:cNvGrpSpPr>
          <p:nvPr/>
        </p:nvGrpSpPr>
        <p:grpSpPr bwMode="auto">
          <a:xfrm>
            <a:off x="3397250" y="4664075"/>
            <a:ext cx="3381375" cy="434975"/>
            <a:chOff x="2140" y="2938"/>
            <a:chExt cx="2130" cy="274"/>
          </a:xfrm>
        </p:grpSpPr>
        <p:grpSp>
          <p:nvGrpSpPr>
            <p:cNvPr id="202908" name="Group 154"/>
            <p:cNvGrpSpPr>
              <a:grpSpLocks/>
            </p:cNvGrpSpPr>
            <p:nvPr/>
          </p:nvGrpSpPr>
          <p:grpSpPr bwMode="auto">
            <a:xfrm>
              <a:off x="2140" y="2938"/>
              <a:ext cx="267" cy="274"/>
              <a:chOff x="3941" y="2101"/>
              <a:chExt cx="267" cy="274"/>
            </a:xfrm>
          </p:grpSpPr>
          <p:sp>
            <p:nvSpPr>
              <p:cNvPr id="202909" name="Text Box 155"/>
              <p:cNvSpPr txBox="1">
                <a:spLocks noChangeArrowheads="1"/>
              </p:cNvSpPr>
              <p:nvPr/>
            </p:nvSpPr>
            <p:spPr bwMode="auto">
              <a:xfrm>
                <a:off x="4004" y="2101"/>
                <a:ext cx="204" cy="2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lnSpc>
                    <a:spcPct val="70000"/>
                  </a:lnSpc>
                </a:pPr>
                <a:r>
                  <a:rPr lang="en-US" sz="1600">
                    <a:latin typeface="Comic Sans MS" panose="030F0702030302020204" pitchFamily="66" charset="0"/>
                    <a:sym typeface="Symbol" panose="05050102010706020507" pitchFamily="18" charset="2"/>
                  </a:rPr>
                  <a:t> </a:t>
                </a:r>
              </a:p>
              <a:p>
                <a:pPr eaLnBrk="1" hangingPunct="1">
                  <a:lnSpc>
                    <a:spcPct val="70000"/>
                  </a:lnSpc>
                </a:pPr>
                <a:r>
                  <a:rPr lang="en-US" sz="1600">
                    <a:latin typeface="Comic Sans MS" panose="030F0702030302020204" pitchFamily="66" charset="0"/>
                  </a:rPr>
                  <a:t>1</a:t>
                </a:r>
              </a:p>
            </p:txBody>
          </p:sp>
          <p:sp>
            <p:nvSpPr>
              <p:cNvPr id="202910" name="Line 156"/>
              <p:cNvSpPr>
                <a:spLocks noChangeShapeType="1"/>
              </p:cNvSpPr>
              <p:nvPr/>
            </p:nvSpPr>
            <p:spPr bwMode="auto">
              <a:xfrm flipH="1" flipV="1">
                <a:off x="3941" y="2102"/>
                <a:ext cx="99" cy="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02911" name="Text Box 157"/>
            <p:cNvSpPr txBox="1">
              <a:spLocks noChangeArrowheads="1"/>
            </p:cNvSpPr>
            <p:nvPr/>
          </p:nvSpPr>
          <p:spPr bwMode="auto">
            <a:xfrm>
              <a:off x="2510" y="2938"/>
              <a:ext cx="204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70000"/>
                </a:lnSpc>
              </a:pPr>
              <a:r>
                <a:rPr lang="en-US" sz="1600">
                  <a:latin typeface="Comic Sans MS" panose="030F0702030302020204" pitchFamily="66" charset="0"/>
                  <a:sym typeface="Symbol" panose="05050102010706020507" pitchFamily="18" charset="2"/>
                </a:rPr>
                <a:t></a:t>
              </a:r>
            </a:p>
            <a:p>
              <a:pPr eaLnBrk="1" hangingPunct="1">
                <a:lnSpc>
                  <a:spcPct val="70000"/>
                </a:lnSpc>
              </a:pPr>
              <a:r>
                <a:rPr lang="en-US" sz="1600">
                  <a:latin typeface="Comic Sans MS" panose="030F0702030302020204" pitchFamily="66" charset="0"/>
                </a:rPr>
                <a:t>1</a:t>
              </a:r>
            </a:p>
          </p:txBody>
        </p:sp>
        <p:sp>
          <p:nvSpPr>
            <p:cNvPr id="202912" name="Text Box 158"/>
            <p:cNvSpPr txBox="1">
              <a:spLocks noChangeArrowheads="1"/>
            </p:cNvSpPr>
            <p:nvPr/>
          </p:nvSpPr>
          <p:spPr bwMode="auto">
            <a:xfrm>
              <a:off x="2888" y="2938"/>
              <a:ext cx="204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70000"/>
                </a:lnSpc>
              </a:pPr>
              <a:r>
                <a:rPr lang="en-US" sz="1600">
                  <a:latin typeface="Comic Sans MS" panose="030F0702030302020204" pitchFamily="66" charset="0"/>
                  <a:sym typeface="Symbol" panose="05050102010706020507" pitchFamily="18" charset="2"/>
                </a:rPr>
                <a:t></a:t>
              </a:r>
            </a:p>
            <a:p>
              <a:pPr eaLnBrk="1" hangingPunct="1">
                <a:lnSpc>
                  <a:spcPct val="70000"/>
                </a:lnSpc>
              </a:pPr>
              <a:r>
                <a:rPr lang="en-US" sz="1600">
                  <a:latin typeface="Comic Sans MS" panose="030F0702030302020204" pitchFamily="66" charset="0"/>
                </a:rPr>
                <a:t>2</a:t>
              </a:r>
            </a:p>
          </p:txBody>
        </p:sp>
        <p:sp>
          <p:nvSpPr>
            <p:cNvPr id="202913" name="Text Box 159"/>
            <p:cNvSpPr txBox="1">
              <a:spLocks noChangeArrowheads="1"/>
            </p:cNvSpPr>
            <p:nvPr/>
          </p:nvSpPr>
          <p:spPr bwMode="auto">
            <a:xfrm>
              <a:off x="3212" y="2938"/>
              <a:ext cx="204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70000"/>
                </a:lnSpc>
              </a:pPr>
              <a:r>
                <a:rPr lang="en-US" sz="1600">
                  <a:latin typeface="Comic Sans MS" panose="030F0702030302020204" pitchFamily="66" charset="0"/>
                  <a:sym typeface="Symbol" panose="05050102010706020507" pitchFamily="18" charset="2"/>
                </a:rPr>
                <a:t></a:t>
              </a:r>
            </a:p>
            <a:p>
              <a:pPr eaLnBrk="1" hangingPunct="1">
                <a:lnSpc>
                  <a:spcPct val="70000"/>
                </a:lnSpc>
              </a:pPr>
              <a:r>
                <a:rPr lang="en-US" sz="1600">
                  <a:latin typeface="Comic Sans MS" panose="030F0702030302020204" pitchFamily="66" charset="0"/>
                </a:rPr>
                <a:t>2</a:t>
              </a:r>
            </a:p>
          </p:txBody>
        </p:sp>
        <p:grpSp>
          <p:nvGrpSpPr>
            <p:cNvPr id="202914" name="Group 160"/>
            <p:cNvGrpSpPr>
              <a:grpSpLocks/>
            </p:cNvGrpSpPr>
            <p:nvPr/>
          </p:nvGrpSpPr>
          <p:grpSpPr bwMode="auto">
            <a:xfrm>
              <a:off x="3580" y="2938"/>
              <a:ext cx="267" cy="274"/>
              <a:chOff x="3941" y="2101"/>
              <a:chExt cx="267" cy="274"/>
            </a:xfrm>
          </p:grpSpPr>
          <p:sp>
            <p:nvSpPr>
              <p:cNvPr id="202915" name="Text Box 161"/>
              <p:cNvSpPr txBox="1">
                <a:spLocks noChangeArrowheads="1"/>
              </p:cNvSpPr>
              <p:nvPr/>
            </p:nvSpPr>
            <p:spPr bwMode="auto">
              <a:xfrm>
                <a:off x="4004" y="2101"/>
                <a:ext cx="204" cy="2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lnSpc>
                    <a:spcPct val="70000"/>
                  </a:lnSpc>
                </a:pPr>
                <a:r>
                  <a:rPr lang="en-US" sz="1600" dirty="0">
                    <a:latin typeface="Comic Sans MS" panose="030F0702030302020204" pitchFamily="66" charset="0"/>
                    <a:sym typeface="Symbol" panose="05050102010706020507" pitchFamily="18" charset="2"/>
                  </a:rPr>
                  <a:t> </a:t>
                </a:r>
              </a:p>
              <a:p>
                <a:pPr eaLnBrk="1" hangingPunct="1">
                  <a:lnSpc>
                    <a:spcPct val="70000"/>
                  </a:lnSpc>
                </a:pPr>
                <a:r>
                  <a:rPr lang="en-US" sz="1600" dirty="0">
                    <a:latin typeface="Comic Sans MS" panose="030F0702030302020204" pitchFamily="66" charset="0"/>
                  </a:rPr>
                  <a:t>3</a:t>
                </a:r>
              </a:p>
            </p:txBody>
          </p:sp>
          <p:sp>
            <p:nvSpPr>
              <p:cNvPr id="202916" name="Line 162"/>
              <p:cNvSpPr>
                <a:spLocks noChangeShapeType="1"/>
              </p:cNvSpPr>
              <p:nvPr/>
            </p:nvSpPr>
            <p:spPr bwMode="auto">
              <a:xfrm flipH="1" flipV="1">
                <a:off x="3941" y="2102"/>
                <a:ext cx="99" cy="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02917" name="Text Box 163"/>
            <p:cNvSpPr txBox="1">
              <a:spLocks noChangeArrowheads="1"/>
            </p:cNvSpPr>
            <p:nvPr/>
          </p:nvSpPr>
          <p:spPr bwMode="auto">
            <a:xfrm>
              <a:off x="3886" y="3046"/>
              <a:ext cx="384" cy="1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70000"/>
                </a:lnSpc>
              </a:pPr>
              <a:r>
                <a:rPr lang="en-US" sz="1600">
                  <a:latin typeface="Comic Sans MS" panose="030F0702030302020204" pitchFamily="66" charset="0"/>
                  <a:sym typeface="Symbol" panose="05050102010706020507" pitchFamily="18" charset="2"/>
                </a:rPr>
                <a:t></a:t>
              </a:r>
              <a:r>
                <a:rPr lang="en-US" sz="1600">
                  <a:latin typeface="Comic Sans MS" panose="030F0702030302020204" pitchFamily="66" charset="0"/>
                </a:rPr>
                <a:t>3</a:t>
              </a:r>
            </a:p>
          </p:txBody>
        </p:sp>
      </p:grpSp>
      <p:grpSp>
        <p:nvGrpSpPr>
          <p:cNvPr id="202918" name="Group 164"/>
          <p:cNvGrpSpPr>
            <a:grpSpLocks/>
          </p:cNvGrpSpPr>
          <p:nvPr/>
        </p:nvGrpSpPr>
        <p:grpSpPr bwMode="auto">
          <a:xfrm>
            <a:off x="3416300" y="5122863"/>
            <a:ext cx="3217863" cy="434975"/>
            <a:chOff x="2152" y="3227"/>
            <a:chExt cx="2027" cy="274"/>
          </a:xfrm>
        </p:grpSpPr>
        <p:sp>
          <p:nvSpPr>
            <p:cNvPr id="202919" name="Text Box 165"/>
            <p:cNvSpPr txBox="1">
              <a:spLocks noChangeArrowheads="1"/>
            </p:cNvSpPr>
            <p:nvPr/>
          </p:nvSpPr>
          <p:spPr bwMode="auto">
            <a:xfrm>
              <a:off x="2152" y="3227"/>
              <a:ext cx="204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70000"/>
                </a:lnSpc>
              </a:pPr>
              <a:r>
                <a:rPr lang="en-US" sz="1600">
                  <a:latin typeface="Comic Sans MS" panose="030F0702030302020204" pitchFamily="66" charset="0"/>
                  <a:sym typeface="Symbol" panose="05050102010706020507" pitchFamily="18" charset="2"/>
                </a:rPr>
                <a:t></a:t>
              </a:r>
            </a:p>
            <a:p>
              <a:pPr eaLnBrk="1" hangingPunct="1">
                <a:lnSpc>
                  <a:spcPct val="70000"/>
                </a:lnSpc>
              </a:pPr>
              <a:r>
                <a:rPr lang="en-US" sz="1600">
                  <a:latin typeface="Comic Sans MS" panose="030F0702030302020204" pitchFamily="66" charset="0"/>
                </a:rPr>
                <a:t>1</a:t>
              </a:r>
            </a:p>
          </p:txBody>
        </p:sp>
        <p:grpSp>
          <p:nvGrpSpPr>
            <p:cNvPr id="202920" name="Group 166"/>
            <p:cNvGrpSpPr>
              <a:grpSpLocks/>
            </p:cNvGrpSpPr>
            <p:nvPr/>
          </p:nvGrpSpPr>
          <p:grpSpPr bwMode="auto">
            <a:xfrm>
              <a:off x="2484" y="3227"/>
              <a:ext cx="267" cy="274"/>
              <a:chOff x="3941" y="2101"/>
              <a:chExt cx="267" cy="274"/>
            </a:xfrm>
          </p:grpSpPr>
          <p:sp>
            <p:nvSpPr>
              <p:cNvPr id="202921" name="Text Box 167"/>
              <p:cNvSpPr txBox="1">
                <a:spLocks noChangeArrowheads="1"/>
              </p:cNvSpPr>
              <p:nvPr/>
            </p:nvSpPr>
            <p:spPr bwMode="auto">
              <a:xfrm>
                <a:off x="4004" y="2101"/>
                <a:ext cx="204" cy="2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lnSpc>
                    <a:spcPct val="70000"/>
                  </a:lnSpc>
                </a:pPr>
                <a:r>
                  <a:rPr lang="en-US" sz="1600">
                    <a:latin typeface="Comic Sans MS" panose="030F0702030302020204" pitchFamily="66" charset="0"/>
                    <a:sym typeface="Symbol" panose="05050102010706020507" pitchFamily="18" charset="2"/>
                  </a:rPr>
                  <a:t> </a:t>
                </a:r>
              </a:p>
              <a:p>
                <a:pPr eaLnBrk="1" hangingPunct="1">
                  <a:lnSpc>
                    <a:spcPct val="70000"/>
                  </a:lnSpc>
                </a:pPr>
                <a:r>
                  <a:rPr lang="en-US" sz="1600">
                    <a:latin typeface="Comic Sans MS" panose="030F0702030302020204" pitchFamily="66" charset="0"/>
                  </a:rPr>
                  <a:t>2</a:t>
                </a:r>
              </a:p>
            </p:txBody>
          </p:sp>
          <p:sp>
            <p:nvSpPr>
              <p:cNvPr id="202922" name="Line 168"/>
              <p:cNvSpPr>
                <a:spLocks noChangeShapeType="1"/>
              </p:cNvSpPr>
              <p:nvPr/>
            </p:nvSpPr>
            <p:spPr bwMode="auto">
              <a:xfrm flipH="1" flipV="1">
                <a:off x="3941" y="2102"/>
                <a:ext cx="99" cy="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02923" name="Text Box 169"/>
            <p:cNvSpPr txBox="1">
              <a:spLocks noChangeArrowheads="1"/>
            </p:cNvSpPr>
            <p:nvPr/>
          </p:nvSpPr>
          <p:spPr bwMode="auto">
            <a:xfrm>
              <a:off x="2888" y="3227"/>
              <a:ext cx="204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70000"/>
                </a:lnSpc>
              </a:pPr>
              <a:r>
                <a:rPr lang="en-US" sz="1600">
                  <a:latin typeface="Comic Sans MS" panose="030F0702030302020204" pitchFamily="66" charset="0"/>
                  <a:sym typeface="Symbol" panose="05050102010706020507" pitchFamily="18" charset="2"/>
                </a:rPr>
                <a:t></a:t>
              </a:r>
            </a:p>
            <a:p>
              <a:pPr eaLnBrk="1" hangingPunct="1">
                <a:lnSpc>
                  <a:spcPct val="70000"/>
                </a:lnSpc>
              </a:pPr>
              <a:r>
                <a:rPr lang="en-US" sz="1600">
                  <a:latin typeface="Comic Sans MS" panose="030F0702030302020204" pitchFamily="66" charset="0"/>
                </a:rPr>
                <a:t>2</a:t>
              </a:r>
            </a:p>
          </p:txBody>
        </p:sp>
        <p:sp>
          <p:nvSpPr>
            <p:cNvPr id="202924" name="Text Box 170"/>
            <p:cNvSpPr txBox="1">
              <a:spLocks noChangeArrowheads="1"/>
            </p:cNvSpPr>
            <p:nvPr/>
          </p:nvSpPr>
          <p:spPr bwMode="auto">
            <a:xfrm>
              <a:off x="3212" y="3227"/>
              <a:ext cx="204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70000"/>
                </a:lnSpc>
              </a:pPr>
              <a:r>
                <a:rPr lang="en-US" sz="1600">
                  <a:latin typeface="Comic Sans MS" panose="030F0702030302020204" pitchFamily="66" charset="0"/>
                  <a:sym typeface="Symbol" panose="05050102010706020507" pitchFamily="18" charset="2"/>
                </a:rPr>
                <a:t></a:t>
              </a:r>
            </a:p>
            <a:p>
              <a:pPr eaLnBrk="1" hangingPunct="1">
                <a:lnSpc>
                  <a:spcPct val="70000"/>
                </a:lnSpc>
              </a:pPr>
              <a:r>
                <a:rPr lang="en-US" sz="1600">
                  <a:latin typeface="Comic Sans MS" panose="030F0702030302020204" pitchFamily="66" charset="0"/>
                </a:rPr>
                <a:t>2</a:t>
              </a:r>
            </a:p>
          </p:txBody>
        </p:sp>
        <p:sp>
          <p:nvSpPr>
            <p:cNvPr id="202925" name="Text Box 171"/>
            <p:cNvSpPr txBox="1">
              <a:spLocks noChangeArrowheads="1"/>
            </p:cNvSpPr>
            <p:nvPr/>
          </p:nvSpPr>
          <p:spPr bwMode="auto">
            <a:xfrm>
              <a:off x="3614" y="3227"/>
              <a:ext cx="204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70000"/>
                </a:lnSpc>
              </a:pPr>
              <a:r>
                <a:rPr lang="en-US" sz="1600">
                  <a:latin typeface="Comic Sans MS" panose="030F0702030302020204" pitchFamily="66" charset="0"/>
                  <a:sym typeface="Symbol" panose="05050102010706020507" pitchFamily="18" charset="2"/>
                </a:rPr>
                <a:t></a:t>
              </a:r>
            </a:p>
            <a:p>
              <a:pPr eaLnBrk="1" hangingPunct="1">
                <a:lnSpc>
                  <a:spcPct val="70000"/>
                </a:lnSpc>
              </a:pPr>
              <a:r>
                <a:rPr lang="en-US" sz="1600">
                  <a:latin typeface="Comic Sans MS" panose="030F0702030302020204" pitchFamily="66" charset="0"/>
                </a:rPr>
                <a:t>3</a:t>
              </a:r>
            </a:p>
          </p:txBody>
        </p:sp>
        <p:sp>
          <p:nvSpPr>
            <p:cNvPr id="202926" name="Text Box 172"/>
            <p:cNvSpPr txBox="1">
              <a:spLocks noChangeArrowheads="1"/>
            </p:cNvSpPr>
            <p:nvPr/>
          </p:nvSpPr>
          <p:spPr bwMode="auto">
            <a:xfrm>
              <a:off x="3975" y="3227"/>
              <a:ext cx="204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70000"/>
                </a:lnSpc>
              </a:pPr>
              <a:r>
                <a:rPr lang="en-US" sz="1600">
                  <a:latin typeface="Comic Sans MS" panose="030F0702030302020204" pitchFamily="66" charset="0"/>
                  <a:sym typeface="Symbol" panose="05050102010706020507" pitchFamily="18" charset="2"/>
                </a:rPr>
                <a:t></a:t>
              </a:r>
            </a:p>
            <a:p>
              <a:pPr eaLnBrk="1" hangingPunct="1">
                <a:lnSpc>
                  <a:spcPct val="70000"/>
                </a:lnSpc>
              </a:pPr>
              <a:r>
                <a:rPr lang="en-US" sz="1600">
                  <a:latin typeface="Comic Sans MS" panose="030F0702030302020204" pitchFamily="66" charset="0"/>
                </a:rPr>
                <a:t>3</a:t>
              </a:r>
            </a:p>
          </p:txBody>
        </p:sp>
      </p:grpSp>
      <p:grpSp>
        <p:nvGrpSpPr>
          <p:cNvPr id="202927" name="Group 173"/>
          <p:cNvGrpSpPr>
            <a:grpSpLocks/>
          </p:cNvGrpSpPr>
          <p:nvPr/>
        </p:nvGrpSpPr>
        <p:grpSpPr bwMode="auto">
          <a:xfrm>
            <a:off x="3409950" y="5568950"/>
            <a:ext cx="3249613" cy="434975"/>
            <a:chOff x="2148" y="3508"/>
            <a:chExt cx="2047" cy="274"/>
          </a:xfrm>
        </p:grpSpPr>
        <p:sp>
          <p:nvSpPr>
            <p:cNvPr id="202928" name="Text Box 174"/>
            <p:cNvSpPr txBox="1">
              <a:spLocks noChangeArrowheads="1"/>
            </p:cNvSpPr>
            <p:nvPr/>
          </p:nvSpPr>
          <p:spPr bwMode="auto">
            <a:xfrm>
              <a:off x="2148" y="3508"/>
              <a:ext cx="204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70000"/>
                </a:lnSpc>
              </a:pPr>
              <a:r>
                <a:rPr lang="en-US" sz="1600">
                  <a:latin typeface="Comic Sans MS" panose="030F0702030302020204" pitchFamily="66" charset="0"/>
                  <a:sym typeface="Symbol" panose="05050102010706020507" pitchFamily="18" charset="2"/>
                </a:rPr>
                <a:t></a:t>
              </a:r>
            </a:p>
            <a:p>
              <a:pPr eaLnBrk="1" hangingPunct="1">
                <a:lnSpc>
                  <a:spcPct val="70000"/>
                </a:lnSpc>
              </a:pPr>
              <a:r>
                <a:rPr lang="en-US" sz="1600">
                  <a:latin typeface="Comic Sans MS" panose="030F0702030302020204" pitchFamily="66" charset="0"/>
                </a:rPr>
                <a:t>1</a:t>
              </a:r>
            </a:p>
          </p:txBody>
        </p:sp>
        <p:sp>
          <p:nvSpPr>
            <p:cNvPr id="202929" name="Text Box 175"/>
            <p:cNvSpPr txBox="1">
              <a:spLocks noChangeArrowheads="1"/>
            </p:cNvSpPr>
            <p:nvPr/>
          </p:nvSpPr>
          <p:spPr bwMode="auto">
            <a:xfrm>
              <a:off x="2884" y="3508"/>
              <a:ext cx="204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70000"/>
                </a:lnSpc>
              </a:pPr>
              <a:r>
                <a:rPr lang="en-US" sz="1600">
                  <a:latin typeface="Comic Sans MS" panose="030F0702030302020204" pitchFamily="66" charset="0"/>
                  <a:sym typeface="Symbol" panose="05050102010706020507" pitchFamily="18" charset="2"/>
                </a:rPr>
                <a:t></a:t>
              </a:r>
            </a:p>
            <a:p>
              <a:pPr eaLnBrk="1" hangingPunct="1">
                <a:lnSpc>
                  <a:spcPct val="70000"/>
                </a:lnSpc>
              </a:pPr>
              <a:r>
                <a:rPr lang="en-US" sz="1600">
                  <a:latin typeface="Comic Sans MS" panose="030F0702030302020204" pitchFamily="66" charset="0"/>
                </a:rPr>
                <a:t>2</a:t>
              </a:r>
            </a:p>
          </p:txBody>
        </p:sp>
        <p:sp>
          <p:nvSpPr>
            <p:cNvPr id="202930" name="Text Box 176"/>
            <p:cNvSpPr txBox="1">
              <a:spLocks noChangeArrowheads="1"/>
            </p:cNvSpPr>
            <p:nvPr/>
          </p:nvSpPr>
          <p:spPr bwMode="auto">
            <a:xfrm>
              <a:off x="3610" y="3508"/>
              <a:ext cx="204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70000"/>
                </a:lnSpc>
              </a:pPr>
              <a:r>
                <a:rPr lang="en-US" sz="1600">
                  <a:latin typeface="Comic Sans MS" panose="030F0702030302020204" pitchFamily="66" charset="0"/>
                  <a:sym typeface="Symbol" panose="05050102010706020507" pitchFamily="18" charset="2"/>
                </a:rPr>
                <a:t></a:t>
              </a:r>
            </a:p>
            <a:p>
              <a:pPr eaLnBrk="1" hangingPunct="1">
                <a:lnSpc>
                  <a:spcPct val="70000"/>
                </a:lnSpc>
              </a:pPr>
              <a:r>
                <a:rPr lang="en-US" sz="1600">
                  <a:latin typeface="Comic Sans MS" panose="030F0702030302020204" pitchFamily="66" charset="0"/>
                </a:rPr>
                <a:t>3</a:t>
              </a:r>
            </a:p>
          </p:txBody>
        </p:sp>
        <p:sp>
          <p:nvSpPr>
            <p:cNvPr id="202931" name="Text Box 177"/>
            <p:cNvSpPr txBox="1">
              <a:spLocks noChangeArrowheads="1"/>
            </p:cNvSpPr>
            <p:nvPr/>
          </p:nvSpPr>
          <p:spPr bwMode="auto">
            <a:xfrm>
              <a:off x="2530" y="3508"/>
              <a:ext cx="204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70000"/>
                </a:lnSpc>
              </a:pPr>
              <a:r>
                <a:rPr lang="en-US" sz="1600">
                  <a:latin typeface="Comic Sans MS" panose="030F0702030302020204" pitchFamily="66" charset="0"/>
                  <a:sym typeface="Symbol" panose="05050102010706020507" pitchFamily="18" charset="2"/>
                </a:rPr>
                <a:t></a:t>
              </a:r>
            </a:p>
            <a:p>
              <a:pPr eaLnBrk="1" hangingPunct="1">
                <a:lnSpc>
                  <a:spcPct val="70000"/>
                </a:lnSpc>
              </a:pPr>
              <a:r>
                <a:rPr lang="en-US" sz="1600">
                  <a:latin typeface="Comic Sans MS" panose="030F0702030302020204" pitchFamily="66" charset="0"/>
                </a:rPr>
                <a:t>2</a:t>
              </a:r>
            </a:p>
          </p:txBody>
        </p:sp>
        <p:grpSp>
          <p:nvGrpSpPr>
            <p:cNvPr id="202932" name="Group 178"/>
            <p:cNvGrpSpPr>
              <a:grpSpLocks/>
            </p:cNvGrpSpPr>
            <p:nvPr/>
          </p:nvGrpSpPr>
          <p:grpSpPr bwMode="auto">
            <a:xfrm>
              <a:off x="3226" y="3508"/>
              <a:ext cx="267" cy="274"/>
              <a:chOff x="3941" y="2101"/>
              <a:chExt cx="267" cy="274"/>
            </a:xfrm>
          </p:grpSpPr>
          <p:sp>
            <p:nvSpPr>
              <p:cNvPr id="202933" name="Text Box 179"/>
              <p:cNvSpPr txBox="1">
                <a:spLocks noChangeArrowheads="1"/>
              </p:cNvSpPr>
              <p:nvPr/>
            </p:nvSpPr>
            <p:spPr bwMode="auto">
              <a:xfrm>
                <a:off x="4004" y="2101"/>
                <a:ext cx="204" cy="2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lnSpc>
                    <a:spcPct val="70000"/>
                  </a:lnSpc>
                </a:pPr>
                <a:r>
                  <a:rPr lang="en-US" sz="1600">
                    <a:latin typeface="Comic Sans MS" panose="030F0702030302020204" pitchFamily="66" charset="0"/>
                    <a:sym typeface="Symbol" panose="05050102010706020507" pitchFamily="18" charset="2"/>
                  </a:rPr>
                  <a:t> </a:t>
                </a:r>
              </a:p>
              <a:p>
                <a:pPr eaLnBrk="1" hangingPunct="1">
                  <a:lnSpc>
                    <a:spcPct val="70000"/>
                  </a:lnSpc>
                </a:pPr>
                <a:r>
                  <a:rPr lang="en-US" sz="1600">
                    <a:latin typeface="Comic Sans MS" panose="030F0702030302020204" pitchFamily="66" charset="0"/>
                  </a:rPr>
                  <a:t>3</a:t>
                </a:r>
              </a:p>
            </p:txBody>
          </p:sp>
          <p:sp>
            <p:nvSpPr>
              <p:cNvPr id="202934" name="Line 180"/>
              <p:cNvSpPr>
                <a:spLocks noChangeShapeType="1"/>
              </p:cNvSpPr>
              <p:nvPr/>
            </p:nvSpPr>
            <p:spPr bwMode="auto">
              <a:xfrm flipH="1" flipV="1">
                <a:off x="3941" y="2102"/>
                <a:ext cx="99" cy="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02935" name="Group 181"/>
            <p:cNvGrpSpPr>
              <a:grpSpLocks/>
            </p:cNvGrpSpPr>
            <p:nvPr/>
          </p:nvGrpSpPr>
          <p:grpSpPr bwMode="auto">
            <a:xfrm>
              <a:off x="3928" y="3508"/>
              <a:ext cx="267" cy="274"/>
              <a:chOff x="3941" y="2101"/>
              <a:chExt cx="267" cy="274"/>
            </a:xfrm>
          </p:grpSpPr>
          <p:sp>
            <p:nvSpPr>
              <p:cNvPr id="202936" name="Text Box 182"/>
              <p:cNvSpPr txBox="1">
                <a:spLocks noChangeArrowheads="1"/>
              </p:cNvSpPr>
              <p:nvPr/>
            </p:nvSpPr>
            <p:spPr bwMode="auto">
              <a:xfrm>
                <a:off x="4004" y="2101"/>
                <a:ext cx="204" cy="2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lnSpc>
                    <a:spcPct val="70000"/>
                  </a:lnSpc>
                </a:pPr>
                <a:r>
                  <a:rPr lang="en-US" sz="1600" dirty="0">
                    <a:latin typeface="Comic Sans MS" panose="030F0702030302020204" pitchFamily="66" charset="0"/>
                    <a:sym typeface="Symbol" panose="05050102010706020507" pitchFamily="18" charset="2"/>
                  </a:rPr>
                  <a:t> </a:t>
                </a:r>
              </a:p>
              <a:p>
                <a:pPr eaLnBrk="1" hangingPunct="1">
                  <a:lnSpc>
                    <a:spcPct val="70000"/>
                  </a:lnSpc>
                </a:pPr>
                <a:r>
                  <a:rPr lang="en-US" sz="1600" dirty="0">
                    <a:latin typeface="Comic Sans MS" panose="030F0702030302020204" pitchFamily="66" charset="0"/>
                  </a:rPr>
                  <a:t>4</a:t>
                </a:r>
              </a:p>
            </p:txBody>
          </p:sp>
          <p:sp>
            <p:nvSpPr>
              <p:cNvPr id="202937" name="Line 183"/>
              <p:cNvSpPr>
                <a:spLocks noChangeShapeType="1"/>
              </p:cNvSpPr>
              <p:nvPr/>
            </p:nvSpPr>
            <p:spPr bwMode="auto">
              <a:xfrm flipH="1" flipV="1">
                <a:off x="3941" y="2102"/>
                <a:ext cx="99" cy="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02938" name="Group 184"/>
          <p:cNvGrpSpPr>
            <a:grpSpLocks/>
          </p:cNvGrpSpPr>
          <p:nvPr/>
        </p:nvGrpSpPr>
        <p:grpSpPr bwMode="auto">
          <a:xfrm>
            <a:off x="3332163" y="5999163"/>
            <a:ext cx="3340100" cy="434975"/>
            <a:chOff x="2099" y="3779"/>
            <a:chExt cx="2104" cy="274"/>
          </a:xfrm>
        </p:grpSpPr>
        <p:grpSp>
          <p:nvGrpSpPr>
            <p:cNvPr id="202939" name="Group 185"/>
            <p:cNvGrpSpPr>
              <a:grpSpLocks/>
            </p:cNvGrpSpPr>
            <p:nvPr/>
          </p:nvGrpSpPr>
          <p:grpSpPr bwMode="auto">
            <a:xfrm>
              <a:off x="2099" y="3779"/>
              <a:ext cx="267" cy="274"/>
              <a:chOff x="3941" y="2101"/>
              <a:chExt cx="267" cy="274"/>
            </a:xfrm>
          </p:grpSpPr>
          <p:sp>
            <p:nvSpPr>
              <p:cNvPr id="202940" name="Text Box 186"/>
              <p:cNvSpPr txBox="1">
                <a:spLocks noChangeArrowheads="1"/>
              </p:cNvSpPr>
              <p:nvPr/>
            </p:nvSpPr>
            <p:spPr bwMode="auto">
              <a:xfrm>
                <a:off x="4004" y="2101"/>
                <a:ext cx="204" cy="2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lnSpc>
                    <a:spcPct val="70000"/>
                  </a:lnSpc>
                </a:pPr>
                <a:r>
                  <a:rPr lang="en-US" sz="1600">
                    <a:latin typeface="Comic Sans MS" panose="030F0702030302020204" pitchFamily="66" charset="0"/>
                    <a:sym typeface="Symbol" panose="05050102010706020507" pitchFamily="18" charset="2"/>
                  </a:rPr>
                  <a:t> </a:t>
                </a:r>
              </a:p>
              <a:p>
                <a:pPr eaLnBrk="1" hangingPunct="1">
                  <a:lnSpc>
                    <a:spcPct val="70000"/>
                  </a:lnSpc>
                </a:pPr>
                <a:r>
                  <a:rPr lang="en-US" sz="1600">
                    <a:latin typeface="Comic Sans MS" panose="030F0702030302020204" pitchFamily="66" charset="0"/>
                  </a:rPr>
                  <a:t>1</a:t>
                </a:r>
              </a:p>
            </p:txBody>
          </p:sp>
          <p:sp>
            <p:nvSpPr>
              <p:cNvPr id="202941" name="Line 187"/>
              <p:cNvSpPr>
                <a:spLocks noChangeShapeType="1"/>
              </p:cNvSpPr>
              <p:nvPr/>
            </p:nvSpPr>
            <p:spPr bwMode="auto">
              <a:xfrm flipH="1" flipV="1">
                <a:off x="3941" y="2102"/>
                <a:ext cx="99" cy="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02942" name="Text Box 188"/>
            <p:cNvSpPr txBox="1">
              <a:spLocks noChangeArrowheads="1"/>
            </p:cNvSpPr>
            <p:nvPr/>
          </p:nvSpPr>
          <p:spPr bwMode="auto">
            <a:xfrm>
              <a:off x="2883" y="3779"/>
              <a:ext cx="204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70000"/>
                </a:lnSpc>
              </a:pPr>
              <a:r>
                <a:rPr lang="en-US" sz="1600">
                  <a:latin typeface="Comic Sans MS" panose="030F0702030302020204" pitchFamily="66" charset="0"/>
                  <a:sym typeface="Symbol" panose="05050102010706020507" pitchFamily="18" charset="2"/>
                </a:rPr>
                <a:t></a:t>
              </a:r>
            </a:p>
            <a:p>
              <a:pPr eaLnBrk="1" hangingPunct="1">
                <a:lnSpc>
                  <a:spcPct val="70000"/>
                </a:lnSpc>
              </a:pPr>
              <a:r>
                <a:rPr lang="en-US" sz="1600">
                  <a:latin typeface="Comic Sans MS" panose="030F0702030302020204" pitchFamily="66" charset="0"/>
                </a:rPr>
                <a:t>2</a:t>
              </a:r>
            </a:p>
          </p:txBody>
        </p:sp>
        <p:sp>
          <p:nvSpPr>
            <p:cNvPr id="202943" name="Text Box 189"/>
            <p:cNvSpPr txBox="1">
              <a:spLocks noChangeArrowheads="1"/>
            </p:cNvSpPr>
            <p:nvPr/>
          </p:nvSpPr>
          <p:spPr bwMode="auto">
            <a:xfrm>
              <a:off x="2529" y="3779"/>
              <a:ext cx="204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70000"/>
                </a:lnSpc>
              </a:pPr>
              <a:r>
                <a:rPr lang="en-US" sz="1600">
                  <a:latin typeface="Comic Sans MS" panose="030F0702030302020204" pitchFamily="66" charset="0"/>
                  <a:sym typeface="Symbol" panose="05050102010706020507" pitchFamily="18" charset="2"/>
                </a:rPr>
                <a:t></a:t>
              </a:r>
            </a:p>
            <a:p>
              <a:pPr eaLnBrk="1" hangingPunct="1">
                <a:lnSpc>
                  <a:spcPct val="70000"/>
                </a:lnSpc>
              </a:pPr>
              <a:r>
                <a:rPr lang="en-US" sz="1600">
                  <a:latin typeface="Comic Sans MS" panose="030F0702030302020204" pitchFamily="66" charset="0"/>
                </a:rPr>
                <a:t>2</a:t>
              </a:r>
            </a:p>
          </p:txBody>
        </p:sp>
        <p:sp>
          <p:nvSpPr>
            <p:cNvPr id="202944" name="Text Box 190"/>
            <p:cNvSpPr txBox="1">
              <a:spLocks noChangeArrowheads="1"/>
            </p:cNvSpPr>
            <p:nvPr/>
          </p:nvSpPr>
          <p:spPr bwMode="auto">
            <a:xfrm>
              <a:off x="3274" y="3779"/>
              <a:ext cx="204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70000"/>
                </a:lnSpc>
              </a:pPr>
              <a:r>
                <a:rPr lang="en-US" sz="1600">
                  <a:latin typeface="Comic Sans MS" panose="030F0702030302020204" pitchFamily="66" charset="0"/>
                  <a:sym typeface="Symbol" panose="05050102010706020507" pitchFamily="18" charset="2"/>
                </a:rPr>
                <a:t></a:t>
              </a:r>
            </a:p>
            <a:p>
              <a:pPr eaLnBrk="1" hangingPunct="1">
                <a:lnSpc>
                  <a:spcPct val="70000"/>
                </a:lnSpc>
              </a:pPr>
              <a:r>
                <a:rPr lang="en-US" sz="1600">
                  <a:latin typeface="Comic Sans MS" panose="030F0702030302020204" pitchFamily="66" charset="0"/>
                </a:rPr>
                <a:t>3</a:t>
              </a:r>
            </a:p>
          </p:txBody>
        </p:sp>
        <p:grpSp>
          <p:nvGrpSpPr>
            <p:cNvPr id="202945" name="Group 191"/>
            <p:cNvGrpSpPr>
              <a:grpSpLocks/>
            </p:cNvGrpSpPr>
            <p:nvPr/>
          </p:nvGrpSpPr>
          <p:grpSpPr bwMode="auto">
            <a:xfrm>
              <a:off x="3629" y="3779"/>
              <a:ext cx="267" cy="274"/>
              <a:chOff x="3941" y="2101"/>
              <a:chExt cx="267" cy="274"/>
            </a:xfrm>
          </p:grpSpPr>
          <p:sp>
            <p:nvSpPr>
              <p:cNvPr id="202946" name="Text Box 192"/>
              <p:cNvSpPr txBox="1">
                <a:spLocks noChangeArrowheads="1"/>
              </p:cNvSpPr>
              <p:nvPr/>
            </p:nvSpPr>
            <p:spPr bwMode="auto">
              <a:xfrm>
                <a:off x="4004" y="2101"/>
                <a:ext cx="204" cy="2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lnSpc>
                    <a:spcPct val="70000"/>
                  </a:lnSpc>
                </a:pPr>
                <a:r>
                  <a:rPr lang="en-US" sz="1600">
                    <a:latin typeface="Comic Sans MS" panose="030F0702030302020204" pitchFamily="66" charset="0"/>
                    <a:sym typeface="Symbol" panose="05050102010706020507" pitchFamily="18" charset="2"/>
                  </a:rPr>
                  <a:t> </a:t>
                </a:r>
              </a:p>
              <a:p>
                <a:pPr eaLnBrk="1" hangingPunct="1">
                  <a:lnSpc>
                    <a:spcPct val="70000"/>
                  </a:lnSpc>
                </a:pPr>
                <a:r>
                  <a:rPr lang="en-US" sz="1600">
                    <a:latin typeface="Comic Sans MS" panose="030F0702030302020204" pitchFamily="66" charset="0"/>
                  </a:rPr>
                  <a:t>4</a:t>
                </a:r>
              </a:p>
            </p:txBody>
          </p:sp>
          <p:sp>
            <p:nvSpPr>
              <p:cNvPr id="202947" name="Line 193"/>
              <p:cNvSpPr>
                <a:spLocks noChangeShapeType="1"/>
              </p:cNvSpPr>
              <p:nvPr/>
            </p:nvSpPr>
            <p:spPr bwMode="auto">
              <a:xfrm flipH="1" flipV="1">
                <a:off x="3941" y="2102"/>
                <a:ext cx="99" cy="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02948" name="Text Box 194"/>
            <p:cNvSpPr txBox="1">
              <a:spLocks noChangeArrowheads="1"/>
            </p:cNvSpPr>
            <p:nvPr/>
          </p:nvSpPr>
          <p:spPr bwMode="auto">
            <a:xfrm>
              <a:off x="3999" y="3779"/>
              <a:ext cx="204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70000"/>
                </a:lnSpc>
              </a:pPr>
              <a:r>
                <a:rPr lang="en-US" sz="1600">
                  <a:latin typeface="Comic Sans MS" panose="030F0702030302020204" pitchFamily="66" charset="0"/>
                  <a:sym typeface="Symbol" panose="05050102010706020507" pitchFamily="18" charset="2"/>
                </a:rPr>
                <a:t></a:t>
              </a:r>
            </a:p>
            <a:p>
              <a:pPr eaLnBrk="1" hangingPunct="1">
                <a:lnSpc>
                  <a:spcPct val="70000"/>
                </a:lnSpc>
              </a:pPr>
              <a:r>
                <a:rPr lang="en-US" sz="1600">
                  <a:latin typeface="Comic Sans MS" panose="030F0702030302020204" pitchFamily="66" charset="0"/>
                </a:rPr>
                <a:t>4</a:t>
              </a:r>
            </a:p>
          </p:txBody>
        </p:sp>
      </p:grpSp>
      <p:sp>
        <p:nvSpPr>
          <p:cNvPr id="659651" name="Line 195"/>
          <p:cNvSpPr>
            <a:spLocks noChangeShapeType="1"/>
          </p:cNvSpPr>
          <p:nvPr/>
        </p:nvSpPr>
        <p:spPr bwMode="auto">
          <a:xfrm flipH="1" flipV="1">
            <a:off x="3230337" y="1466851"/>
            <a:ext cx="271462" cy="273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9652" name="Oval 196"/>
          <p:cNvSpPr>
            <a:spLocks noChangeArrowheads="1"/>
          </p:cNvSpPr>
          <p:nvPr/>
        </p:nvSpPr>
        <p:spPr bwMode="auto">
          <a:xfrm>
            <a:off x="6343650" y="5680075"/>
            <a:ext cx="300038" cy="300038"/>
          </a:xfrm>
          <a:prstGeom prst="ellips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59653" name="Oval 197"/>
          <p:cNvSpPr>
            <a:spLocks noChangeArrowheads="1"/>
          </p:cNvSpPr>
          <p:nvPr/>
        </p:nvSpPr>
        <p:spPr bwMode="auto">
          <a:xfrm>
            <a:off x="5781675" y="4768850"/>
            <a:ext cx="300038" cy="300038"/>
          </a:xfrm>
          <a:prstGeom prst="ellips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59654" name="Oval 198"/>
          <p:cNvSpPr>
            <a:spLocks noChangeArrowheads="1"/>
          </p:cNvSpPr>
          <p:nvPr/>
        </p:nvSpPr>
        <p:spPr bwMode="auto">
          <a:xfrm>
            <a:off x="4619625" y="4349750"/>
            <a:ext cx="300038" cy="300038"/>
          </a:xfrm>
          <a:prstGeom prst="ellips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59655" name="Oval 199"/>
          <p:cNvSpPr>
            <a:spLocks noChangeArrowheads="1"/>
          </p:cNvSpPr>
          <p:nvPr/>
        </p:nvSpPr>
        <p:spPr bwMode="auto">
          <a:xfrm>
            <a:off x="3413125" y="3884613"/>
            <a:ext cx="300038" cy="300037"/>
          </a:xfrm>
          <a:prstGeom prst="ellips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59656" name="Oval 200"/>
          <p:cNvSpPr>
            <a:spLocks noChangeArrowheads="1"/>
          </p:cNvSpPr>
          <p:nvPr/>
        </p:nvSpPr>
        <p:spPr bwMode="auto">
          <a:xfrm>
            <a:off x="6337300" y="6115050"/>
            <a:ext cx="300038" cy="300038"/>
          </a:xfrm>
          <a:prstGeom prst="ellipse">
            <a:avLst/>
          </a:prstGeom>
          <a:noFill/>
          <a:ln w="12700">
            <a:solidFill>
              <a:srgbClr val="33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59657" name="Oval 201"/>
          <p:cNvSpPr>
            <a:spLocks noChangeArrowheads="1"/>
          </p:cNvSpPr>
          <p:nvPr/>
        </p:nvSpPr>
        <p:spPr bwMode="auto">
          <a:xfrm>
            <a:off x="5738813" y="5246688"/>
            <a:ext cx="300037" cy="300037"/>
          </a:xfrm>
          <a:prstGeom prst="ellipse">
            <a:avLst/>
          </a:prstGeom>
          <a:noFill/>
          <a:ln w="12700">
            <a:solidFill>
              <a:srgbClr val="33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59658" name="Oval 202"/>
          <p:cNvSpPr>
            <a:spLocks noChangeArrowheads="1"/>
          </p:cNvSpPr>
          <p:nvPr/>
        </p:nvSpPr>
        <p:spPr bwMode="auto">
          <a:xfrm>
            <a:off x="5253038" y="4359275"/>
            <a:ext cx="300037" cy="300038"/>
          </a:xfrm>
          <a:prstGeom prst="ellipse">
            <a:avLst/>
          </a:prstGeom>
          <a:noFill/>
          <a:ln w="12700">
            <a:solidFill>
              <a:srgbClr val="33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59659" name="Oval 203"/>
          <p:cNvSpPr>
            <a:spLocks noChangeArrowheads="1"/>
          </p:cNvSpPr>
          <p:nvPr/>
        </p:nvSpPr>
        <p:spPr bwMode="auto">
          <a:xfrm>
            <a:off x="4038600" y="3895725"/>
            <a:ext cx="300038" cy="300038"/>
          </a:xfrm>
          <a:prstGeom prst="ellipse">
            <a:avLst/>
          </a:prstGeom>
          <a:noFill/>
          <a:ln w="12700">
            <a:solidFill>
              <a:srgbClr val="33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59660" name="Oval 204"/>
          <p:cNvSpPr>
            <a:spLocks noChangeArrowheads="1"/>
          </p:cNvSpPr>
          <p:nvPr/>
        </p:nvSpPr>
        <p:spPr bwMode="auto">
          <a:xfrm>
            <a:off x="2811463" y="3395663"/>
            <a:ext cx="300037" cy="300037"/>
          </a:xfrm>
          <a:prstGeom prst="ellipse">
            <a:avLst/>
          </a:prstGeom>
          <a:noFill/>
          <a:ln w="12700">
            <a:solidFill>
              <a:srgbClr val="33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450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9651" grpId="0" animBg="1"/>
      <p:bldP spid="659652" grpId="0" animBg="1"/>
      <p:bldP spid="659653" grpId="0" animBg="1"/>
      <p:bldP spid="659654" grpId="0" animBg="1"/>
      <p:bldP spid="659655" grpId="0" animBg="1"/>
      <p:bldP spid="659656" grpId="0" animBg="1"/>
      <p:bldP spid="659657" grpId="0" animBg="1"/>
      <p:bldP spid="659658" grpId="0" animBg="1"/>
      <p:bldP spid="659659" grpId="0" animBg="1"/>
      <p:bldP spid="65966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8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/>
              <a:t>PRINT-LCS(b, X, i, j)</a:t>
            </a:r>
          </a:p>
        </p:txBody>
      </p:sp>
      <p:sp>
        <p:nvSpPr>
          <p:cNvPr id="660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33400" indent="-533400" eaLnBrk="1" hangingPunct="1">
              <a:buFontTx/>
              <a:buAutoNum type="arabicPeriod"/>
            </a:pPr>
            <a:r>
              <a:rPr lang="en-US" b="1"/>
              <a:t> if </a:t>
            </a:r>
            <a:r>
              <a:rPr lang="en-US">
                <a:latin typeface="Comic Sans MS" panose="030F0702030302020204" pitchFamily="66" charset="0"/>
              </a:rPr>
              <a:t>i = 0 or j = 0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en-US" b="1"/>
              <a:t>   then return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en-US" b="1"/>
              <a:t> if </a:t>
            </a:r>
            <a:r>
              <a:rPr lang="en-US">
                <a:latin typeface="Comic Sans MS" panose="030F0702030302020204" pitchFamily="66" charset="0"/>
              </a:rPr>
              <a:t>b[i, j] = “   ”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en-US" b="1"/>
              <a:t> 	then </a:t>
            </a:r>
            <a:r>
              <a:rPr lang="en-US"/>
              <a:t>PRINT-LCS(</a:t>
            </a:r>
            <a:r>
              <a:rPr lang="en-US">
                <a:latin typeface="Comic Sans MS" panose="030F0702030302020204" pitchFamily="66" charset="0"/>
              </a:rPr>
              <a:t>b, X, i - 1, j - 1</a:t>
            </a:r>
            <a:r>
              <a:rPr lang="en-US"/>
              <a:t>)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en-US"/>
              <a:t> 	        print </a:t>
            </a:r>
            <a:r>
              <a:rPr lang="en-US">
                <a:latin typeface="Comic Sans MS" panose="030F0702030302020204" pitchFamily="66" charset="0"/>
              </a:rPr>
              <a:t>x</a:t>
            </a:r>
            <a:r>
              <a:rPr lang="en-US" baseline="-25000">
                <a:latin typeface="Comic Sans MS" panose="030F0702030302020204" pitchFamily="66" charset="0"/>
              </a:rPr>
              <a:t>i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en-US" b="1"/>
              <a:t> elseif </a:t>
            </a:r>
            <a:r>
              <a:rPr lang="en-US">
                <a:latin typeface="Comic Sans MS" panose="030F0702030302020204" pitchFamily="66" charset="0"/>
              </a:rPr>
              <a:t>b[i, j] = “↑”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en-US" b="1"/>
              <a:t> 	        then </a:t>
            </a:r>
            <a:r>
              <a:rPr lang="en-US"/>
              <a:t>PRINT-LCS(</a:t>
            </a:r>
            <a:r>
              <a:rPr lang="en-US">
                <a:latin typeface="Comic Sans MS" panose="030F0702030302020204" pitchFamily="66" charset="0"/>
              </a:rPr>
              <a:t>b, X, i - 1, j</a:t>
            </a:r>
            <a:r>
              <a:rPr lang="en-US"/>
              <a:t>)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en-US" b="1"/>
              <a:t> 	        else </a:t>
            </a:r>
            <a:r>
              <a:rPr lang="en-US"/>
              <a:t>PRINT-LCS(</a:t>
            </a:r>
            <a:r>
              <a:rPr lang="en-US">
                <a:latin typeface="Comic Sans MS" panose="030F0702030302020204" pitchFamily="66" charset="0"/>
              </a:rPr>
              <a:t>b, X, i, j - 1</a:t>
            </a:r>
            <a:r>
              <a:rPr lang="en-US"/>
              <a:t>)</a:t>
            </a:r>
          </a:p>
          <a:p>
            <a:pPr marL="533400" indent="-533400" eaLnBrk="1" hangingPunct="1">
              <a:buFontTx/>
              <a:buNone/>
            </a:pPr>
            <a:endParaRPr lang="en-US"/>
          </a:p>
          <a:p>
            <a:pPr marL="533400" indent="-533400" eaLnBrk="1" hangingPunct="1">
              <a:buFontTx/>
              <a:buNone/>
            </a:pPr>
            <a:r>
              <a:rPr lang="en-US"/>
              <a:t>Initial call: PRINT-LCS(</a:t>
            </a:r>
            <a:r>
              <a:rPr lang="en-US">
                <a:latin typeface="Comic Sans MS" panose="030F0702030302020204" pitchFamily="66" charset="0"/>
              </a:rPr>
              <a:t>b, X, length[X], length[Y]</a:t>
            </a:r>
            <a:r>
              <a:rPr lang="en-US"/>
              <a:t>)</a:t>
            </a:r>
          </a:p>
        </p:txBody>
      </p:sp>
      <p:sp>
        <p:nvSpPr>
          <p:cNvPr id="660484" name="Line 4"/>
          <p:cNvSpPr>
            <a:spLocks noChangeShapeType="1"/>
          </p:cNvSpPr>
          <p:nvPr/>
        </p:nvSpPr>
        <p:spPr bwMode="auto">
          <a:xfrm flipH="1" flipV="1">
            <a:off x="2665277" y="2073411"/>
            <a:ext cx="228600" cy="242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0485" name="Text Box 5"/>
          <p:cNvSpPr txBox="1">
            <a:spLocks noChangeArrowheads="1"/>
          </p:cNvSpPr>
          <p:nvPr/>
        </p:nvSpPr>
        <p:spPr bwMode="auto">
          <a:xfrm>
            <a:off x="4908550" y="1309688"/>
            <a:ext cx="33226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2400">
                <a:sym typeface="Symbol" panose="05050102010706020507" pitchFamily="18" charset="2"/>
              </a:rPr>
              <a:t>Running time: </a:t>
            </a:r>
            <a:r>
              <a:rPr lang="en-US" sz="2400">
                <a:latin typeface="Comic Sans MS" panose="030F0702030302020204" pitchFamily="66" charset="0"/>
                <a:sym typeface="Symbol" panose="05050102010706020507" pitchFamily="18" charset="2"/>
              </a:rPr>
              <a:t>(m + n)</a:t>
            </a:r>
          </a:p>
        </p:txBody>
      </p:sp>
    </p:spTree>
    <p:extLst>
      <p:ext uri="{BB962C8B-B14F-4D97-AF65-F5344CB8AC3E}">
        <p14:creationId xmlns:p14="http://schemas.microsoft.com/office/powerpoint/2010/main" val="40309319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Compute Edit (</a:t>
            </a:r>
            <a:r>
              <a:rPr lang="en-US" dirty="0" err="1"/>
              <a:t>Levenshtein</a:t>
            </a:r>
            <a:r>
              <a:rPr lang="en-US" dirty="0"/>
              <a:t>) Distance : ED</a:t>
            </a:r>
          </a:p>
        </p:txBody>
      </p:sp>
      <p:sp>
        <p:nvSpPr>
          <p:cNvPr id="648195" name="Rectangle 3"/>
          <p:cNvSpPr>
            <a:spLocks noGrp="1" noChangeArrowheads="1"/>
          </p:cNvSpPr>
          <p:nvPr>
            <p:ph idx="1"/>
          </p:nvPr>
        </p:nvSpPr>
        <p:spPr>
          <a:xfrm>
            <a:off x="155575" y="939800"/>
            <a:ext cx="8988425" cy="5918200"/>
          </a:xfrm>
        </p:spPr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en-US" dirty="0">
                <a:sym typeface="Symbol" panose="05050102010706020507" pitchFamily="18" charset="2"/>
              </a:rPr>
              <a:t>Given two strings: X and Y, how can you convert X to Y via the </a:t>
            </a:r>
            <a:r>
              <a:rPr lang="en-US" u="sng" dirty="0">
                <a:sym typeface="Symbol" panose="05050102010706020507" pitchFamily="18" charset="2"/>
              </a:rPr>
              <a:t>minimum</a:t>
            </a:r>
            <a:r>
              <a:rPr lang="en-US" dirty="0">
                <a:sym typeface="Symbol" panose="05050102010706020507" pitchFamily="18" charset="2"/>
              </a:rPr>
              <a:t> number of </a:t>
            </a:r>
            <a:r>
              <a:rPr lang="en-US" i="1" dirty="0">
                <a:sym typeface="Symbol" panose="05050102010706020507" pitchFamily="18" charset="2"/>
              </a:rPr>
              <a:t>edit operations</a:t>
            </a:r>
            <a:r>
              <a:rPr lang="en-US" dirty="0">
                <a:sym typeface="Symbol" panose="05050102010706020507" pitchFamily="18" charset="2"/>
              </a:rPr>
              <a:t> in X where an edit operation is</a:t>
            </a:r>
            <a:r>
              <a:rPr lang="en-US" i="1" dirty="0">
                <a:sym typeface="Symbol" panose="05050102010706020507" pitchFamily="18" charset="2"/>
              </a:rPr>
              <a:t>:</a:t>
            </a:r>
            <a:r>
              <a:rPr lang="en-US" dirty="0">
                <a:sym typeface="Symbol" panose="05050102010706020507" pitchFamily="18" charset="2"/>
              </a:rPr>
              <a:t> insert, substitute, or delete.</a:t>
            </a:r>
            <a:endParaRPr lang="en-US" i="1" dirty="0">
              <a:sym typeface="Symbol" panose="05050102010706020507" pitchFamily="18" charset="2"/>
            </a:endParaRPr>
          </a:p>
          <a:p>
            <a:pPr eaLnBrk="1" hangingPunct="1">
              <a:buFontTx/>
              <a:buNone/>
            </a:pPr>
            <a:r>
              <a:rPr lang="en-US" dirty="0">
                <a:sym typeface="Symbol" panose="05050102010706020507" pitchFamily="18" charset="2"/>
              </a:rPr>
              <a:t>E.g. X = “</a:t>
            </a:r>
            <a:r>
              <a:rPr lang="en-US" b="1" dirty="0">
                <a:sym typeface="Symbol" panose="05050102010706020507" pitchFamily="18" charset="2"/>
              </a:rPr>
              <a:t>heater</a:t>
            </a:r>
            <a:r>
              <a:rPr lang="en-US" dirty="0">
                <a:sym typeface="Symbol" panose="05050102010706020507" pitchFamily="18" charset="2"/>
              </a:rPr>
              <a:t>”, Y = “</a:t>
            </a:r>
            <a:r>
              <a:rPr lang="en-US" b="1" dirty="0">
                <a:sym typeface="Symbol" panose="05050102010706020507" pitchFamily="18" charset="2"/>
              </a:rPr>
              <a:t>speak</a:t>
            </a:r>
            <a:r>
              <a:rPr lang="en-US" dirty="0">
                <a:sym typeface="Symbol" panose="05050102010706020507" pitchFamily="18" charset="2"/>
              </a:rPr>
              <a:t>”</a:t>
            </a:r>
          </a:p>
          <a:p>
            <a:pPr eaLnBrk="1" hangingPunct="1"/>
            <a:r>
              <a:rPr lang="en-US" dirty="0">
                <a:sym typeface="Symbol" panose="05050102010706020507" pitchFamily="18" charset="2"/>
              </a:rPr>
              <a:t>Minimum sequence of edits required to convert X to Y: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dirty="0">
                <a:sym typeface="Symbol" panose="05050102010706020507" pitchFamily="18" charset="2"/>
              </a:rPr>
              <a:t> substitute </a:t>
            </a:r>
            <a:r>
              <a:rPr lang="en-US" b="1" dirty="0">
                <a:sym typeface="Symbol" panose="05050102010706020507" pitchFamily="18" charset="2"/>
              </a:rPr>
              <a:t>h</a:t>
            </a:r>
            <a:r>
              <a:rPr lang="en-US" dirty="0">
                <a:sym typeface="Symbol" panose="05050102010706020507" pitchFamily="18" charset="2"/>
              </a:rPr>
              <a:t> by </a:t>
            </a:r>
            <a:r>
              <a:rPr lang="en-US" b="1" dirty="0">
                <a:sym typeface="Symbol" panose="05050102010706020507" pitchFamily="18" charset="2"/>
              </a:rPr>
              <a:t>s</a:t>
            </a:r>
            <a:r>
              <a:rPr lang="en-US" dirty="0">
                <a:sym typeface="Symbol" panose="05050102010706020507" pitchFamily="18" charset="2"/>
              </a:rPr>
              <a:t>: </a:t>
            </a:r>
            <a:r>
              <a:rPr lang="en-US" b="1" u="sng" dirty="0">
                <a:sym typeface="Symbol" panose="05050102010706020507" pitchFamily="18" charset="2"/>
              </a:rPr>
              <a:t>h</a:t>
            </a:r>
            <a:r>
              <a:rPr lang="en-US" b="1" dirty="0">
                <a:sym typeface="Symbol" panose="05050102010706020507" pitchFamily="18" charset="2"/>
              </a:rPr>
              <a:t>eater</a:t>
            </a:r>
            <a:r>
              <a:rPr lang="en-US" dirty="0">
                <a:sym typeface="Symbol" panose="05050102010706020507" pitchFamily="18" charset="2"/>
              </a:rPr>
              <a:t> -&gt; </a:t>
            </a:r>
            <a:r>
              <a:rPr lang="en-US" b="1" u="sng" dirty="0">
                <a:sym typeface="Symbol" panose="05050102010706020507" pitchFamily="18" charset="2"/>
              </a:rPr>
              <a:t>s</a:t>
            </a:r>
            <a:r>
              <a:rPr lang="en-US" b="1" dirty="0">
                <a:sym typeface="Symbol" panose="05050102010706020507" pitchFamily="18" charset="2"/>
              </a:rPr>
              <a:t>eater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dirty="0">
                <a:sym typeface="Symbol" panose="05050102010706020507" pitchFamily="18" charset="2"/>
              </a:rPr>
              <a:t> insert </a:t>
            </a:r>
            <a:r>
              <a:rPr lang="en-US" b="1" dirty="0">
                <a:sym typeface="Symbol" panose="05050102010706020507" pitchFamily="18" charset="2"/>
              </a:rPr>
              <a:t>p</a:t>
            </a:r>
            <a:r>
              <a:rPr lang="en-US" dirty="0">
                <a:sym typeface="Symbol" panose="05050102010706020507" pitchFamily="18" charset="2"/>
              </a:rPr>
              <a:t> after </a:t>
            </a:r>
            <a:r>
              <a:rPr lang="en-US" b="1" dirty="0">
                <a:sym typeface="Symbol" panose="05050102010706020507" pitchFamily="18" charset="2"/>
              </a:rPr>
              <a:t>s</a:t>
            </a:r>
            <a:r>
              <a:rPr lang="en-US" dirty="0">
                <a:sym typeface="Symbol" panose="05050102010706020507" pitchFamily="18" charset="2"/>
              </a:rPr>
              <a:t>: </a:t>
            </a:r>
            <a:r>
              <a:rPr lang="en-US" b="1" dirty="0">
                <a:sym typeface="Symbol" panose="05050102010706020507" pitchFamily="18" charset="2"/>
              </a:rPr>
              <a:t>seater</a:t>
            </a:r>
            <a:r>
              <a:rPr lang="en-US" dirty="0">
                <a:sym typeface="Symbol" panose="05050102010706020507" pitchFamily="18" charset="2"/>
              </a:rPr>
              <a:t> -&gt; </a:t>
            </a:r>
            <a:r>
              <a:rPr lang="en-US" b="1" dirty="0" err="1">
                <a:sym typeface="Symbol" panose="05050102010706020507" pitchFamily="18" charset="2"/>
              </a:rPr>
              <a:t>s</a:t>
            </a:r>
            <a:r>
              <a:rPr lang="en-US" b="1" u="sng" dirty="0" err="1">
                <a:sym typeface="Symbol" panose="05050102010706020507" pitchFamily="18" charset="2"/>
              </a:rPr>
              <a:t>p</a:t>
            </a:r>
            <a:r>
              <a:rPr lang="en-US" b="1" dirty="0" err="1">
                <a:sym typeface="Symbol" panose="05050102010706020507" pitchFamily="18" charset="2"/>
              </a:rPr>
              <a:t>eater</a:t>
            </a:r>
            <a:endParaRPr lang="en-US" b="1" dirty="0">
              <a:sym typeface="Symbol" panose="05050102010706020507" pitchFamily="18" charset="2"/>
            </a:endParaRPr>
          </a:p>
          <a:p>
            <a:pPr eaLnBrk="1" hangingPunct="1"/>
            <a:r>
              <a:rPr lang="en-US" sz="2400" dirty="0">
                <a:sym typeface="Symbol" panose="05050102010706020507" pitchFamily="18" charset="2"/>
              </a:rPr>
              <a:t>(skip next two positions of X+Y, i.e., </a:t>
            </a:r>
            <a:r>
              <a:rPr lang="en-US" sz="2400" b="1" dirty="0">
                <a:sym typeface="Symbol" panose="05050102010706020507" pitchFamily="18" charset="2"/>
              </a:rPr>
              <a:t>e</a:t>
            </a:r>
            <a:r>
              <a:rPr lang="en-US" sz="2400" dirty="0">
                <a:sym typeface="Symbol" panose="05050102010706020507" pitchFamily="18" charset="2"/>
              </a:rPr>
              <a:t> and </a:t>
            </a:r>
            <a:r>
              <a:rPr lang="en-US" sz="2400" b="1" dirty="0">
                <a:sym typeface="Symbol" panose="05050102010706020507" pitchFamily="18" charset="2"/>
              </a:rPr>
              <a:t>a</a:t>
            </a:r>
            <a:r>
              <a:rPr lang="en-US" sz="2400" dirty="0">
                <a:sym typeface="Symbol" panose="05050102010706020507" pitchFamily="18" charset="2"/>
              </a:rPr>
              <a:t>,</a:t>
            </a:r>
            <a:r>
              <a:rPr lang="en-US" sz="2400" b="1" dirty="0">
                <a:sym typeface="Symbol" panose="05050102010706020507" pitchFamily="18" charset="2"/>
              </a:rPr>
              <a:t> </a:t>
            </a:r>
            <a:r>
              <a:rPr lang="en-US" sz="2400" dirty="0">
                <a:sym typeface="Symbol" panose="05050102010706020507" pitchFamily="18" charset="2"/>
              </a:rPr>
              <a:t>since they match)</a:t>
            </a:r>
          </a:p>
          <a:p>
            <a:pPr>
              <a:buFont typeface="Arial" pitchFamily="34" charset="0"/>
              <a:buChar char="•"/>
            </a:pPr>
            <a:r>
              <a:rPr lang="en-US" dirty="0">
                <a:sym typeface="Symbol" panose="05050102010706020507" pitchFamily="18" charset="2"/>
              </a:rPr>
              <a:t> substitute </a:t>
            </a:r>
            <a:r>
              <a:rPr lang="en-US" b="1" dirty="0">
                <a:sym typeface="Symbol" panose="05050102010706020507" pitchFamily="18" charset="2"/>
              </a:rPr>
              <a:t>t</a:t>
            </a:r>
            <a:r>
              <a:rPr lang="en-US" dirty="0">
                <a:sym typeface="Symbol" panose="05050102010706020507" pitchFamily="18" charset="2"/>
              </a:rPr>
              <a:t> by </a:t>
            </a:r>
            <a:r>
              <a:rPr lang="en-US" b="1" dirty="0">
                <a:sym typeface="Symbol" panose="05050102010706020507" pitchFamily="18" charset="2"/>
              </a:rPr>
              <a:t>k</a:t>
            </a:r>
            <a:r>
              <a:rPr lang="en-US" dirty="0">
                <a:sym typeface="Symbol" panose="05050102010706020507" pitchFamily="18" charset="2"/>
              </a:rPr>
              <a:t>: </a:t>
            </a:r>
            <a:r>
              <a:rPr lang="en-US" b="1" dirty="0" err="1">
                <a:sym typeface="Symbol" panose="05050102010706020507" pitchFamily="18" charset="2"/>
              </a:rPr>
              <a:t>spea</a:t>
            </a:r>
            <a:r>
              <a:rPr lang="en-US" b="1" u="sng" dirty="0" err="1">
                <a:sym typeface="Symbol" panose="05050102010706020507" pitchFamily="18" charset="2"/>
              </a:rPr>
              <a:t>t</a:t>
            </a:r>
            <a:r>
              <a:rPr lang="en-US" b="1" dirty="0" err="1">
                <a:sym typeface="Symbol" panose="05050102010706020507" pitchFamily="18" charset="2"/>
              </a:rPr>
              <a:t>er</a:t>
            </a:r>
            <a:r>
              <a:rPr lang="en-US" b="1" dirty="0">
                <a:sym typeface="Symbol" panose="05050102010706020507" pitchFamily="18" charset="2"/>
              </a:rPr>
              <a:t> </a:t>
            </a:r>
            <a:r>
              <a:rPr lang="en-US" dirty="0">
                <a:sym typeface="Symbol" panose="05050102010706020507" pitchFamily="18" charset="2"/>
              </a:rPr>
              <a:t>-&gt; </a:t>
            </a:r>
            <a:r>
              <a:rPr lang="en-US" b="1" dirty="0">
                <a:sym typeface="Symbol" panose="05050102010706020507" pitchFamily="18" charset="2"/>
              </a:rPr>
              <a:t>spea</a:t>
            </a:r>
            <a:r>
              <a:rPr lang="en-US" b="1" u="sng" dirty="0">
                <a:sym typeface="Symbol" panose="05050102010706020507" pitchFamily="18" charset="2"/>
              </a:rPr>
              <a:t>k</a:t>
            </a:r>
            <a:r>
              <a:rPr lang="en-US" b="1" dirty="0">
                <a:sym typeface="Symbol" panose="05050102010706020507" pitchFamily="18" charset="2"/>
              </a:rPr>
              <a:t>er</a:t>
            </a:r>
          </a:p>
          <a:p>
            <a:pPr>
              <a:buFont typeface="Arial" pitchFamily="34" charset="0"/>
              <a:buChar char="•"/>
            </a:pPr>
            <a:r>
              <a:rPr lang="en-US" dirty="0">
                <a:sym typeface="Symbol" panose="05050102010706020507" pitchFamily="18" charset="2"/>
              </a:rPr>
              <a:t> delete </a:t>
            </a:r>
            <a:r>
              <a:rPr lang="en-US" b="1" dirty="0">
                <a:sym typeface="Symbol" panose="05050102010706020507" pitchFamily="18" charset="2"/>
              </a:rPr>
              <a:t>e</a:t>
            </a:r>
            <a:r>
              <a:rPr lang="en-US" dirty="0">
                <a:sym typeface="Symbol" panose="05050102010706020507" pitchFamily="18" charset="2"/>
              </a:rPr>
              <a:t>: </a:t>
            </a:r>
            <a:r>
              <a:rPr lang="en-US" b="1" dirty="0">
                <a:sym typeface="Symbol" panose="05050102010706020507" pitchFamily="18" charset="2"/>
              </a:rPr>
              <a:t>speak</a:t>
            </a:r>
            <a:r>
              <a:rPr lang="en-US" b="1" u="sng" dirty="0">
                <a:sym typeface="Symbol" panose="05050102010706020507" pitchFamily="18" charset="2"/>
              </a:rPr>
              <a:t>e</a:t>
            </a:r>
            <a:r>
              <a:rPr lang="en-US" b="1" dirty="0">
                <a:sym typeface="Symbol" panose="05050102010706020507" pitchFamily="18" charset="2"/>
              </a:rPr>
              <a:t>r </a:t>
            </a:r>
            <a:r>
              <a:rPr lang="en-US" dirty="0">
                <a:sym typeface="Symbol" panose="05050102010706020507" pitchFamily="18" charset="2"/>
              </a:rPr>
              <a:t>-&gt; </a:t>
            </a:r>
            <a:r>
              <a:rPr lang="en-US" b="1" dirty="0" err="1">
                <a:sym typeface="Symbol" panose="05050102010706020507" pitchFamily="18" charset="2"/>
              </a:rPr>
              <a:t>speakr</a:t>
            </a:r>
            <a:endParaRPr lang="en-US" b="1" dirty="0">
              <a:sym typeface="Symbol" panose="05050102010706020507" pitchFamily="18" charset="2"/>
            </a:endParaRPr>
          </a:p>
          <a:p>
            <a:pPr>
              <a:buFont typeface="Arial" pitchFamily="34" charset="0"/>
              <a:buChar char="•"/>
            </a:pPr>
            <a:r>
              <a:rPr lang="en-US" dirty="0">
                <a:sym typeface="Symbol" panose="05050102010706020507" pitchFamily="18" charset="2"/>
              </a:rPr>
              <a:t> delete </a:t>
            </a:r>
            <a:r>
              <a:rPr lang="en-US" b="1" dirty="0">
                <a:sym typeface="Symbol" panose="05050102010706020507" pitchFamily="18" charset="2"/>
              </a:rPr>
              <a:t>r</a:t>
            </a:r>
            <a:r>
              <a:rPr lang="en-US" dirty="0">
                <a:sym typeface="Symbol" panose="05050102010706020507" pitchFamily="18" charset="2"/>
              </a:rPr>
              <a:t>: </a:t>
            </a:r>
            <a:r>
              <a:rPr lang="en-US" b="1" dirty="0" err="1">
                <a:sym typeface="Symbol" panose="05050102010706020507" pitchFamily="18" charset="2"/>
              </a:rPr>
              <a:t>speak</a:t>
            </a:r>
            <a:r>
              <a:rPr lang="en-US" b="1" u="sng" dirty="0" err="1">
                <a:sym typeface="Symbol" panose="05050102010706020507" pitchFamily="18" charset="2"/>
              </a:rPr>
              <a:t>r</a:t>
            </a:r>
            <a:r>
              <a:rPr lang="en-US" b="1" dirty="0">
                <a:sym typeface="Symbol" panose="05050102010706020507" pitchFamily="18" charset="2"/>
              </a:rPr>
              <a:t> </a:t>
            </a:r>
            <a:r>
              <a:rPr lang="en-US" dirty="0">
                <a:sym typeface="Symbol" panose="05050102010706020507" pitchFamily="18" charset="2"/>
              </a:rPr>
              <a:t>-&gt; </a:t>
            </a:r>
            <a:r>
              <a:rPr lang="en-US" b="1" dirty="0">
                <a:sym typeface="Symbol" panose="05050102010706020507" pitchFamily="18" charset="2"/>
              </a:rPr>
              <a:t>speak</a:t>
            </a:r>
          </a:p>
          <a:p>
            <a:r>
              <a:rPr lang="en-US" dirty="0">
                <a:sym typeface="Symbol" panose="05050102010706020507" pitchFamily="18" charset="2"/>
              </a:rPr>
              <a:t>Total 5 edit operations are needed; so ED = 5</a:t>
            </a:r>
          </a:p>
        </p:txBody>
      </p:sp>
    </p:spTree>
    <p:extLst>
      <p:ext uri="{BB962C8B-B14F-4D97-AF65-F5344CB8AC3E}">
        <p14:creationId xmlns:p14="http://schemas.microsoft.com/office/powerpoint/2010/main" val="2504667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4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4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4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4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4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48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ED Recursive Solution</a:t>
            </a:r>
          </a:p>
        </p:txBody>
      </p:sp>
      <p:sp>
        <p:nvSpPr>
          <p:cNvPr id="20787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Define </a:t>
            </a:r>
            <a:r>
              <a:rPr lang="en-US" i="1" dirty="0">
                <a:solidFill>
                  <a:srgbClr val="990033"/>
                </a:solidFill>
              </a:rPr>
              <a:t>X</a:t>
            </a:r>
            <a:r>
              <a:rPr lang="en-US" i="1" baseline="-25000" dirty="0">
                <a:solidFill>
                  <a:srgbClr val="990033"/>
                </a:solidFill>
              </a:rPr>
              <a:t>i</a:t>
            </a:r>
            <a:r>
              <a:rPr lang="en-US" i="1" dirty="0">
                <a:solidFill>
                  <a:srgbClr val="990033"/>
                </a:solidFill>
              </a:rPr>
              <a:t>, </a:t>
            </a:r>
            <a:r>
              <a:rPr lang="en-US" i="1" dirty="0" err="1">
                <a:solidFill>
                  <a:srgbClr val="990033"/>
                </a:solidFill>
              </a:rPr>
              <a:t>Y</a:t>
            </a:r>
            <a:r>
              <a:rPr lang="en-US" i="1" baseline="-25000" dirty="0" err="1">
                <a:solidFill>
                  <a:srgbClr val="990033"/>
                </a:solidFill>
              </a:rPr>
              <a:t>j</a:t>
            </a:r>
            <a:r>
              <a:rPr lang="en-US" dirty="0"/>
              <a:t> to be the prefixes of X and Y of length </a:t>
            </a:r>
            <a:r>
              <a:rPr lang="en-US" i="1" dirty="0" err="1"/>
              <a:t>i</a:t>
            </a:r>
            <a:r>
              <a:rPr lang="en-US" dirty="0"/>
              <a:t> and </a:t>
            </a:r>
            <a:r>
              <a:rPr lang="en-US" i="1" dirty="0"/>
              <a:t>j</a:t>
            </a:r>
            <a:r>
              <a:rPr lang="en-US" dirty="0"/>
              <a:t> respectively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Define </a:t>
            </a:r>
            <a:r>
              <a:rPr lang="en-US" i="1" dirty="0">
                <a:solidFill>
                  <a:srgbClr val="990033"/>
                </a:solidFill>
              </a:rPr>
              <a:t>c[</a:t>
            </a:r>
            <a:r>
              <a:rPr lang="en-US" i="1" dirty="0" err="1">
                <a:solidFill>
                  <a:srgbClr val="990033"/>
                </a:solidFill>
              </a:rPr>
              <a:t>i,j</a:t>
            </a:r>
            <a:r>
              <a:rPr lang="en-US" i="1" dirty="0">
                <a:solidFill>
                  <a:srgbClr val="990033"/>
                </a:solidFill>
              </a:rPr>
              <a:t>]</a:t>
            </a:r>
            <a:r>
              <a:rPr lang="en-US" dirty="0"/>
              <a:t> to be the edit distance between </a:t>
            </a:r>
            <a:r>
              <a:rPr lang="en-US" i="1" dirty="0">
                <a:solidFill>
                  <a:srgbClr val="990033"/>
                </a:solidFill>
              </a:rPr>
              <a:t>X</a:t>
            </a:r>
            <a:r>
              <a:rPr lang="en-US" i="1" baseline="-25000" dirty="0">
                <a:solidFill>
                  <a:srgbClr val="990033"/>
                </a:solidFill>
              </a:rPr>
              <a:t>i</a:t>
            </a:r>
            <a:r>
              <a:rPr lang="en-US" dirty="0"/>
              <a:t> and </a:t>
            </a:r>
            <a:r>
              <a:rPr lang="en-US" i="1" dirty="0" err="1">
                <a:solidFill>
                  <a:srgbClr val="990033"/>
                </a:solidFill>
              </a:rPr>
              <a:t>Y</a:t>
            </a:r>
            <a:r>
              <a:rPr lang="en-US" i="1" baseline="-25000" dirty="0" err="1">
                <a:solidFill>
                  <a:srgbClr val="990033"/>
                </a:solidFill>
              </a:rPr>
              <a:t>j</a:t>
            </a:r>
            <a:endParaRPr lang="en-US" i="1" baseline="-25000" dirty="0">
              <a:solidFill>
                <a:srgbClr val="990033"/>
              </a:solidFill>
            </a:endParaRPr>
          </a:p>
          <a:p>
            <a:pPr eaLnBrk="1" hangingPunct="1"/>
            <a:endParaRPr lang="en-US" dirty="0">
              <a:solidFill>
                <a:srgbClr val="990033"/>
              </a:solidFill>
            </a:endParaRPr>
          </a:p>
          <a:p>
            <a:pPr eaLnBrk="1" hangingPunct="1"/>
            <a:r>
              <a:rPr lang="en-US" dirty="0"/>
              <a:t>Let |X| = m and |Y| = n.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Then the ED of X and Y will be </a:t>
            </a:r>
            <a:r>
              <a:rPr lang="en-US" i="1" dirty="0">
                <a:solidFill>
                  <a:srgbClr val="990033"/>
                </a:solidFill>
              </a:rPr>
              <a:t>c[</a:t>
            </a:r>
            <a:r>
              <a:rPr lang="en-US" i="1" dirty="0" err="1">
                <a:solidFill>
                  <a:srgbClr val="990033"/>
                </a:solidFill>
              </a:rPr>
              <a:t>m,n</a:t>
            </a:r>
            <a:r>
              <a:rPr lang="en-US" i="1" dirty="0">
                <a:solidFill>
                  <a:srgbClr val="990033"/>
                </a:solidFill>
              </a:rPr>
              <a:t>]</a:t>
            </a:r>
            <a:endParaRPr lang="en-US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76963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ED Recursive Solution</a:t>
            </a:r>
          </a:p>
        </p:txBody>
      </p:sp>
      <p:sp>
        <p:nvSpPr>
          <p:cNvPr id="208900" name="Rectangle 3"/>
          <p:cNvSpPr>
            <a:spLocks noGrp="1" noChangeArrowheads="1"/>
          </p:cNvSpPr>
          <p:nvPr>
            <p:ph idx="1"/>
          </p:nvPr>
        </p:nvSpPr>
        <p:spPr>
          <a:xfrm>
            <a:off x="155575" y="939800"/>
            <a:ext cx="8988425" cy="5918200"/>
          </a:xfrm>
        </p:spPr>
        <p:txBody>
          <a:bodyPr>
            <a:normAutofit/>
          </a:bodyPr>
          <a:lstStyle/>
          <a:p>
            <a:pPr eaLnBrk="1" hangingPunct="1">
              <a:lnSpc>
                <a:spcPct val="11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We start with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 = j = 0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(empty substrings of x and y).</a:t>
            </a:r>
          </a:p>
          <a:p>
            <a:pPr eaLnBrk="1" hangingPunct="1">
              <a:lnSpc>
                <a:spcPct val="110000"/>
              </a:lnSpc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Since X</a:t>
            </a:r>
            <a:r>
              <a:rPr lang="en-US" i="1" baseline="-250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and Y</a:t>
            </a:r>
            <a:r>
              <a:rPr lang="en-US" i="1" baseline="-250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are both empty strings, their ED is zero </a:t>
            </a:r>
          </a:p>
          <a:p>
            <a:pPr eaLnBrk="1" hangingPunct="1">
              <a:lnSpc>
                <a:spcPct val="11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(i.e.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c[0,0] = 0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eaLnBrk="1" hangingPunct="1">
              <a:lnSpc>
                <a:spcPct val="110000"/>
              </a:lnSpc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1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ED of any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length string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i="1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and the empty string (“”), is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because we need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deletions to convert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i="1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to “”; so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c[i,0] =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i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110000"/>
              </a:lnSpc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1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ED of “” and any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j-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length string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is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j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because we need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j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insertions to convert “” to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i="1" baseline="-25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; so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c[0, j] = j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61596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ED Recursive Solution</a:t>
            </a:r>
          </a:p>
        </p:txBody>
      </p:sp>
      <p:sp>
        <p:nvSpPr>
          <p:cNvPr id="20992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en-US" dirty="0"/>
              <a:t>When we calculate </a:t>
            </a:r>
            <a:r>
              <a:rPr lang="en-US" i="1" dirty="0"/>
              <a:t>c[</a:t>
            </a:r>
            <a:r>
              <a:rPr lang="en-US" i="1" dirty="0" err="1"/>
              <a:t>i,j</a:t>
            </a:r>
            <a:r>
              <a:rPr lang="en-US" i="1" dirty="0"/>
              <a:t>],</a:t>
            </a:r>
            <a:r>
              <a:rPr lang="en-US" dirty="0"/>
              <a:t> we consider two cases:</a:t>
            </a:r>
          </a:p>
          <a:p>
            <a:pPr eaLnBrk="1" hangingPunct="1">
              <a:lnSpc>
                <a:spcPct val="130000"/>
              </a:lnSpc>
            </a:pPr>
            <a:r>
              <a:rPr lang="en-US" b="1" dirty="0"/>
              <a:t>First case:</a:t>
            </a:r>
            <a:r>
              <a:rPr lang="en-US" dirty="0"/>
              <a:t> </a:t>
            </a:r>
            <a:r>
              <a:rPr lang="en-US" i="1" dirty="0"/>
              <a:t>x[</a:t>
            </a:r>
            <a:r>
              <a:rPr lang="en-US" i="1" dirty="0" err="1"/>
              <a:t>i</a:t>
            </a:r>
            <a:r>
              <a:rPr lang="en-US" i="1" dirty="0"/>
              <a:t>]=y[j]</a:t>
            </a:r>
            <a:r>
              <a:rPr lang="en-US" dirty="0"/>
              <a:t>: </a:t>
            </a:r>
          </a:p>
          <a:p>
            <a:pPr lvl="1" eaLnBrk="1" hangingPunct="1">
              <a:lnSpc>
                <a:spcPct val="130000"/>
              </a:lnSpc>
            </a:pPr>
            <a:r>
              <a:rPr lang="en-US" dirty="0"/>
              <a:t>one more symbol in strings X and Y matches, so the ED of </a:t>
            </a:r>
            <a:r>
              <a:rPr lang="en-US" i="1" dirty="0"/>
              <a:t>X</a:t>
            </a:r>
            <a:r>
              <a:rPr lang="en-US" i="1" baseline="-25000" dirty="0"/>
              <a:t>i</a:t>
            </a:r>
            <a:r>
              <a:rPr lang="en-US" dirty="0"/>
              <a:t> and </a:t>
            </a:r>
            <a:r>
              <a:rPr lang="en-US" dirty="0" err="1"/>
              <a:t>Y</a:t>
            </a:r>
            <a:r>
              <a:rPr lang="en-US" i="1" baseline="-25000" dirty="0" err="1"/>
              <a:t>j</a:t>
            </a:r>
            <a:r>
              <a:rPr lang="en-US" i="1" dirty="0"/>
              <a:t> </a:t>
            </a:r>
            <a:r>
              <a:rPr lang="en-US" dirty="0"/>
              <a:t>equals to the ED of smaller strings X</a:t>
            </a:r>
            <a:r>
              <a:rPr lang="en-US" i="1" baseline="-25000" dirty="0"/>
              <a:t>i-1</a:t>
            </a:r>
            <a:r>
              <a:rPr lang="en-US" dirty="0"/>
              <a:t> and Y</a:t>
            </a:r>
            <a:r>
              <a:rPr lang="en-US" i="1" baseline="-25000" dirty="0"/>
              <a:t>j-1</a:t>
            </a:r>
            <a:endParaRPr lang="en-US" dirty="0"/>
          </a:p>
        </p:txBody>
      </p:sp>
      <p:graphicFrame>
        <p:nvGraphicFramePr>
          <p:cNvPr id="6" name="Object 2"/>
          <p:cNvGraphicFramePr>
            <a:graphicFrameLocks noChangeAspect="1"/>
          </p:cNvGraphicFramePr>
          <p:nvPr/>
        </p:nvGraphicFramePr>
        <p:xfrm>
          <a:off x="887413" y="4114800"/>
          <a:ext cx="7318375" cy="115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name="Equation" r:id="rId3" imgW="2869920" imgH="457200" progId="">
                  <p:embed/>
                </p:oleObj>
              </mc:Choice>
              <mc:Fallback>
                <p:oleObj name="Equation" r:id="rId3" imgW="2869920" imgH="457200" progId="">
                  <p:embed/>
                  <p:pic>
                    <p:nvPicPr>
                      <p:cNvPr id="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7413" y="4114800"/>
                        <a:ext cx="7318375" cy="1155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646823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ED Recursive Solution</a:t>
            </a:r>
          </a:p>
        </p:txBody>
      </p:sp>
      <p:sp>
        <p:nvSpPr>
          <p:cNvPr id="210948" name="Rectangle 3"/>
          <p:cNvSpPr>
            <a:spLocks noGrp="1" noChangeArrowheads="1"/>
          </p:cNvSpPr>
          <p:nvPr>
            <p:ph idx="1"/>
          </p:nvPr>
        </p:nvSpPr>
        <p:spPr>
          <a:xfrm>
            <a:off x="155576" y="766178"/>
            <a:ext cx="8988424" cy="6091821"/>
          </a:xfrm>
        </p:spPr>
        <p:txBody>
          <a:bodyPr>
            <a:normAutofit/>
          </a:bodyPr>
          <a:lstStyle/>
          <a:p>
            <a:pPr eaLnBrk="1" hangingPunct="1">
              <a:lnSpc>
                <a:spcPct val="130000"/>
              </a:lnSpc>
            </a:pPr>
            <a:r>
              <a:rPr lang="en-US" b="1" dirty="0"/>
              <a:t>Second case:</a:t>
            </a:r>
            <a:r>
              <a:rPr lang="en-US" dirty="0"/>
              <a:t> </a:t>
            </a:r>
            <a:r>
              <a:rPr lang="en-US" i="1" dirty="0"/>
              <a:t>x[</a:t>
            </a:r>
            <a:r>
              <a:rPr lang="en-US" i="1" dirty="0" err="1"/>
              <a:t>i</a:t>
            </a:r>
            <a:r>
              <a:rPr lang="en-US" i="1" dirty="0"/>
              <a:t>] ≠ y[j]</a:t>
            </a:r>
          </a:p>
          <a:p>
            <a:pPr marL="268288" lvl="1" eaLnBrk="1" hangingPunct="1">
              <a:lnSpc>
                <a:spcPct val="130000"/>
              </a:lnSpc>
              <a:spcBef>
                <a:spcPts val="300"/>
              </a:spcBef>
            </a:pPr>
            <a:r>
              <a:rPr lang="en-US" dirty="0"/>
              <a:t>As symbols don’t match, we have to either (</a:t>
            </a:r>
            <a:r>
              <a:rPr lang="en-US" dirty="0" err="1"/>
              <a:t>i</a:t>
            </a:r>
            <a:r>
              <a:rPr lang="en-US" dirty="0"/>
              <a:t>) substitute </a:t>
            </a:r>
            <a:r>
              <a:rPr lang="en-US" i="1" dirty="0"/>
              <a:t>x[</a:t>
            </a:r>
            <a:r>
              <a:rPr lang="en-US" i="1" dirty="0" err="1"/>
              <a:t>i</a:t>
            </a:r>
            <a:r>
              <a:rPr lang="en-US" i="1" dirty="0"/>
              <a:t>]</a:t>
            </a:r>
            <a:r>
              <a:rPr lang="en-US" dirty="0"/>
              <a:t> by </a:t>
            </a:r>
            <a:r>
              <a:rPr lang="en-US" i="1" dirty="0"/>
              <a:t>y[j], </a:t>
            </a:r>
            <a:r>
              <a:rPr lang="en-US" dirty="0"/>
              <a:t>(ii) delete </a:t>
            </a:r>
            <a:r>
              <a:rPr lang="en-US" i="1" dirty="0"/>
              <a:t>x[</a:t>
            </a:r>
            <a:r>
              <a:rPr lang="en-US" i="1" dirty="0" err="1"/>
              <a:t>i</a:t>
            </a:r>
            <a:r>
              <a:rPr lang="en-US" i="1" dirty="0"/>
              <a:t>], </a:t>
            </a:r>
            <a:r>
              <a:rPr lang="en-US" dirty="0"/>
              <a:t>or (iii) insert </a:t>
            </a:r>
            <a:r>
              <a:rPr lang="en-US" i="1" dirty="0"/>
              <a:t>y[j]</a:t>
            </a:r>
            <a:r>
              <a:rPr lang="en-US" dirty="0"/>
              <a:t>. Among these 3 operations, we will apply that operation which yield minimum value of </a:t>
            </a:r>
            <a:r>
              <a:rPr lang="en-US" i="1" dirty="0"/>
              <a:t>c[</a:t>
            </a:r>
            <a:r>
              <a:rPr lang="en-US" i="1" dirty="0" err="1"/>
              <a:t>i</a:t>
            </a:r>
            <a:r>
              <a:rPr lang="en-US" i="1" dirty="0"/>
              <a:t>][j]</a:t>
            </a:r>
            <a:r>
              <a:rPr lang="en-US" dirty="0"/>
              <a:t>.</a:t>
            </a:r>
          </a:p>
          <a:p>
            <a:pPr marL="268288" lvl="1" eaLnBrk="1" hangingPunct="1">
              <a:lnSpc>
                <a:spcPct val="130000"/>
              </a:lnSpc>
            </a:pPr>
            <a:r>
              <a:rPr lang="en-US" dirty="0">
                <a:solidFill>
                  <a:schemeClr val="accent1"/>
                </a:solidFill>
              </a:rPr>
              <a:t>Cost of operation:</a:t>
            </a:r>
          </a:p>
          <a:p>
            <a:pPr marL="782638" lvl="1" indent="-514350" eaLnBrk="1" hangingPunct="1">
              <a:lnSpc>
                <a:spcPct val="130000"/>
              </a:lnSpc>
              <a:spcAft>
                <a:spcPts val="600"/>
              </a:spcAft>
              <a:buAutoNum type="romanLcParenBoth"/>
            </a:pPr>
            <a:r>
              <a:rPr lang="en-US" dirty="0"/>
              <a:t>Substitute: </a:t>
            </a:r>
            <a:r>
              <a:rPr lang="en-US" i="1" dirty="0"/>
              <a:t>c[</a:t>
            </a:r>
            <a:r>
              <a:rPr lang="en-US" i="1" dirty="0" err="1"/>
              <a:t>i</a:t>
            </a:r>
            <a:r>
              <a:rPr lang="en-US" i="1" dirty="0"/>
              <a:t>][j] = c[i-1][j-1]+1</a:t>
            </a:r>
            <a:r>
              <a:rPr lang="en-US" dirty="0"/>
              <a:t>                                                        E.g. ED(hea</a:t>
            </a:r>
            <a:r>
              <a:rPr lang="en-US" u="sng" dirty="0"/>
              <a:t>t</a:t>
            </a:r>
            <a:r>
              <a:rPr lang="en-US" dirty="0"/>
              <a:t>, spea</a:t>
            </a:r>
            <a:r>
              <a:rPr lang="en-US" u="sng" dirty="0"/>
              <a:t>k</a:t>
            </a:r>
            <a:r>
              <a:rPr lang="en-US" dirty="0"/>
              <a:t>) = ED(</a:t>
            </a:r>
            <a:r>
              <a:rPr lang="en-US" dirty="0" err="1"/>
              <a:t>he</a:t>
            </a:r>
            <a:r>
              <a:rPr lang="en-US" u="sng" dirty="0" err="1"/>
              <a:t>a</a:t>
            </a:r>
            <a:r>
              <a:rPr lang="en-US" dirty="0"/>
              <a:t>, </a:t>
            </a:r>
            <a:r>
              <a:rPr lang="en-US" dirty="0" err="1"/>
              <a:t>spe</a:t>
            </a:r>
            <a:r>
              <a:rPr lang="en-US" u="sng" dirty="0" err="1"/>
              <a:t>a</a:t>
            </a:r>
            <a:r>
              <a:rPr lang="en-US" dirty="0"/>
              <a:t>) + 1 = 2+1 = 3</a:t>
            </a:r>
          </a:p>
          <a:p>
            <a:pPr marL="782638" lvl="1" indent="-514350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AutoNum type="romanLcParenBoth"/>
            </a:pPr>
            <a:r>
              <a:rPr lang="en-US" dirty="0"/>
              <a:t>Delete </a:t>
            </a:r>
            <a:r>
              <a:rPr lang="en-US" i="1" dirty="0"/>
              <a:t>x[</a:t>
            </a:r>
            <a:r>
              <a:rPr lang="en-US" i="1" dirty="0" err="1"/>
              <a:t>i</a:t>
            </a:r>
            <a:r>
              <a:rPr lang="en-US" i="1" dirty="0"/>
              <a:t>]</a:t>
            </a:r>
            <a:r>
              <a:rPr lang="en-US" dirty="0"/>
              <a:t>: </a:t>
            </a:r>
            <a:r>
              <a:rPr lang="en-US" i="1" dirty="0"/>
              <a:t>c[</a:t>
            </a:r>
            <a:r>
              <a:rPr lang="en-US" i="1" dirty="0" err="1"/>
              <a:t>i</a:t>
            </a:r>
            <a:r>
              <a:rPr lang="en-US" i="1" dirty="0"/>
              <a:t>][j] = c[i-1][j]+1</a:t>
            </a:r>
            <a:r>
              <a:rPr lang="en-US" dirty="0"/>
              <a:t>                                                                   E.g. ED(breath</a:t>
            </a:r>
            <a:r>
              <a:rPr lang="en-US" u="sng" dirty="0"/>
              <a:t>e</a:t>
            </a:r>
            <a:r>
              <a:rPr lang="en-US" dirty="0"/>
              <a:t>, breadt</a:t>
            </a:r>
            <a:r>
              <a:rPr lang="en-US" u="sng" dirty="0"/>
              <a:t>h</a:t>
            </a:r>
            <a:r>
              <a:rPr lang="en-US" dirty="0"/>
              <a:t>) = ED(breat</a:t>
            </a:r>
            <a:r>
              <a:rPr lang="en-US" u="sng" dirty="0"/>
              <a:t>h</a:t>
            </a:r>
            <a:r>
              <a:rPr lang="en-US" dirty="0"/>
              <a:t>, breadt</a:t>
            </a:r>
            <a:r>
              <a:rPr lang="en-US" u="sng" dirty="0"/>
              <a:t>h</a:t>
            </a:r>
            <a:r>
              <a:rPr lang="en-US" dirty="0"/>
              <a:t>)+1 = 1+1 = 2</a:t>
            </a:r>
          </a:p>
          <a:p>
            <a:pPr marL="782638" lvl="1" indent="-514350">
              <a:lnSpc>
                <a:spcPct val="130000"/>
              </a:lnSpc>
              <a:buFont typeface="Arial" panose="020B0604020202020204" pitchFamily="34" charset="0"/>
              <a:buAutoNum type="romanLcParenBoth"/>
            </a:pPr>
            <a:r>
              <a:rPr lang="en-US" dirty="0"/>
              <a:t>Insert </a:t>
            </a:r>
            <a:r>
              <a:rPr lang="en-US" i="1" dirty="0"/>
              <a:t>y[j]</a:t>
            </a:r>
            <a:r>
              <a:rPr lang="en-US" dirty="0"/>
              <a:t>: </a:t>
            </a:r>
            <a:r>
              <a:rPr lang="en-US" i="1" dirty="0"/>
              <a:t>c[</a:t>
            </a:r>
            <a:r>
              <a:rPr lang="en-US" i="1" dirty="0" err="1"/>
              <a:t>i</a:t>
            </a:r>
            <a:r>
              <a:rPr lang="en-US" i="1" dirty="0"/>
              <a:t>][j] = c[</a:t>
            </a:r>
            <a:r>
              <a:rPr lang="en-US" i="1" dirty="0" err="1"/>
              <a:t>i</a:t>
            </a:r>
            <a:r>
              <a:rPr lang="en-US" i="1" dirty="0"/>
              <a:t>][j-1]+1</a:t>
            </a:r>
            <a:r>
              <a:rPr lang="en-US" dirty="0"/>
              <a:t>                                                               E.g. ED(po</a:t>
            </a:r>
            <a:r>
              <a:rPr lang="en-US" u="sng" dirty="0"/>
              <a:t>t</a:t>
            </a:r>
            <a:r>
              <a:rPr lang="en-US" dirty="0"/>
              <a:t>, yok</a:t>
            </a:r>
            <a:r>
              <a:rPr lang="en-US" u="sng" dirty="0"/>
              <a:t>e</a:t>
            </a:r>
            <a:r>
              <a:rPr lang="en-US" dirty="0"/>
              <a:t>) = ED(po</a:t>
            </a:r>
            <a:r>
              <a:rPr lang="en-US" u="sng" dirty="0"/>
              <a:t>t</a:t>
            </a:r>
            <a:r>
              <a:rPr lang="en-US" dirty="0"/>
              <a:t>, </a:t>
            </a:r>
            <a:r>
              <a:rPr lang="en-US" dirty="0" err="1"/>
              <a:t>yo</a:t>
            </a:r>
            <a:r>
              <a:rPr lang="en-US" u="sng" dirty="0" err="1"/>
              <a:t>k</a:t>
            </a:r>
            <a:r>
              <a:rPr lang="en-US" dirty="0"/>
              <a:t>)+1 = 2+1 = 3</a:t>
            </a:r>
          </a:p>
          <a:p>
            <a:pPr marL="782638" lvl="1" indent="-514350" eaLnBrk="1" hangingPunct="1">
              <a:lnSpc>
                <a:spcPct val="130000"/>
              </a:lnSpc>
              <a:buAutoNum type="romanLcParenBoth"/>
            </a:pP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335046" y="4239768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endParaRPr 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170351" y="4218547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j</a:t>
            </a:r>
            <a:endParaRPr 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339407" y="4276421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i-1</a:t>
            </a:r>
            <a:endParaRPr 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070537" y="4266775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j-1</a:t>
            </a:r>
            <a:endParaRPr 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2730514" y="5320070"/>
            <a:ext cx="4141744" cy="450355"/>
            <a:chOff x="2730514" y="5320070"/>
            <a:chExt cx="4141744" cy="450355"/>
          </a:xfrm>
        </p:grpSpPr>
        <p:sp>
          <p:nvSpPr>
            <p:cNvPr id="8" name="Rectangle 7"/>
            <p:cNvSpPr/>
            <p:nvPr/>
          </p:nvSpPr>
          <p:spPr>
            <a:xfrm>
              <a:off x="2730514" y="5341291"/>
              <a:ext cx="2487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i="1" dirty="0" err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i</a:t>
              </a:r>
              <a:endPara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3855194" y="5320070"/>
              <a:ext cx="2487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i="1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j</a:t>
              </a:r>
              <a:endPara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383042" y="5401093"/>
              <a:ext cx="44114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i="1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i-1</a:t>
              </a:r>
              <a:endPara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623472" y="5391447"/>
              <a:ext cx="2487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i="1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j</a:t>
              </a:r>
              <a:endPara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198091" y="6432722"/>
            <a:ext cx="2875726" cy="405982"/>
            <a:chOff x="2198091" y="6432722"/>
            <a:chExt cx="2875726" cy="405982"/>
          </a:xfrm>
        </p:grpSpPr>
        <p:sp>
          <p:nvSpPr>
            <p:cNvPr id="14" name="Rectangle 13"/>
            <p:cNvSpPr/>
            <p:nvPr/>
          </p:nvSpPr>
          <p:spPr>
            <a:xfrm>
              <a:off x="2198091" y="6453943"/>
              <a:ext cx="2487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i="1" dirty="0" err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i</a:t>
              </a:r>
              <a:endPara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917646" y="6432722"/>
              <a:ext cx="2487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i="1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j</a:t>
              </a:r>
              <a:endPara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156191" y="6467443"/>
              <a:ext cx="2487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i="1" dirty="0" err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i</a:t>
              </a:r>
              <a:endPara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632671" y="6469372"/>
              <a:ext cx="44114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i="1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j-1</a:t>
              </a:r>
              <a:endPara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49395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09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109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109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109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0948" grpId="0" uiExpand="1" build="p"/>
      <p:bldP spid="6" grpId="0"/>
      <p:bldP spid="7" grpId="0"/>
      <p:bldP spid="10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Longest Common Subsequence (LCS)</a:t>
            </a:r>
          </a:p>
        </p:txBody>
      </p:sp>
      <p:sp>
        <p:nvSpPr>
          <p:cNvPr id="64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Given two sequences</a:t>
            </a:r>
          </a:p>
          <a:p>
            <a:pPr eaLnBrk="1" hangingPunct="1">
              <a:buFontTx/>
              <a:buNone/>
            </a:pPr>
            <a:r>
              <a:rPr lang="en-US" dirty="0"/>
              <a:t>		X = </a:t>
            </a:r>
            <a:r>
              <a:rPr lang="en-US" dirty="0">
                <a:sym typeface="Symbol" panose="05050102010706020507" pitchFamily="18" charset="2"/>
              </a:rPr>
              <a:t>x</a:t>
            </a:r>
            <a:r>
              <a:rPr lang="en-US" baseline="-25000" dirty="0">
                <a:sym typeface="Symbol" panose="05050102010706020507" pitchFamily="18" charset="2"/>
              </a:rPr>
              <a:t>1</a:t>
            </a:r>
            <a:r>
              <a:rPr lang="en-US" dirty="0">
                <a:sym typeface="Symbol" panose="05050102010706020507" pitchFamily="18" charset="2"/>
              </a:rPr>
              <a:t>, x</a:t>
            </a:r>
            <a:r>
              <a:rPr lang="en-US" baseline="-25000" dirty="0">
                <a:sym typeface="Symbol" panose="05050102010706020507" pitchFamily="18" charset="2"/>
              </a:rPr>
              <a:t>2</a:t>
            </a:r>
            <a:r>
              <a:rPr lang="en-US" dirty="0">
                <a:sym typeface="Symbol" panose="05050102010706020507" pitchFamily="18" charset="2"/>
              </a:rPr>
              <a:t>, …, </a:t>
            </a:r>
            <a:r>
              <a:rPr lang="en-US" dirty="0" err="1">
                <a:sym typeface="Symbol" panose="05050102010706020507" pitchFamily="18" charset="2"/>
              </a:rPr>
              <a:t>x</a:t>
            </a:r>
            <a:r>
              <a:rPr lang="en-US" baseline="-25000" dirty="0" err="1">
                <a:sym typeface="Symbol" panose="05050102010706020507" pitchFamily="18" charset="2"/>
              </a:rPr>
              <a:t>m</a:t>
            </a:r>
            <a:r>
              <a:rPr lang="en-US" dirty="0">
                <a:sym typeface="Symbol" panose="05050102010706020507" pitchFamily="18" charset="2"/>
              </a:rPr>
              <a:t></a:t>
            </a:r>
          </a:p>
          <a:p>
            <a:pPr eaLnBrk="1" hangingPunct="1">
              <a:buFontTx/>
              <a:buNone/>
            </a:pPr>
            <a:r>
              <a:rPr lang="en-US" dirty="0">
                <a:sym typeface="Symbol" panose="05050102010706020507" pitchFamily="18" charset="2"/>
              </a:rPr>
              <a:t>		</a:t>
            </a:r>
            <a:r>
              <a:rPr lang="en-US" dirty="0"/>
              <a:t>Y = </a:t>
            </a:r>
            <a:r>
              <a:rPr lang="en-US" dirty="0">
                <a:sym typeface="Symbol" panose="05050102010706020507" pitchFamily="18" charset="2"/>
              </a:rPr>
              <a:t>y</a:t>
            </a:r>
            <a:r>
              <a:rPr lang="en-US" baseline="-25000" dirty="0">
                <a:sym typeface="Symbol" panose="05050102010706020507" pitchFamily="18" charset="2"/>
              </a:rPr>
              <a:t>1</a:t>
            </a:r>
            <a:r>
              <a:rPr lang="en-US" dirty="0">
                <a:sym typeface="Symbol" panose="05050102010706020507" pitchFamily="18" charset="2"/>
              </a:rPr>
              <a:t>, y</a:t>
            </a:r>
            <a:r>
              <a:rPr lang="en-US" baseline="-25000" dirty="0">
                <a:sym typeface="Symbol" panose="05050102010706020507" pitchFamily="18" charset="2"/>
              </a:rPr>
              <a:t>2</a:t>
            </a:r>
            <a:r>
              <a:rPr lang="en-US" dirty="0">
                <a:sym typeface="Symbol" panose="05050102010706020507" pitchFamily="18" charset="2"/>
              </a:rPr>
              <a:t>, …, </a:t>
            </a:r>
            <a:r>
              <a:rPr lang="en-US" dirty="0" err="1">
                <a:sym typeface="Symbol" panose="05050102010706020507" pitchFamily="18" charset="2"/>
              </a:rPr>
              <a:t>y</a:t>
            </a:r>
            <a:r>
              <a:rPr lang="en-US" baseline="-25000" dirty="0" err="1">
                <a:sym typeface="Symbol" panose="05050102010706020507" pitchFamily="18" charset="2"/>
              </a:rPr>
              <a:t>n</a:t>
            </a:r>
            <a:r>
              <a:rPr lang="en-US" dirty="0">
                <a:sym typeface="Symbol" panose="05050102010706020507" pitchFamily="18" charset="2"/>
              </a:rPr>
              <a:t></a:t>
            </a:r>
          </a:p>
          <a:p>
            <a:pPr eaLnBrk="1" hangingPunct="1">
              <a:buFontTx/>
              <a:buNone/>
            </a:pPr>
            <a:r>
              <a:rPr lang="en-US" dirty="0">
                <a:sym typeface="Symbol" panose="05050102010706020507" pitchFamily="18" charset="2"/>
              </a:rPr>
              <a:t>find a maximum length common subsequence (LCS) of X and Y</a:t>
            </a:r>
          </a:p>
          <a:p>
            <a:endParaRPr lang="en-US" dirty="0"/>
          </a:p>
          <a:p>
            <a:r>
              <a:rPr lang="en-US" dirty="0"/>
              <a:t>Application: comparison of two DNA strings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2634480" y="1928880"/>
              <a:ext cx="1741680" cy="52704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25120" y="1919520"/>
                <a:ext cx="1760400" cy="545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104462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ED Recursive Solution</a:t>
            </a:r>
          </a:p>
        </p:txBody>
      </p:sp>
      <p:sp>
        <p:nvSpPr>
          <p:cNvPr id="210948" name="Rectangle 3"/>
          <p:cNvSpPr>
            <a:spLocks noGrp="1" noChangeArrowheads="1"/>
          </p:cNvSpPr>
          <p:nvPr>
            <p:ph idx="1"/>
          </p:nvPr>
        </p:nvSpPr>
        <p:spPr>
          <a:xfrm>
            <a:off x="155576" y="939800"/>
            <a:ext cx="8733782" cy="5237163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en-US" b="1" dirty="0"/>
              <a:t>Second case:</a:t>
            </a:r>
            <a:r>
              <a:rPr lang="en-US" dirty="0"/>
              <a:t> </a:t>
            </a:r>
            <a:r>
              <a:rPr lang="en-US" i="1" dirty="0"/>
              <a:t>x[</a:t>
            </a:r>
            <a:r>
              <a:rPr lang="en-US" i="1" dirty="0" err="1"/>
              <a:t>i</a:t>
            </a:r>
            <a:r>
              <a:rPr lang="en-US" i="1" dirty="0"/>
              <a:t>] ≠ y[j]</a:t>
            </a:r>
          </a:p>
          <a:p>
            <a:pPr marL="268288" lvl="1" eaLnBrk="1" hangingPunct="1">
              <a:lnSpc>
                <a:spcPct val="130000"/>
              </a:lnSpc>
            </a:pPr>
            <a:r>
              <a:rPr lang="en-US" dirty="0"/>
              <a:t>As symbols don’t match, we have to either (</a:t>
            </a:r>
            <a:r>
              <a:rPr lang="en-US" dirty="0" err="1"/>
              <a:t>i</a:t>
            </a:r>
            <a:r>
              <a:rPr lang="en-US" dirty="0"/>
              <a:t>) substitute x[</a:t>
            </a:r>
            <a:r>
              <a:rPr lang="en-US" dirty="0" err="1"/>
              <a:t>i</a:t>
            </a:r>
            <a:r>
              <a:rPr lang="en-US" dirty="0"/>
              <a:t>] by y[j], (ii) delete x[</a:t>
            </a:r>
            <a:r>
              <a:rPr lang="en-US" dirty="0" err="1"/>
              <a:t>i</a:t>
            </a:r>
            <a:r>
              <a:rPr lang="en-US" dirty="0"/>
              <a:t>], or (iii) insert y[j]. Among these 3 operations, we will apply that operation which yield minimum value of </a:t>
            </a:r>
            <a:r>
              <a:rPr lang="en-US" i="1" dirty="0"/>
              <a:t>c[</a:t>
            </a:r>
            <a:r>
              <a:rPr lang="en-US" i="1" dirty="0" err="1"/>
              <a:t>i</a:t>
            </a:r>
            <a:r>
              <a:rPr lang="en-US" i="1" dirty="0"/>
              <a:t>][j]</a:t>
            </a:r>
            <a:r>
              <a:rPr lang="en-US" dirty="0"/>
              <a:t>.</a:t>
            </a:r>
          </a:p>
        </p:txBody>
      </p:sp>
      <p:graphicFrame>
        <p:nvGraphicFramePr>
          <p:cNvPr id="210949" name="Object 2"/>
          <p:cNvGraphicFramePr>
            <a:graphicFrameLocks noChangeAspect="1"/>
          </p:cNvGraphicFramePr>
          <p:nvPr/>
        </p:nvGraphicFramePr>
        <p:xfrm>
          <a:off x="127325" y="4033777"/>
          <a:ext cx="8876236" cy="115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" name="Equation" r:id="rId3" imgW="4000320" imgH="457200" progId="">
                  <p:embed/>
                </p:oleObj>
              </mc:Choice>
              <mc:Fallback>
                <p:oleObj name="Equation" r:id="rId3" imgW="4000320" imgH="457200" progId="">
                  <p:embed/>
                  <p:pic>
                    <p:nvPicPr>
                      <p:cNvPr id="210949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325" y="4033777"/>
                        <a:ext cx="8876236" cy="1155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396694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6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 dirty="0"/>
              <a:t>Computing ED</a:t>
            </a:r>
          </a:p>
        </p:txBody>
      </p:sp>
      <p:sp>
        <p:nvSpPr>
          <p:cNvPr id="19866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>
              <a:buFontTx/>
              <a:buNone/>
            </a:pPr>
            <a:r>
              <a:rPr lang="en-US" dirty="0">
                <a:latin typeface="Comic Sans MS" panose="030F0702030302020204" pitchFamily="66" charset="0"/>
                <a:sym typeface="Symbol" panose="05050102010706020507" pitchFamily="18" charset="2"/>
              </a:rPr>
              <a:t>		 </a:t>
            </a:r>
            <a:r>
              <a:rPr lang="en-US" dirty="0" err="1">
                <a:latin typeface="Comic Sans MS" panose="030F0702030302020204" pitchFamily="66" charset="0"/>
                <a:sym typeface="Symbol" panose="05050102010706020507" pitchFamily="18" charset="2"/>
              </a:rPr>
              <a:t>i</a:t>
            </a:r>
            <a:r>
              <a:rPr lang="en-US" dirty="0">
                <a:latin typeface="Comic Sans MS" panose="030F0702030302020204" pitchFamily="66" charset="0"/>
                <a:sym typeface="Symbol" panose="05050102010706020507" pitchFamily="18" charset="2"/>
              </a:rPr>
              <a:t>,						if j = 0</a:t>
            </a:r>
          </a:p>
          <a:p>
            <a:pPr lvl="1"/>
            <a:r>
              <a:rPr lang="en-US" dirty="0">
                <a:latin typeface="Comic Sans MS" panose="030F0702030302020204" pitchFamily="66" charset="0"/>
                <a:sym typeface="Symbol" panose="05050102010706020507" pitchFamily="18" charset="2"/>
              </a:rPr>
              <a:t>                j						if </a:t>
            </a:r>
            <a:r>
              <a:rPr lang="en-US" dirty="0" err="1">
                <a:latin typeface="Comic Sans MS" panose="030F0702030302020204" pitchFamily="66" charset="0"/>
                <a:sym typeface="Symbol" panose="05050102010706020507" pitchFamily="18" charset="2"/>
              </a:rPr>
              <a:t>i</a:t>
            </a:r>
            <a:r>
              <a:rPr lang="en-US" dirty="0">
                <a:latin typeface="Comic Sans MS" panose="030F0702030302020204" pitchFamily="66" charset="0"/>
                <a:sym typeface="Symbol" panose="05050102010706020507" pitchFamily="18" charset="2"/>
              </a:rPr>
              <a:t> = 0</a:t>
            </a:r>
          </a:p>
          <a:p>
            <a:pPr lvl="1" eaLnBrk="1" hangingPunct="1">
              <a:buFontTx/>
              <a:buNone/>
            </a:pPr>
            <a:r>
              <a:rPr lang="en-US" dirty="0">
                <a:latin typeface="Comic Sans MS" panose="030F0702030302020204" pitchFamily="66" charset="0"/>
                <a:sym typeface="Symbol" panose="05050102010706020507" pitchFamily="18" charset="2"/>
              </a:rPr>
              <a:t>c[</a:t>
            </a:r>
            <a:r>
              <a:rPr lang="en-US" dirty="0" err="1">
                <a:latin typeface="Comic Sans MS" panose="030F0702030302020204" pitchFamily="66" charset="0"/>
                <a:sym typeface="Symbol" panose="05050102010706020507" pitchFamily="18" charset="2"/>
              </a:rPr>
              <a:t>i</a:t>
            </a:r>
            <a:r>
              <a:rPr lang="en-US" dirty="0">
                <a:latin typeface="Comic Sans MS" panose="030F0702030302020204" pitchFamily="66" charset="0"/>
                <a:sym typeface="Symbol" panose="05050102010706020507" pitchFamily="18" charset="2"/>
              </a:rPr>
              <a:t>, j] = 	c[i-1, j-1]					if x</a:t>
            </a:r>
            <a:r>
              <a:rPr lang="en-US" baseline="-25000" dirty="0">
                <a:latin typeface="Comic Sans MS" panose="030F0702030302020204" pitchFamily="66" charset="0"/>
                <a:sym typeface="Symbol" panose="05050102010706020507" pitchFamily="18" charset="2"/>
              </a:rPr>
              <a:t>i</a:t>
            </a:r>
            <a:r>
              <a:rPr lang="en-US" dirty="0">
                <a:latin typeface="Comic Sans MS" panose="030F0702030302020204" pitchFamily="66" charset="0"/>
                <a:sym typeface="Symbol" panose="05050102010706020507" pitchFamily="18" charset="2"/>
              </a:rPr>
              <a:t> = </a:t>
            </a:r>
            <a:r>
              <a:rPr lang="en-US" dirty="0" err="1">
                <a:latin typeface="Comic Sans MS" panose="030F0702030302020204" pitchFamily="66" charset="0"/>
                <a:sym typeface="Symbol" panose="05050102010706020507" pitchFamily="18" charset="2"/>
              </a:rPr>
              <a:t>y</a:t>
            </a:r>
            <a:r>
              <a:rPr lang="en-US" baseline="-25000" dirty="0" err="1">
                <a:latin typeface="Comic Sans MS" panose="030F0702030302020204" pitchFamily="66" charset="0"/>
                <a:sym typeface="Symbol" panose="05050102010706020507" pitchFamily="18" charset="2"/>
              </a:rPr>
              <a:t>j</a:t>
            </a:r>
            <a:endParaRPr lang="en-US" baseline="-25000" dirty="0">
              <a:latin typeface="Comic Sans MS" panose="030F0702030302020204" pitchFamily="66" charset="0"/>
              <a:sym typeface="Symbol" panose="05050102010706020507" pitchFamily="18" charset="2"/>
            </a:endParaRPr>
          </a:p>
          <a:p>
            <a:pPr lvl="1" eaLnBrk="1" hangingPunct="1">
              <a:buFontTx/>
              <a:buNone/>
            </a:pPr>
            <a:r>
              <a:rPr lang="en-US" dirty="0">
                <a:latin typeface="Comic Sans MS" panose="030F0702030302020204" pitchFamily="66" charset="0"/>
                <a:sym typeface="Symbol" panose="05050102010706020507" pitchFamily="18" charset="2"/>
              </a:rPr>
              <a:t>		min(c[i-1,j-1], c[i-1, j], c[</a:t>
            </a:r>
            <a:r>
              <a:rPr lang="en-US" dirty="0" err="1">
                <a:latin typeface="Comic Sans MS" panose="030F0702030302020204" pitchFamily="66" charset="0"/>
                <a:sym typeface="Symbol" panose="05050102010706020507" pitchFamily="18" charset="2"/>
              </a:rPr>
              <a:t>i</a:t>
            </a:r>
            <a:r>
              <a:rPr lang="en-US" dirty="0">
                <a:latin typeface="Comic Sans MS" panose="030F0702030302020204" pitchFamily="66" charset="0"/>
                <a:sym typeface="Symbol" panose="05050102010706020507" pitchFamily="18" charset="2"/>
              </a:rPr>
              <a:t>][j-1])+1,	if x</a:t>
            </a:r>
            <a:r>
              <a:rPr lang="en-US" baseline="-25000" dirty="0">
                <a:latin typeface="Comic Sans MS" panose="030F0702030302020204" pitchFamily="66" charset="0"/>
                <a:sym typeface="Symbol" panose="05050102010706020507" pitchFamily="18" charset="2"/>
              </a:rPr>
              <a:t>i</a:t>
            </a:r>
            <a:r>
              <a:rPr lang="en-US" dirty="0">
                <a:latin typeface="Comic Sans MS" panose="030F0702030302020204" pitchFamily="66" charset="0"/>
                <a:sym typeface="Symbol" panose="05050102010706020507" pitchFamily="18" charset="2"/>
              </a:rPr>
              <a:t>  </a:t>
            </a:r>
            <a:r>
              <a:rPr lang="en-US" dirty="0" err="1">
                <a:latin typeface="Comic Sans MS" panose="030F0702030302020204" pitchFamily="66" charset="0"/>
                <a:sym typeface="Symbol" panose="05050102010706020507" pitchFamily="18" charset="2"/>
              </a:rPr>
              <a:t>y</a:t>
            </a:r>
            <a:r>
              <a:rPr lang="en-US" baseline="-25000" dirty="0" err="1">
                <a:latin typeface="Comic Sans MS" panose="030F0702030302020204" pitchFamily="66" charset="0"/>
                <a:sym typeface="Symbol" panose="05050102010706020507" pitchFamily="18" charset="2"/>
              </a:rPr>
              <a:t>j</a:t>
            </a:r>
            <a:endParaRPr lang="en-US" dirty="0"/>
          </a:p>
        </p:txBody>
      </p:sp>
      <p:sp>
        <p:nvSpPr>
          <p:cNvPr id="198662" name="AutoShape 4"/>
          <p:cNvSpPr>
            <a:spLocks/>
          </p:cNvSpPr>
          <p:nvPr/>
        </p:nvSpPr>
        <p:spPr bwMode="auto">
          <a:xfrm>
            <a:off x="1757688" y="1111171"/>
            <a:ext cx="82687" cy="1678328"/>
          </a:xfrm>
          <a:prstGeom prst="leftBrace">
            <a:avLst>
              <a:gd name="adj1" fmla="val 74167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graphicFrame>
        <p:nvGraphicFramePr>
          <p:cNvPr id="655365" name="Group 5"/>
          <p:cNvGraphicFramePr>
            <a:graphicFrameLocks noGrp="1"/>
          </p:cNvGraphicFramePr>
          <p:nvPr/>
        </p:nvGraphicFramePr>
        <p:xfrm>
          <a:off x="3203575" y="3264363"/>
          <a:ext cx="3338513" cy="2743200"/>
        </p:xfrm>
        <a:graphic>
          <a:graphicData uri="http://schemas.openxmlformats.org/drawingml/2006/table">
            <a:tbl>
              <a:tblPr/>
              <a:tblGrid>
                <a:gridCol w="557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5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72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5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72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56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6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98714" name="Text Box 56"/>
          <p:cNvSpPr txBox="1">
            <a:spLocks noChangeArrowheads="1"/>
          </p:cNvSpPr>
          <p:nvPr/>
        </p:nvSpPr>
        <p:spPr bwMode="auto">
          <a:xfrm>
            <a:off x="3338513" y="2896063"/>
            <a:ext cx="4111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Comic Sans MS" panose="030F0702030302020204" pitchFamily="66" charset="0"/>
              </a:rPr>
              <a:t>y</a:t>
            </a:r>
            <a:r>
              <a:rPr lang="en-US" baseline="-25000">
                <a:latin typeface="Comic Sans MS" panose="030F0702030302020204" pitchFamily="66" charset="0"/>
              </a:rPr>
              <a:t>j:</a:t>
            </a:r>
            <a:endParaRPr lang="en-US">
              <a:latin typeface="Comic Sans MS" panose="030F0702030302020204" pitchFamily="66" charset="0"/>
            </a:endParaRPr>
          </a:p>
        </p:txBody>
      </p:sp>
      <p:sp>
        <p:nvSpPr>
          <p:cNvPr id="198715" name="Text Box 57"/>
          <p:cNvSpPr txBox="1">
            <a:spLocks noChangeArrowheads="1"/>
          </p:cNvSpPr>
          <p:nvPr/>
        </p:nvSpPr>
        <p:spPr bwMode="auto">
          <a:xfrm>
            <a:off x="2727325" y="559640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Comic Sans MS" panose="030F0702030302020204" pitchFamily="66" charset="0"/>
              </a:rPr>
              <a:t>x</a:t>
            </a:r>
            <a:r>
              <a:rPr lang="en-US" baseline="-25000">
                <a:latin typeface="Comic Sans MS" panose="030F0702030302020204" pitchFamily="66" charset="0"/>
              </a:rPr>
              <a:t>m</a:t>
            </a:r>
          </a:p>
        </p:txBody>
      </p:sp>
      <p:sp>
        <p:nvSpPr>
          <p:cNvPr id="198716" name="Text Box 58"/>
          <p:cNvSpPr txBox="1">
            <a:spLocks noChangeArrowheads="1"/>
          </p:cNvSpPr>
          <p:nvPr/>
        </p:nvSpPr>
        <p:spPr bwMode="auto">
          <a:xfrm>
            <a:off x="3876675" y="2896063"/>
            <a:ext cx="3714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Comic Sans MS" panose="030F0702030302020204" pitchFamily="66" charset="0"/>
              </a:rPr>
              <a:t>y</a:t>
            </a:r>
            <a:r>
              <a:rPr lang="en-US" baseline="-25000">
                <a:latin typeface="Comic Sans MS" panose="030F0702030302020204" pitchFamily="66" charset="0"/>
              </a:rPr>
              <a:t>1</a:t>
            </a:r>
          </a:p>
        </p:txBody>
      </p:sp>
      <p:sp>
        <p:nvSpPr>
          <p:cNvPr id="198717" name="Text Box 59"/>
          <p:cNvSpPr txBox="1">
            <a:spLocks noChangeArrowheads="1"/>
          </p:cNvSpPr>
          <p:nvPr/>
        </p:nvSpPr>
        <p:spPr bwMode="auto">
          <a:xfrm>
            <a:off x="4438650" y="2896063"/>
            <a:ext cx="3968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Comic Sans MS" panose="030F0702030302020204" pitchFamily="66" charset="0"/>
              </a:rPr>
              <a:t>y</a:t>
            </a:r>
            <a:r>
              <a:rPr lang="en-US" baseline="-25000">
                <a:latin typeface="Comic Sans MS" panose="030F0702030302020204" pitchFamily="66" charset="0"/>
              </a:rPr>
              <a:t>2</a:t>
            </a:r>
          </a:p>
        </p:txBody>
      </p:sp>
      <p:sp>
        <p:nvSpPr>
          <p:cNvPr id="198718" name="Text Box 60"/>
          <p:cNvSpPr txBox="1">
            <a:spLocks noChangeArrowheads="1"/>
          </p:cNvSpPr>
          <p:nvPr/>
        </p:nvSpPr>
        <p:spPr bwMode="auto">
          <a:xfrm>
            <a:off x="6097588" y="2896063"/>
            <a:ext cx="3825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Comic Sans MS" panose="030F0702030302020204" pitchFamily="66" charset="0"/>
              </a:rPr>
              <a:t>y</a:t>
            </a:r>
            <a:r>
              <a:rPr lang="en-US" baseline="-25000">
                <a:latin typeface="Comic Sans MS" panose="030F0702030302020204" pitchFamily="66" charset="0"/>
              </a:rPr>
              <a:t>n</a:t>
            </a:r>
          </a:p>
        </p:txBody>
      </p:sp>
      <p:sp>
        <p:nvSpPr>
          <p:cNvPr id="198719" name="Text Box 61"/>
          <p:cNvSpPr txBox="1">
            <a:spLocks noChangeArrowheads="1"/>
          </p:cNvSpPr>
          <p:nvPr/>
        </p:nvSpPr>
        <p:spPr bwMode="auto">
          <a:xfrm>
            <a:off x="2801938" y="3708863"/>
            <a:ext cx="387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Comic Sans MS" panose="030F0702030302020204" pitchFamily="66" charset="0"/>
              </a:rPr>
              <a:t>x</a:t>
            </a:r>
            <a:r>
              <a:rPr lang="en-US" baseline="-25000">
                <a:latin typeface="Comic Sans MS" panose="030F0702030302020204" pitchFamily="66" charset="0"/>
              </a:rPr>
              <a:t>1</a:t>
            </a:r>
          </a:p>
        </p:txBody>
      </p:sp>
      <p:sp>
        <p:nvSpPr>
          <p:cNvPr id="198720" name="Text Box 62"/>
          <p:cNvSpPr txBox="1">
            <a:spLocks noChangeArrowheads="1"/>
          </p:cNvSpPr>
          <p:nvPr/>
        </p:nvSpPr>
        <p:spPr bwMode="auto">
          <a:xfrm>
            <a:off x="2765425" y="4151775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Comic Sans MS" panose="030F0702030302020204" pitchFamily="66" charset="0"/>
              </a:rPr>
              <a:t>x</a:t>
            </a:r>
            <a:r>
              <a:rPr lang="en-US" baseline="-25000">
                <a:latin typeface="Comic Sans MS" panose="030F0702030302020204" pitchFamily="66" charset="0"/>
              </a:rPr>
              <a:t>2</a:t>
            </a:r>
          </a:p>
        </p:txBody>
      </p:sp>
      <p:sp>
        <p:nvSpPr>
          <p:cNvPr id="198721" name="Text Box 63"/>
          <p:cNvSpPr txBox="1">
            <a:spLocks noChangeArrowheads="1"/>
          </p:cNvSpPr>
          <p:nvPr/>
        </p:nvSpPr>
        <p:spPr bwMode="auto">
          <a:xfrm>
            <a:off x="2765425" y="3345325"/>
            <a:ext cx="361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Comic Sans MS" panose="030F0702030302020204" pitchFamily="66" charset="0"/>
              </a:rPr>
              <a:t>x</a:t>
            </a:r>
            <a:r>
              <a:rPr lang="en-US" baseline="-25000">
                <a:latin typeface="Comic Sans MS" panose="030F0702030302020204" pitchFamily="66" charset="0"/>
              </a:rPr>
              <a:t>i</a:t>
            </a:r>
          </a:p>
        </p:txBody>
      </p:sp>
      <p:sp>
        <p:nvSpPr>
          <p:cNvPr id="198722" name="Text Box 64"/>
          <p:cNvSpPr txBox="1">
            <a:spLocks noChangeArrowheads="1"/>
          </p:cNvSpPr>
          <p:nvPr/>
        </p:nvSpPr>
        <p:spPr bwMode="auto">
          <a:xfrm>
            <a:off x="4787900" y="6045663"/>
            <a:ext cx="2762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Comic Sans MS" panose="030F0702030302020204" pitchFamily="66" charset="0"/>
              </a:rPr>
              <a:t>j</a:t>
            </a:r>
          </a:p>
        </p:txBody>
      </p:sp>
      <p:sp>
        <p:nvSpPr>
          <p:cNvPr id="198723" name="Text Box 65"/>
          <p:cNvSpPr txBox="1">
            <a:spLocks noChangeArrowheads="1"/>
          </p:cNvSpPr>
          <p:nvPr/>
        </p:nvSpPr>
        <p:spPr bwMode="auto">
          <a:xfrm>
            <a:off x="6653213" y="4467688"/>
            <a:ext cx="247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Comic Sans MS" panose="030F0702030302020204" pitchFamily="66" charset="0"/>
              </a:rPr>
              <a:t>i</a:t>
            </a:r>
          </a:p>
        </p:txBody>
      </p:sp>
      <p:sp>
        <p:nvSpPr>
          <p:cNvPr id="198724" name="Text Box 66"/>
          <p:cNvSpPr txBox="1">
            <a:spLocks noChangeArrowheads="1"/>
          </p:cNvSpPr>
          <p:nvPr/>
        </p:nvSpPr>
        <p:spPr bwMode="auto">
          <a:xfrm>
            <a:off x="3340100" y="2619838"/>
            <a:ext cx="323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Comic Sans MS" panose="030F0702030302020204" pitchFamily="66" charset="0"/>
              </a:rPr>
              <a:t>0</a:t>
            </a:r>
          </a:p>
        </p:txBody>
      </p:sp>
      <p:sp>
        <p:nvSpPr>
          <p:cNvPr id="198725" name="Text Box 67"/>
          <p:cNvSpPr txBox="1">
            <a:spLocks noChangeArrowheads="1"/>
          </p:cNvSpPr>
          <p:nvPr/>
        </p:nvSpPr>
        <p:spPr bwMode="auto">
          <a:xfrm>
            <a:off x="3878263" y="2619838"/>
            <a:ext cx="2873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Comic Sans MS" panose="030F0702030302020204" pitchFamily="66" charset="0"/>
              </a:rPr>
              <a:t>1</a:t>
            </a:r>
          </a:p>
        </p:txBody>
      </p:sp>
      <p:sp>
        <p:nvSpPr>
          <p:cNvPr id="198726" name="Text Box 68"/>
          <p:cNvSpPr txBox="1">
            <a:spLocks noChangeArrowheads="1"/>
          </p:cNvSpPr>
          <p:nvPr/>
        </p:nvSpPr>
        <p:spPr bwMode="auto">
          <a:xfrm>
            <a:off x="4440238" y="2619838"/>
            <a:ext cx="323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Comic Sans MS" panose="030F0702030302020204" pitchFamily="66" charset="0"/>
              </a:rPr>
              <a:t>2</a:t>
            </a:r>
          </a:p>
        </p:txBody>
      </p:sp>
      <p:sp>
        <p:nvSpPr>
          <p:cNvPr id="198727" name="Text Box 69"/>
          <p:cNvSpPr txBox="1">
            <a:spLocks noChangeArrowheads="1"/>
          </p:cNvSpPr>
          <p:nvPr/>
        </p:nvSpPr>
        <p:spPr bwMode="auto">
          <a:xfrm>
            <a:off x="6099175" y="2619838"/>
            <a:ext cx="30321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Comic Sans MS" panose="030F0702030302020204" pitchFamily="66" charset="0"/>
              </a:rPr>
              <a:t>n</a:t>
            </a:r>
          </a:p>
        </p:txBody>
      </p:sp>
      <p:sp>
        <p:nvSpPr>
          <p:cNvPr id="198728" name="Text Box 70"/>
          <p:cNvSpPr txBox="1">
            <a:spLocks noChangeArrowheads="1"/>
          </p:cNvSpPr>
          <p:nvPr/>
        </p:nvSpPr>
        <p:spPr bwMode="auto">
          <a:xfrm>
            <a:off x="2347913" y="5597988"/>
            <a:ext cx="361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Comic Sans MS" panose="030F0702030302020204" pitchFamily="66" charset="0"/>
              </a:rPr>
              <a:t>m</a:t>
            </a:r>
          </a:p>
        </p:txBody>
      </p:sp>
      <p:sp>
        <p:nvSpPr>
          <p:cNvPr id="198729" name="Text Box 71"/>
          <p:cNvSpPr txBox="1">
            <a:spLocks noChangeArrowheads="1"/>
          </p:cNvSpPr>
          <p:nvPr/>
        </p:nvSpPr>
        <p:spPr bwMode="auto">
          <a:xfrm>
            <a:off x="2422525" y="3710450"/>
            <a:ext cx="2873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Comic Sans MS" panose="030F0702030302020204" pitchFamily="66" charset="0"/>
              </a:rPr>
              <a:t>1</a:t>
            </a:r>
          </a:p>
        </p:txBody>
      </p:sp>
      <p:sp>
        <p:nvSpPr>
          <p:cNvPr id="198730" name="Text Box 72"/>
          <p:cNvSpPr txBox="1">
            <a:spLocks noChangeArrowheads="1"/>
          </p:cNvSpPr>
          <p:nvPr/>
        </p:nvSpPr>
        <p:spPr bwMode="auto">
          <a:xfrm>
            <a:off x="2386013" y="4153363"/>
            <a:ext cx="323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Comic Sans MS" panose="030F0702030302020204" pitchFamily="66" charset="0"/>
              </a:rPr>
              <a:t>2</a:t>
            </a:r>
          </a:p>
        </p:txBody>
      </p:sp>
      <p:sp>
        <p:nvSpPr>
          <p:cNvPr id="198731" name="Text Box 73"/>
          <p:cNvSpPr txBox="1">
            <a:spLocks noChangeArrowheads="1"/>
          </p:cNvSpPr>
          <p:nvPr/>
        </p:nvSpPr>
        <p:spPr bwMode="auto">
          <a:xfrm>
            <a:off x="2386013" y="3346913"/>
            <a:ext cx="323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Comic Sans MS" panose="030F0702030302020204" pitchFamily="66" charset="0"/>
              </a:rPr>
              <a:t>0</a:t>
            </a:r>
          </a:p>
        </p:txBody>
      </p:sp>
      <p:sp>
        <p:nvSpPr>
          <p:cNvPr id="198733" name="Line 75"/>
          <p:cNvSpPr>
            <a:spLocks noChangeShapeType="1"/>
          </p:cNvSpPr>
          <p:nvPr/>
        </p:nvSpPr>
        <p:spPr bwMode="auto">
          <a:xfrm>
            <a:off x="5127585" y="3518704"/>
            <a:ext cx="671331" cy="0"/>
          </a:xfrm>
          <a:prstGeom prst="line">
            <a:avLst/>
          </a:prstGeom>
          <a:noFill/>
          <a:ln w="38100">
            <a:solidFill>
              <a:srgbClr val="336699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" name="Group 77"/>
          <p:cNvGrpSpPr>
            <a:grpSpLocks/>
          </p:cNvGrpSpPr>
          <p:nvPr/>
        </p:nvGrpSpPr>
        <p:grpSpPr bwMode="auto">
          <a:xfrm>
            <a:off x="3889375" y="3726325"/>
            <a:ext cx="3389313" cy="366713"/>
            <a:chOff x="2219" y="2323"/>
            <a:chExt cx="2135" cy="231"/>
          </a:xfrm>
        </p:grpSpPr>
        <p:sp>
          <p:nvSpPr>
            <p:cNvPr id="198736" name="Line 78"/>
            <p:cNvSpPr>
              <a:spLocks noChangeShapeType="1"/>
            </p:cNvSpPr>
            <p:nvPr/>
          </p:nvSpPr>
          <p:spPr bwMode="auto">
            <a:xfrm>
              <a:off x="2219" y="2452"/>
              <a:ext cx="1552" cy="1"/>
            </a:xfrm>
            <a:prstGeom prst="line">
              <a:avLst/>
            </a:prstGeom>
            <a:noFill/>
            <a:ln w="76200">
              <a:solidFill>
                <a:srgbClr val="3366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8737" name="Text Box 79"/>
            <p:cNvSpPr txBox="1">
              <a:spLocks noChangeArrowheads="1"/>
            </p:cNvSpPr>
            <p:nvPr/>
          </p:nvSpPr>
          <p:spPr bwMode="auto">
            <a:xfrm>
              <a:off x="4006" y="2323"/>
              <a:ext cx="34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/>
                <a:t>first</a:t>
              </a:r>
            </a:p>
          </p:txBody>
        </p:sp>
      </p:grpSp>
      <p:grpSp>
        <p:nvGrpSpPr>
          <p:cNvPr id="4" name="Group 80"/>
          <p:cNvGrpSpPr>
            <a:grpSpLocks/>
          </p:cNvGrpSpPr>
          <p:nvPr/>
        </p:nvGrpSpPr>
        <p:grpSpPr bwMode="auto">
          <a:xfrm>
            <a:off x="3889375" y="4179888"/>
            <a:ext cx="3757613" cy="366712"/>
            <a:chOff x="2219" y="2616"/>
            <a:chExt cx="2367" cy="231"/>
          </a:xfrm>
        </p:grpSpPr>
        <p:sp>
          <p:nvSpPr>
            <p:cNvPr id="198739" name="Line 81"/>
            <p:cNvSpPr>
              <a:spLocks noChangeShapeType="1"/>
            </p:cNvSpPr>
            <p:nvPr/>
          </p:nvSpPr>
          <p:spPr bwMode="auto">
            <a:xfrm>
              <a:off x="2219" y="2725"/>
              <a:ext cx="1552" cy="1"/>
            </a:xfrm>
            <a:prstGeom prst="line">
              <a:avLst/>
            </a:prstGeom>
            <a:noFill/>
            <a:ln w="76200">
              <a:solidFill>
                <a:srgbClr val="3366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8740" name="Text Box 82"/>
            <p:cNvSpPr txBox="1">
              <a:spLocks noChangeArrowheads="1"/>
            </p:cNvSpPr>
            <p:nvPr/>
          </p:nvSpPr>
          <p:spPr bwMode="auto">
            <a:xfrm>
              <a:off x="4006" y="2616"/>
              <a:ext cx="5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/>
                <a:t>second</a:t>
              </a:r>
            </a:p>
          </p:txBody>
        </p:sp>
      </p:grpSp>
      <p:sp>
        <p:nvSpPr>
          <p:cNvPr id="33" name="Line 75"/>
          <p:cNvSpPr>
            <a:spLocks noChangeShapeType="1"/>
          </p:cNvSpPr>
          <p:nvPr/>
        </p:nvSpPr>
        <p:spPr bwMode="auto">
          <a:xfrm>
            <a:off x="5177900" y="4827525"/>
            <a:ext cx="0" cy="600075"/>
          </a:xfrm>
          <a:prstGeom prst="line">
            <a:avLst/>
          </a:prstGeom>
          <a:noFill/>
          <a:ln w="38100">
            <a:solidFill>
              <a:srgbClr val="336699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" name="Line 75"/>
          <p:cNvSpPr>
            <a:spLocks noChangeShapeType="1"/>
          </p:cNvSpPr>
          <p:nvPr/>
        </p:nvSpPr>
        <p:spPr bwMode="auto">
          <a:xfrm>
            <a:off x="3487995" y="4827523"/>
            <a:ext cx="0" cy="600075"/>
          </a:xfrm>
          <a:prstGeom prst="line">
            <a:avLst/>
          </a:prstGeom>
          <a:noFill/>
          <a:ln w="38100">
            <a:solidFill>
              <a:srgbClr val="336699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366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b="1" dirty="0"/>
              <a:t>Simulation</a:t>
            </a:r>
          </a:p>
        </p:txBody>
      </p:sp>
      <p:graphicFrame>
        <p:nvGraphicFramePr>
          <p:cNvPr id="659460" name="Group 4"/>
          <p:cNvGraphicFramePr>
            <a:graphicFrameLocks noGrp="1"/>
          </p:cNvGraphicFramePr>
          <p:nvPr/>
        </p:nvGraphicFramePr>
        <p:xfrm>
          <a:off x="917575" y="2133603"/>
          <a:ext cx="4044948" cy="4471048"/>
        </p:xfrm>
        <a:graphic>
          <a:graphicData uri="http://schemas.openxmlformats.org/drawingml/2006/table">
            <a:tbl>
              <a:tblPr/>
              <a:tblGrid>
                <a:gridCol w="6738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38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38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56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385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385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201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600" dirty="0">
                          <a:latin typeface="Times New Roman" pitchFamily="18" charset="0"/>
                          <a:cs typeface="Times New Roman" pitchFamily="18" charset="0"/>
                          <a:sym typeface="Symbol" panose="05050102010706020507" pitchFamily="18" charset="2"/>
                        </a:rPr>
                        <a:t>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Times New Roman" pitchFamily="18" charset="0"/>
                          <a:cs typeface="Times New Roman" pitchFamily="18" charset="0"/>
                          <a:sym typeface="Symbol" panose="05050102010706020507" pitchFamily="18" charset="2"/>
                        </a:rPr>
                        <a:t> 1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/>
                        <a:buChar char="¬"/>
                        <a:tabLst/>
                      </a:pPr>
                      <a:r>
                        <a:rPr lang="en-US" sz="1600" dirty="0">
                          <a:latin typeface="Times New Roman" pitchFamily="18" charset="0"/>
                          <a:cs typeface="Times New Roman" pitchFamily="18" charset="0"/>
                          <a:sym typeface="Symbol" panose="05050102010706020507" pitchFamily="18" charset="2"/>
                        </a:rPr>
                        <a:t> 2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/>
                        <a:buChar char="¬"/>
                        <a:tabLst/>
                      </a:pPr>
                      <a:r>
                        <a:rPr lang="en-US" sz="1600" dirty="0">
                          <a:latin typeface="Times New Roman" pitchFamily="18" charset="0"/>
                          <a:cs typeface="Times New Roman" pitchFamily="18" charset="0"/>
                          <a:sym typeface="Symbol" panose="05050102010706020507" pitchFamily="18" charset="2"/>
                        </a:rPr>
                        <a:t> 3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/>
                        <a:buChar char="¬"/>
                        <a:tabLst/>
                      </a:pPr>
                      <a:r>
                        <a:rPr lang="en-US" sz="1600" dirty="0">
                          <a:latin typeface="Times New Roman" pitchFamily="18" charset="0"/>
                          <a:cs typeface="Times New Roman" pitchFamily="18" charset="0"/>
                          <a:sym typeface="Symbol" panose="05050102010706020507" pitchFamily="18" charset="2"/>
                        </a:rPr>
                        <a:t> 4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600" dirty="0">
                          <a:latin typeface="Times New Roman" pitchFamily="18" charset="0"/>
                          <a:cs typeface="Times New Roman" pitchFamily="18" charset="0"/>
                          <a:sym typeface="Symbol" panose="05050102010706020507" pitchFamily="18" charset="2"/>
                        </a:rPr>
                        <a:t> 5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1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omic Sans MS" panose="030F0702030302020204" pitchFamily="66" charset="0"/>
                          <a:sym typeface="Symbol" panose="05050102010706020507" pitchFamily="18" charset="2"/>
                        </a:rPr>
                        <a:t>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1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omic Sans MS" panose="030F0702030302020204" pitchFamily="66" charset="0"/>
                          <a:sym typeface="Symbol" panose="05050102010706020507" pitchFamily="18" charset="2"/>
                        </a:rPr>
                        <a:t>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1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omic Sans MS" panose="030F0702030302020204" pitchFamily="66" charset="0"/>
                          <a:sym typeface="Symbol" panose="05050102010706020507" pitchFamily="18" charset="2"/>
                        </a:rPr>
                        <a:t>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1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omic Sans MS" panose="030F0702030302020204" pitchFamily="66" charset="0"/>
                          <a:sym typeface="Symbol" panose="05050102010706020507" pitchFamily="18" charset="2"/>
                        </a:rPr>
                        <a:t>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1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omic Sans MS" panose="030F0702030302020204" pitchFamily="66" charset="0"/>
                          <a:sym typeface="Symbol" panose="05050102010706020507" pitchFamily="18" charset="2"/>
                        </a:rPr>
                        <a:t>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1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omic Sans MS" panose="030F0702030302020204" pitchFamily="66" charset="0"/>
                          <a:sym typeface="Symbol" panose="05050102010706020507" pitchFamily="18" charset="2"/>
                        </a:rPr>
                        <a:t>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2" name="Group 44"/>
          <p:cNvGrpSpPr/>
          <p:nvPr/>
        </p:nvGrpSpPr>
        <p:grpSpPr>
          <a:xfrm>
            <a:off x="490537" y="1371600"/>
            <a:ext cx="4395787" cy="1173162"/>
            <a:chOff x="2233613" y="2187575"/>
            <a:chExt cx="3810000" cy="1173162"/>
          </a:xfrm>
        </p:grpSpPr>
        <p:sp>
          <p:nvSpPr>
            <p:cNvPr id="202832" name="Text Box 78"/>
            <p:cNvSpPr txBox="1">
              <a:spLocks noChangeArrowheads="1"/>
            </p:cNvSpPr>
            <p:nvPr/>
          </p:nvSpPr>
          <p:spPr bwMode="auto">
            <a:xfrm>
              <a:off x="2774950" y="2187575"/>
              <a:ext cx="3238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>
                  <a:solidFill>
                    <a:prstClr val="black"/>
                  </a:solidFill>
                  <a:latin typeface="Comic Sans MS" panose="030F0702030302020204" pitchFamily="66" charset="0"/>
                </a:rPr>
                <a:t>0</a:t>
              </a:r>
            </a:p>
          </p:txBody>
        </p:sp>
        <p:sp>
          <p:nvSpPr>
            <p:cNvPr id="202833" name="Text Box 79"/>
            <p:cNvSpPr txBox="1">
              <a:spLocks noChangeArrowheads="1"/>
            </p:cNvSpPr>
            <p:nvPr/>
          </p:nvSpPr>
          <p:spPr bwMode="auto">
            <a:xfrm>
              <a:off x="3384550" y="2187575"/>
              <a:ext cx="287338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>
                  <a:solidFill>
                    <a:prstClr val="black"/>
                  </a:solidFill>
                  <a:latin typeface="Comic Sans MS" panose="030F0702030302020204" pitchFamily="66" charset="0"/>
                </a:rPr>
                <a:t>1</a:t>
              </a:r>
            </a:p>
          </p:txBody>
        </p:sp>
        <p:sp>
          <p:nvSpPr>
            <p:cNvPr id="202834" name="Text Box 80"/>
            <p:cNvSpPr txBox="1">
              <a:spLocks noChangeArrowheads="1"/>
            </p:cNvSpPr>
            <p:nvPr/>
          </p:nvSpPr>
          <p:spPr bwMode="auto">
            <a:xfrm>
              <a:off x="3938588" y="2187575"/>
              <a:ext cx="3238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>
                  <a:solidFill>
                    <a:prstClr val="black"/>
                  </a:solidFill>
                  <a:latin typeface="Comic Sans MS" panose="030F0702030302020204" pitchFamily="66" charset="0"/>
                </a:rPr>
                <a:t>2</a:t>
              </a:r>
            </a:p>
          </p:txBody>
        </p:sp>
        <p:sp>
          <p:nvSpPr>
            <p:cNvPr id="202836" name="Text Box 82"/>
            <p:cNvSpPr txBox="1">
              <a:spLocks noChangeArrowheads="1"/>
            </p:cNvSpPr>
            <p:nvPr/>
          </p:nvSpPr>
          <p:spPr bwMode="auto">
            <a:xfrm>
              <a:off x="4568825" y="2187575"/>
              <a:ext cx="3238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>
                  <a:solidFill>
                    <a:prstClr val="black"/>
                  </a:solidFill>
                  <a:latin typeface="Comic Sans MS" panose="030F0702030302020204" pitchFamily="66" charset="0"/>
                </a:rPr>
                <a:t>3</a:t>
              </a:r>
            </a:p>
          </p:txBody>
        </p:sp>
        <p:sp>
          <p:nvSpPr>
            <p:cNvPr id="202837" name="Text Box 83"/>
            <p:cNvSpPr txBox="1">
              <a:spLocks noChangeArrowheads="1"/>
            </p:cNvSpPr>
            <p:nvPr/>
          </p:nvSpPr>
          <p:spPr bwMode="auto">
            <a:xfrm>
              <a:off x="5140325" y="2187575"/>
              <a:ext cx="3238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dirty="0">
                  <a:solidFill>
                    <a:prstClr val="black"/>
                  </a:solidFill>
                  <a:latin typeface="Comic Sans MS" panose="030F0702030302020204" pitchFamily="66" charset="0"/>
                </a:rPr>
                <a:t>4</a:t>
              </a:r>
            </a:p>
          </p:txBody>
        </p:sp>
        <p:sp>
          <p:nvSpPr>
            <p:cNvPr id="202838" name="Text Box 84"/>
            <p:cNvSpPr txBox="1">
              <a:spLocks noChangeArrowheads="1"/>
            </p:cNvSpPr>
            <p:nvPr/>
          </p:nvSpPr>
          <p:spPr bwMode="auto">
            <a:xfrm>
              <a:off x="5719763" y="2187575"/>
              <a:ext cx="3238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>
                  <a:solidFill>
                    <a:prstClr val="black"/>
                  </a:solidFill>
                  <a:latin typeface="Comic Sans MS" panose="030F0702030302020204" pitchFamily="66" charset="0"/>
                </a:rPr>
                <a:t>5</a:t>
              </a:r>
            </a:p>
          </p:txBody>
        </p:sp>
        <p:sp>
          <p:nvSpPr>
            <p:cNvPr id="202839" name="Text Box 85"/>
            <p:cNvSpPr txBox="1">
              <a:spLocks noChangeArrowheads="1"/>
            </p:cNvSpPr>
            <p:nvPr/>
          </p:nvSpPr>
          <p:spPr bwMode="auto">
            <a:xfrm>
              <a:off x="2768600" y="2498725"/>
              <a:ext cx="365125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>
                  <a:solidFill>
                    <a:prstClr val="black"/>
                  </a:solidFill>
                  <a:latin typeface="Comic Sans MS" panose="030F0702030302020204" pitchFamily="66" charset="0"/>
                </a:rPr>
                <a:t>y</a:t>
              </a:r>
              <a:r>
                <a:rPr lang="en-US" baseline="-25000">
                  <a:solidFill>
                    <a:prstClr val="black"/>
                  </a:solidFill>
                  <a:latin typeface="Comic Sans MS" panose="030F0702030302020204" pitchFamily="66" charset="0"/>
                </a:rPr>
                <a:t>j</a:t>
              </a:r>
              <a:endParaRPr lang="en-US">
                <a:solidFill>
                  <a:prstClr val="black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202840" name="Text Box 86"/>
            <p:cNvSpPr txBox="1">
              <a:spLocks noChangeArrowheads="1"/>
            </p:cNvSpPr>
            <p:nvPr/>
          </p:nvSpPr>
          <p:spPr bwMode="auto">
            <a:xfrm>
              <a:off x="3378200" y="2498725"/>
              <a:ext cx="29687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dirty="0">
                  <a:solidFill>
                    <a:prstClr val="black"/>
                  </a:solidFill>
                  <a:latin typeface="Comic Sans MS" panose="030F0702030302020204" pitchFamily="66" charset="0"/>
                </a:rPr>
                <a:t>s</a:t>
              </a:r>
            </a:p>
          </p:txBody>
        </p:sp>
        <p:sp>
          <p:nvSpPr>
            <p:cNvPr id="202841" name="Text Box 87"/>
            <p:cNvSpPr txBox="1">
              <a:spLocks noChangeArrowheads="1"/>
            </p:cNvSpPr>
            <p:nvPr/>
          </p:nvSpPr>
          <p:spPr bwMode="auto">
            <a:xfrm>
              <a:off x="3932238" y="2498725"/>
              <a:ext cx="30809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dirty="0">
                  <a:solidFill>
                    <a:prstClr val="black"/>
                  </a:solidFill>
                  <a:latin typeface="Comic Sans MS" panose="030F0702030302020204" pitchFamily="66" charset="0"/>
                </a:rPr>
                <a:t>p</a:t>
              </a:r>
            </a:p>
          </p:txBody>
        </p:sp>
        <p:sp>
          <p:nvSpPr>
            <p:cNvPr id="202843" name="Text Box 89"/>
            <p:cNvSpPr txBox="1">
              <a:spLocks noChangeArrowheads="1"/>
            </p:cNvSpPr>
            <p:nvPr/>
          </p:nvSpPr>
          <p:spPr bwMode="auto">
            <a:xfrm>
              <a:off x="4562475" y="2498725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dirty="0">
                  <a:solidFill>
                    <a:prstClr val="black"/>
                  </a:solidFill>
                  <a:latin typeface="Comic Sans MS" panose="030F0702030302020204" pitchFamily="66" charset="0"/>
                </a:rPr>
                <a:t>e</a:t>
              </a:r>
            </a:p>
          </p:txBody>
        </p:sp>
        <p:sp>
          <p:nvSpPr>
            <p:cNvPr id="202844" name="Text Box 90"/>
            <p:cNvSpPr txBox="1">
              <a:spLocks noChangeArrowheads="1"/>
            </p:cNvSpPr>
            <p:nvPr/>
          </p:nvSpPr>
          <p:spPr bwMode="auto">
            <a:xfrm>
              <a:off x="5133975" y="2498725"/>
              <a:ext cx="30328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dirty="0">
                  <a:solidFill>
                    <a:prstClr val="black"/>
                  </a:solidFill>
                  <a:latin typeface="Comic Sans MS" panose="030F0702030302020204" pitchFamily="66" charset="0"/>
                </a:rPr>
                <a:t>a</a:t>
              </a:r>
            </a:p>
          </p:txBody>
        </p:sp>
        <p:sp>
          <p:nvSpPr>
            <p:cNvPr id="202845" name="Text Box 91"/>
            <p:cNvSpPr txBox="1">
              <a:spLocks noChangeArrowheads="1"/>
            </p:cNvSpPr>
            <p:nvPr/>
          </p:nvSpPr>
          <p:spPr bwMode="auto">
            <a:xfrm>
              <a:off x="5713413" y="2498725"/>
              <a:ext cx="3097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dirty="0">
                  <a:solidFill>
                    <a:prstClr val="black"/>
                  </a:solidFill>
                  <a:latin typeface="Comic Sans MS" panose="030F0702030302020204" pitchFamily="66" charset="0"/>
                </a:rPr>
                <a:t>k</a:t>
              </a:r>
            </a:p>
          </p:txBody>
        </p:sp>
        <p:sp>
          <p:nvSpPr>
            <p:cNvPr id="202857" name="Text Box 103"/>
            <p:cNvSpPr txBox="1">
              <a:spLocks noChangeArrowheads="1"/>
            </p:cNvSpPr>
            <p:nvPr/>
          </p:nvSpPr>
          <p:spPr bwMode="auto">
            <a:xfrm>
              <a:off x="2233613" y="2994025"/>
              <a:ext cx="3619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dirty="0">
                  <a:solidFill>
                    <a:prstClr val="black"/>
                  </a:solidFill>
                  <a:latin typeface="Comic Sans MS" panose="030F0702030302020204" pitchFamily="66" charset="0"/>
                </a:rPr>
                <a:t>x</a:t>
              </a:r>
              <a:r>
                <a:rPr lang="en-US" baseline="-25000" dirty="0">
                  <a:solidFill>
                    <a:prstClr val="black"/>
                  </a:solidFill>
                  <a:latin typeface="Comic Sans MS" panose="030F0702030302020204" pitchFamily="66" charset="0"/>
                </a:rPr>
                <a:t>i</a:t>
              </a:r>
              <a:endParaRPr lang="en-US" dirty="0">
                <a:solidFill>
                  <a:prstClr val="black"/>
                </a:solidFill>
                <a:latin typeface="Comic Sans MS" panose="030F0702030302020204" pitchFamily="66" charset="0"/>
              </a:endParaRPr>
            </a:p>
          </p:txBody>
        </p:sp>
      </p:grpSp>
      <p:grpSp>
        <p:nvGrpSpPr>
          <p:cNvPr id="3" name="Group 45"/>
          <p:cNvGrpSpPr/>
          <p:nvPr/>
        </p:nvGrpSpPr>
        <p:grpSpPr>
          <a:xfrm>
            <a:off x="76200" y="2209800"/>
            <a:ext cx="751104" cy="4419600"/>
            <a:chOff x="1819275" y="2834879"/>
            <a:chExt cx="751104" cy="3119278"/>
          </a:xfrm>
        </p:grpSpPr>
        <p:sp>
          <p:nvSpPr>
            <p:cNvPr id="202846" name="Text Box 92"/>
            <p:cNvSpPr txBox="1">
              <a:spLocks noChangeArrowheads="1"/>
            </p:cNvSpPr>
            <p:nvPr/>
          </p:nvSpPr>
          <p:spPr bwMode="auto">
            <a:xfrm>
              <a:off x="1819275" y="5127625"/>
              <a:ext cx="3238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>
                  <a:solidFill>
                    <a:prstClr val="black"/>
                  </a:solidFill>
                  <a:latin typeface="Comic Sans MS" panose="030F0702030302020204" pitchFamily="66" charset="0"/>
                </a:rPr>
                <a:t>5</a:t>
              </a:r>
            </a:p>
          </p:txBody>
        </p:sp>
        <p:sp>
          <p:nvSpPr>
            <p:cNvPr id="202847" name="Text Box 93"/>
            <p:cNvSpPr txBox="1">
              <a:spLocks noChangeArrowheads="1"/>
            </p:cNvSpPr>
            <p:nvPr/>
          </p:nvSpPr>
          <p:spPr bwMode="auto">
            <a:xfrm>
              <a:off x="1838325" y="3308350"/>
              <a:ext cx="287338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dirty="0">
                  <a:solidFill>
                    <a:prstClr val="black"/>
                  </a:solidFill>
                  <a:latin typeface="Comic Sans MS" panose="030F0702030302020204" pitchFamily="66" charset="0"/>
                </a:rPr>
                <a:t>1</a:t>
              </a:r>
            </a:p>
          </p:txBody>
        </p:sp>
        <p:sp>
          <p:nvSpPr>
            <p:cNvPr id="202848" name="Text Box 94"/>
            <p:cNvSpPr txBox="1">
              <a:spLocks noChangeArrowheads="1"/>
            </p:cNvSpPr>
            <p:nvPr/>
          </p:nvSpPr>
          <p:spPr bwMode="auto">
            <a:xfrm>
              <a:off x="1819275" y="3763963"/>
              <a:ext cx="3238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>
                  <a:solidFill>
                    <a:prstClr val="black"/>
                  </a:solidFill>
                  <a:latin typeface="Comic Sans MS" panose="030F0702030302020204" pitchFamily="66" charset="0"/>
                </a:rPr>
                <a:t>2</a:t>
              </a:r>
            </a:p>
          </p:txBody>
        </p:sp>
        <p:sp>
          <p:nvSpPr>
            <p:cNvPr id="202849" name="Text Box 95"/>
            <p:cNvSpPr txBox="1">
              <a:spLocks noChangeArrowheads="1"/>
            </p:cNvSpPr>
            <p:nvPr/>
          </p:nvSpPr>
          <p:spPr bwMode="auto">
            <a:xfrm>
              <a:off x="1819275" y="2834879"/>
              <a:ext cx="3238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dirty="0">
                  <a:solidFill>
                    <a:prstClr val="black"/>
                  </a:solidFill>
                  <a:latin typeface="Comic Sans MS" panose="030F0702030302020204" pitchFamily="66" charset="0"/>
                </a:rPr>
                <a:t>0</a:t>
              </a:r>
            </a:p>
          </p:txBody>
        </p:sp>
        <p:sp>
          <p:nvSpPr>
            <p:cNvPr id="202850" name="Text Box 96"/>
            <p:cNvSpPr txBox="1">
              <a:spLocks noChangeArrowheads="1"/>
            </p:cNvSpPr>
            <p:nvPr/>
          </p:nvSpPr>
          <p:spPr bwMode="auto">
            <a:xfrm>
              <a:off x="1819275" y="4217988"/>
              <a:ext cx="3238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>
                  <a:solidFill>
                    <a:prstClr val="black"/>
                  </a:solidFill>
                  <a:latin typeface="Comic Sans MS" panose="030F0702030302020204" pitchFamily="66" charset="0"/>
                </a:rPr>
                <a:t>3</a:t>
              </a:r>
            </a:p>
          </p:txBody>
        </p:sp>
        <p:sp>
          <p:nvSpPr>
            <p:cNvPr id="202851" name="Text Box 97"/>
            <p:cNvSpPr txBox="1">
              <a:spLocks noChangeArrowheads="1"/>
            </p:cNvSpPr>
            <p:nvPr/>
          </p:nvSpPr>
          <p:spPr bwMode="auto">
            <a:xfrm>
              <a:off x="1819275" y="4673600"/>
              <a:ext cx="3238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>
                  <a:solidFill>
                    <a:prstClr val="black"/>
                  </a:solidFill>
                  <a:latin typeface="Comic Sans MS" panose="030F0702030302020204" pitchFamily="66" charset="0"/>
                </a:rPr>
                <a:t>4</a:t>
              </a:r>
            </a:p>
          </p:txBody>
        </p:sp>
        <p:sp>
          <p:nvSpPr>
            <p:cNvPr id="202852" name="Text Box 98"/>
            <p:cNvSpPr txBox="1">
              <a:spLocks noChangeArrowheads="1"/>
            </p:cNvSpPr>
            <p:nvPr/>
          </p:nvSpPr>
          <p:spPr bwMode="auto">
            <a:xfrm>
              <a:off x="1819275" y="5583238"/>
              <a:ext cx="3238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>
                  <a:solidFill>
                    <a:prstClr val="black"/>
                  </a:solidFill>
                  <a:latin typeface="Comic Sans MS" panose="030F0702030302020204" pitchFamily="66" charset="0"/>
                </a:rPr>
                <a:t>6</a:t>
              </a:r>
            </a:p>
          </p:txBody>
        </p:sp>
        <p:sp>
          <p:nvSpPr>
            <p:cNvPr id="202854" name="Text Box 100"/>
            <p:cNvSpPr txBox="1">
              <a:spLocks noChangeArrowheads="1"/>
            </p:cNvSpPr>
            <p:nvPr/>
          </p:nvSpPr>
          <p:spPr bwMode="auto">
            <a:xfrm>
              <a:off x="2233613" y="5129213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dirty="0">
                  <a:solidFill>
                    <a:prstClr val="black"/>
                  </a:solidFill>
                  <a:latin typeface="Comic Sans MS" panose="030F0702030302020204" pitchFamily="66" charset="0"/>
                </a:rPr>
                <a:t>e</a:t>
              </a:r>
            </a:p>
          </p:txBody>
        </p:sp>
        <p:sp>
          <p:nvSpPr>
            <p:cNvPr id="202855" name="Text Box 101"/>
            <p:cNvSpPr txBox="1">
              <a:spLocks noChangeArrowheads="1"/>
            </p:cNvSpPr>
            <p:nvPr/>
          </p:nvSpPr>
          <p:spPr bwMode="auto">
            <a:xfrm>
              <a:off x="2252663" y="3309938"/>
              <a:ext cx="31771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dirty="0">
                  <a:solidFill>
                    <a:prstClr val="black"/>
                  </a:solidFill>
                  <a:latin typeface="Comic Sans MS" panose="030F0702030302020204" pitchFamily="66" charset="0"/>
                </a:rPr>
                <a:t>h</a:t>
              </a:r>
            </a:p>
          </p:txBody>
        </p:sp>
        <p:sp>
          <p:nvSpPr>
            <p:cNvPr id="202856" name="Text Box 102"/>
            <p:cNvSpPr txBox="1">
              <a:spLocks noChangeArrowheads="1"/>
            </p:cNvSpPr>
            <p:nvPr/>
          </p:nvSpPr>
          <p:spPr bwMode="auto">
            <a:xfrm>
              <a:off x="2233613" y="3765550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dirty="0">
                  <a:solidFill>
                    <a:prstClr val="black"/>
                  </a:solidFill>
                  <a:latin typeface="Comic Sans MS" panose="030F0702030302020204" pitchFamily="66" charset="0"/>
                </a:rPr>
                <a:t>e</a:t>
              </a:r>
            </a:p>
          </p:txBody>
        </p:sp>
        <p:sp>
          <p:nvSpPr>
            <p:cNvPr id="202858" name="Text Box 104"/>
            <p:cNvSpPr txBox="1">
              <a:spLocks noChangeArrowheads="1"/>
            </p:cNvSpPr>
            <p:nvPr/>
          </p:nvSpPr>
          <p:spPr bwMode="auto">
            <a:xfrm>
              <a:off x="2233613" y="4219575"/>
              <a:ext cx="30328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dirty="0">
                  <a:solidFill>
                    <a:prstClr val="black"/>
                  </a:solidFill>
                  <a:latin typeface="Comic Sans MS" panose="030F0702030302020204" pitchFamily="66" charset="0"/>
                </a:rPr>
                <a:t>a</a:t>
              </a:r>
            </a:p>
          </p:txBody>
        </p:sp>
        <p:sp>
          <p:nvSpPr>
            <p:cNvPr id="202859" name="Text Box 105"/>
            <p:cNvSpPr txBox="1">
              <a:spLocks noChangeArrowheads="1"/>
            </p:cNvSpPr>
            <p:nvPr/>
          </p:nvSpPr>
          <p:spPr bwMode="auto">
            <a:xfrm>
              <a:off x="2233613" y="4675188"/>
              <a:ext cx="29367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dirty="0">
                  <a:solidFill>
                    <a:prstClr val="black"/>
                  </a:solidFill>
                  <a:latin typeface="Comic Sans MS" panose="030F0702030302020204" pitchFamily="66" charset="0"/>
                </a:rPr>
                <a:t>t</a:t>
              </a:r>
            </a:p>
          </p:txBody>
        </p:sp>
        <p:sp>
          <p:nvSpPr>
            <p:cNvPr id="202860" name="Text Box 106"/>
            <p:cNvSpPr txBox="1">
              <a:spLocks noChangeArrowheads="1"/>
            </p:cNvSpPr>
            <p:nvPr/>
          </p:nvSpPr>
          <p:spPr bwMode="auto">
            <a:xfrm>
              <a:off x="2233613" y="5584825"/>
              <a:ext cx="29527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dirty="0">
                  <a:solidFill>
                    <a:prstClr val="black"/>
                  </a:solidFill>
                  <a:latin typeface="Comic Sans MS" panose="030F0702030302020204" pitchFamily="66" charset="0"/>
                </a:rPr>
                <a:t>r</a:t>
              </a:r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5257800" y="2133600"/>
            <a:ext cx="3657600" cy="24468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Legends:</a:t>
            </a:r>
          </a:p>
          <a:p>
            <a:pPr algn="ctr"/>
            <a:endParaRPr lang="en-US" sz="1000" b="1" dirty="0">
              <a:latin typeface="Times New Roman" pitchFamily="18" charset="0"/>
              <a:cs typeface="Times New Roman" pitchFamily="18" charset="0"/>
              <a:sym typeface="Symbol" panose="05050102010706020507" pitchFamily="18" charset="2"/>
            </a:endParaRPr>
          </a:p>
          <a:p>
            <a:r>
              <a:rPr lang="en-US" b="1" dirty="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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    </a:t>
            </a:r>
            <a:r>
              <a:rPr lang="en-US" dirty="0">
                <a:latin typeface="Comic Sans MS" panose="030F0702030302020204" pitchFamily="66" charset="0"/>
                <a:sym typeface="Symbol" panose="05050102010706020507" pitchFamily="18" charset="2"/>
              </a:rPr>
              <a:t>Insert </a:t>
            </a:r>
            <a:r>
              <a:rPr lang="en-US" dirty="0" err="1">
                <a:latin typeface="Comic Sans MS" panose="030F0702030302020204" pitchFamily="66" charset="0"/>
                <a:sym typeface="Symbol" panose="05050102010706020507" pitchFamily="18" charset="2"/>
              </a:rPr>
              <a:t>y</a:t>
            </a:r>
            <a:r>
              <a:rPr lang="en-US" baseline="-25000" dirty="0" err="1">
                <a:latin typeface="Comic Sans MS" panose="030F0702030302020204" pitchFamily="66" charset="0"/>
                <a:sym typeface="Symbol" panose="05050102010706020507" pitchFamily="18" charset="2"/>
              </a:rPr>
              <a:t>j</a:t>
            </a:r>
            <a:endParaRPr lang="en-US" baseline="-25000" dirty="0">
              <a:latin typeface="Comic Sans MS" panose="030F0702030302020204" pitchFamily="66" charset="0"/>
              <a:sym typeface="Symbol" panose="05050102010706020507" pitchFamily="18" charset="2"/>
            </a:endParaRPr>
          </a:p>
          <a:p>
            <a:endParaRPr lang="en-US" i="1" baseline="-25000" dirty="0">
              <a:latin typeface="Times New Roman" pitchFamily="18" charset="0"/>
              <a:cs typeface="Times New Roman" pitchFamily="18" charset="0"/>
              <a:sym typeface="Symbol" panose="05050102010706020507" pitchFamily="18" charset="2"/>
            </a:endParaRPr>
          </a:p>
          <a:p>
            <a:pPr lvl="0"/>
            <a:r>
              <a:rPr lang="en-US" b="1" dirty="0">
                <a:latin typeface="Comic Sans MS" panose="030F0702030302020204" pitchFamily="66" charset="0"/>
                <a:sym typeface="Symbol" panose="05050102010706020507" pitchFamily="18" charset="2"/>
              </a:rPr>
              <a:t></a:t>
            </a:r>
            <a:r>
              <a:rPr lang="en-US" dirty="0">
                <a:latin typeface="Comic Sans MS" panose="030F0702030302020204" pitchFamily="66" charset="0"/>
                <a:sym typeface="Symbol" panose="05050102010706020507" pitchFamily="18" charset="2"/>
              </a:rPr>
              <a:t>     Delete x</a:t>
            </a:r>
            <a:r>
              <a:rPr lang="en-US" baseline="-25000" dirty="0">
                <a:latin typeface="Comic Sans MS" panose="030F0702030302020204" pitchFamily="66" charset="0"/>
                <a:sym typeface="Symbol" panose="05050102010706020507" pitchFamily="18" charset="2"/>
              </a:rPr>
              <a:t>i</a:t>
            </a:r>
          </a:p>
          <a:p>
            <a:pPr lvl="0"/>
            <a:endParaRPr lang="en-US" baseline="-25000" dirty="0">
              <a:latin typeface="Comic Sans MS" panose="030F0702030302020204" pitchFamily="66" charset="0"/>
              <a:sym typeface="Symbol" panose="05050102010706020507" pitchFamily="18" charset="2"/>
            </a:endParaRPr>
          </a:p>
          <a:p>
            <a:r>
              <a:rPr lang="en-US" dirty="0">
                <a:latin typeface="Comic Sans MS" panose="030F0702030302020204" pitchFamily="66" charset="0"/>
                <a:sym typeface="Symbol" panose="05050102010706020507" pitchFamily="18" charset="2"/>
              </a:rPr>
              <a:t>       Substitute x</a:t>
            </a:r>
            <a:r>
              <a:rPr lang="en-US" baseline="-25000" dirty="0">
                <a:latin typeface="Comic Sans MS" panose="030F0702030302020204" pitchFamily="66" charset="0"/>
                <a:sym typeface="Symbol" panose="05050102010706020507" pitchFamily="18" charset="2"/>
              </a:rPr>
              <a:t>i</a:t>
            </a:r>
            <a:r>
              <a:rPr lang="en-US" dirty="0">
                <a:latin typeface="Comic Sans MS" panose="030F0702030302020204" pitchFamily="66" charset="0"/>
                <a:sym typeface="Symbol" panose="05050102010706020507" pitchFamily="18" charset="2"/>
              </a:rPr>
              <a:t> by </a:t>
            </a:r>
            <a:r>
              <a:rPr lang="en-US" dirty="0" err="1">
                <a:latin typeface="Comic Sans MS" panose="030F0702030302020204" pitchFamily="66" charset="0"/>
                <a:sym typeface="Symbol" panose="05050102010706020507" pitchFamily="18" charset="2"/>
              </a:rPr>
              <a:t>y</a:t>
            </a:r>
            <a:r>
              <a:rPr lang="en-US" baseline="-25000" dirty="0" err="1">
                <a:latin typeface="Comic Sans MS" panose="030F0702030302020204" pitchFamily="66" charset="0"/>
                <a:sym typeface="Symbol" panose="05050102010706020507" pitchFamily="18" charset="2"/>
              </a:rPr>
              <a:t>j</a:t>
            </a:r>
            <a:endParaRPr lang="en-US" i="1" baseline="-25000" dirty="0">
              <a:latin typeface="Times New Roman" pitchFamily="18" charset="0"/>
              <a:cs typeface="Times New Roman" pitchFamily="18" charset="0"/>
              <a:sym typeface="Symbol" panose="05050102010706020507" pitchFamily="18" charset="2"/>
            </a:endParaRPr>
          </a:p>
          <a:p>
            <a:endParaRPr lang="en-US" sz="1100" dirty="0">
              <a:latin typeface="Comic Sans MS" panose="030F0702030302020204" pitchFamily="66" charset="0"/>
              <a:sym typeface="Symbol" panose="05050102010706020507" pitchFamily="18" charset="2"/>
            </a:endParaRPr>
          </a:p>
          <a:p>
            <a:r>
              <a:rPr lang="en-US" dirty="0">
                <a:latin typeface="Comic Sans MS" panose="030F0702030302020204" pitchFamily="66" charset="0"/>
                <a:sym typeface="Symbol" panose="05050102010706020507" pitchFamily="18" charset="2"/>
              </a:rPr>
              <a:t>       </a:t>
            </a:r>
            <a:r>
              <a:rPr lang="en-US">
                <a:latin typeface="Comic Sans MS" panose="030F0702030302020204" pitchFamily="66" charset="0"/>
                <a:sym typeface="Symbol" panose="05050102010706020507" pitchFamily="18" charset="2"/>
              </a:rPr>
              <a:t>no edit operation </a:t>
            </a:r>
            <a:r>
              <a:rPr lang="en-US" dirty="0">
                <a:latin typeface="Comic Sans MS" panose="030F0702030302020204" pitchFamily="66" charset="0"/>
                <a:sym typeface="Symbol" panose="05050102010706020507" pitchFamily="18" charset="2"/>
              </a:rPr>
              <a:t>(done when x</a:t>
            </a:r>
            <a:r>
              <a:rPr lang="en-US" baseline="-25000" dirty="0">
                <a:latin typeface="Comic Sans MS" panose="030F0702030302020204" pitchFamily="66" charset="0"/>
                <a:sym typeface="Symbol" panose="05050102010706020507" pitchFamily="18" charset="2"/>
              </a:rPr>
              <a:t>i</a:t>
            </a:r>
            <a:r>
              <a:rPr lang="en-US" dirty="0">
                <a:latin typeface="Comic Sans MS" panose="030F0702030302020204" pitchFamily="66" charset="0"/>
                <a:sym typeface="Symbol" panose="05050102010706020507" pitchFamily="18" charset="2"/>
              </a:rPr>
              <a:t> == </a:t>
            </a:r>
            <a:r>
              <a:rPr lang="en-US" dirty="0" err="1">
                <a:latin typeface="Comic Sans MS" panose="030F0702030302020204" pitchFamily="66" charset="0"/>
                <a:sym typeface="Symbol" panose="05050102010706020507" pitchFamily="18" charset="2"/>
              </a:rPr>
              <a:t>y</a:t>
            </a:r>
            <a:r>
              <a:rPr lang="en-US" baseline="-25000" dirty="0" err="1">
                <a:latin typeface="Comic Sans MS" panose="030F0702030302020204" pitchFamily="66" charset="0"/>
                <a:sym typeface="Symbol" panose="05050102010706020507" pitchFamily="18" charset="2"/>
              </a:rPr>
              <a:t>j</a:t>
            </a:r>
            <a:r>
              <a:rPr lang="en-US" dirty="0">
                <a:latin typeface="Comic Sans MS" panose="030F0702030302020204" pitchFamily="66" charset="0"/>
                <a:sym typeface="Symbol" panose="05050102010706020507" pitchFamily="18" charset="2"/>
              </a:rPr>
              <a:t>)</a:t>
            </a:r>
            <a:endParaRPr lang="en-US" i="1" baseline="-25000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76550" y="0"/>
            <a:ext cx="626745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 rot="2454045">
                <a:off x="5099701" y="3851396"/>
                <a:ext cx="685799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⇐</m:t>
                      </m:r>
                    </m:oMath>
                  </m:oMathPara>
                </a14:m>
                <a:endParaRPr lang="en-US" sz="24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454045">
                <a:off x="5099701" y="3851396"/>
                <a:ext cx="685799" cy="738664"/>
              </a:xfrm>
              <a:prstGeom prst="rect">
                <a:avLst/>
              </a:prstGeom>
              <a:blipFill rotWithShape="0">
                <a:blip r:embed="rId4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Arrow Connector 43"/>
          <p:cNvCxnSpPr/>
          <p:nvPr/>
        </p:nvCxnSpPr>
        <p:spPr>
          <a:xfrm rot="16200000" flipV="1">
            <a:off x="5387050" y="3581400"/>
            <a:ext cx="152400" cy="152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76419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b="1" dirty="0"/>
              <a:t>Simulation</a:t>
            </a:r>
          </a:p>
        </p:txBody>
      </p:sp>
      <p:graphicFrame>
        <p:nvGraphicFramePr>
          <p:cNvPr id="659460" name="Group 4"/>
          <p:cNvGraphicFramePr>
            <a:graphicFrameLocks noGrp="1"/>
          </p:cNvGraphicFramePr>
          <p:nvPr/>
        </p:nvGraphicFramePr>
        <p:xfrm>
          <a:off x="917575" y="2133603"/>
          <a:ext cx="4044948" cy="4471048"/>
        </p:xfrm>
        <a:graphic>
          <a:graphicData uri="http://schemas.openxmlformats.org/drawingml/2006/table">
            <a:tbl>
              <a:tblPr/>
              <a:tblGrid>
                <a:gridCol w="6738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38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38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56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385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385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201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600" dirty="0">
                          <a:latin typeface="Times New Roman" pitchFamily="18" charset="0"/>
                          <a:cs typeface="Times New Roman" pitchFamily="18" charset="0"/>
                          <a:sym typeface="Symbol" panose="05050102010706020507" pitchFamily="18" charset="2"/>
                        </a:rPr>
                        <a:t>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Times New Roman" pitchFamily="18" charset="0"/>
                          <a:cs typeface="Times New Roman" pitchFamily="18" charset="0"/>
                          <a:sym typeface="Symbol" panose="05050102010706020507" pitchFamily="18" charset="2"/>
                        </a:rPr>
                        <a:t> 1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/>
                        <a:buChar char="¬"/>
                        <a:tabLst/>
                      </a:pPr>
                      <a:r>
                        <a:rPr lang="en-US" sz="1600" dirty="0">
                          <a:latin typeface="Times New Roman" pitchFamily="18" charset="0"/>
                          <a:cs typeface="Times New Roman" pitchFamily="18" charset="0"/>
                          <a:sym typeface="Symbol" panose="05050102010706020507" pitchFamily="18" charset="2"/>
                        </a:rPr>
                        <a:t> 2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/>
                        <a:buChar char="¬"/>
                        <a:tabLst/>
                      </a:pPr>
                      <a:r>
                        <a:rPr lang="en-US" sz="1600" dirty="0">
                          <a:latin typeface="Times New Roman" pitchFamily="18" charset="0"/>
                          <a:cs typeface="Times New Roman" pitchFamily="18" charset="0"/>
                          <a:sym typeface="Symbol" panose="05050102010706020507" pitchFamily="18" charset="2"/>
                        </a:rPr>
                        <a:t> 3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/>
                        <a:buChar char="¬"/>
                        <a:tabLst/>
                      </a:pPr>
                      <a:r>
                        <a:rPr lang="en-US" sz="1600" dirty="0">
                          <a:latin typeface="Times New Roman" pitchFamily="18" charset="0"/>
                          <a:cs typeface="Times New Roman" pitchFamily="18" charset="0"/>
                          <a:sym typeface="Symbol" panose="05050102010706020507" pitchFamily="18" charset="2"/>
                        </a:rPr>
                        <a:t> 4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600" dirty="0">
                          <a:latin typeface="Times New Roman" pitchFamily="18" charset="0"/>
                          <a:cs typeface="Times New Roman" pitchFamily="18" charset="0"/>
                          <a:sym typeface="Symbol" panose="05050102010706020507" pitchFamily="18" charset="2"/>
                        </a:rPr>
                        <a:t> 5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1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omic Sans MS" panose="030F0702030302020204" pitchFamily="66" charset="0"/>
                          <a:sym typeface="Symbol" panose="05050102010706020507" pitchFamily="18" charset="2"/>
                        </a:rPr>
                        <a:t>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1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omic Sans MS" panose="030F0702030302020204" pitchFamily="66" charset="0"/>
                          <a:sym typeface="Symbol" panose="05050102010706020507" pitchFamily="18" charset="2"/>
                        </a:rPr>
                        <a:t>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1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omic Sans MS" panose="030F0702030302020204" pitchFamily="66" charset="0"/>
                          <a:sym typeface="Symbol" panose="05050102010706020507" pitchFamily="18" charset="2"/>
                        </a:rPr>
                        <a:t>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1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omic Sans MS" panose="030F0702030302020204" pitchFamily="66" charset="0"/>
                          <a:sym typeface="Symbol" panose="05050102010706020507" pitchFamily="18" charset="2"/>
                        </a:rPr>
                        <a:t>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1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omic Sans MS" panose="030F0702030302020204" pitchFamily="66" charset="0"/>
                          <a:sym typeface="Symbol" panose="05050102010706020507" pitchFamily="18" charset="2"/>
                        </a:rPr>
                        <a:t>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1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omic Sans MS" panose="030F0702030302020204" pitchFamily="66" charset="0"/>
                          <a:sym typeface="Symbol" panose="05050102010706020507" pitchFamily="18" charset="2"/>
                        </a:rPr>
                        <a:t>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2" name="Group 44"/>
          <p:cNvGrpSpPr/>
          <p:nvPr/>
        </p:nvGrpSpPr>
        <p:grpSpPr>
          <a:xfrm>
            <a:off x="490537" y="1371600"/>
            <a:ext cx="4395787" cy="1173162"/>
            <a:chOff x="2233613" y="2187575"/>
            <a:chExt cx="3810000" cy="1173162"/>
          </a:xfrm>
        </p:grpSpPr>
        <p:sp>
          <p:nvSpPr>
            <p:cNvPr id="202832" name="Text Box 78"/>
            <p:cNvSpPr txBox="1">
              <a:spLocks noChangeArrowheads="1"/>
            </p:cNvSpPr>
            <p:nvPr/>
          </p:nvSpPr>
          <p:spPr bwMode="auto">
            <a:xfrm>
              <a:off x="2774950" y="2187575"/>
              <a:ext cx="3238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>
                  <a:solidFill>
                    <a:prstClr val="black"/>
                  </a:solidFill>
                  <a:latin typeface="Comic Sans MS" panose="030F0702030302020204" pitchFamily="66" charset="0"/>
                </a:rPr>
                <a:t>0</a:t>
              </a:r>
            </a:p>
          </p:txBody>
        </p:sp>
        <p:sp>
          <p:nvSpPr>
            <p:cNvPr id="202833" name="Text Box 79"/>
            <p:cNvSpPr txBox="1">
              <a:spLocks noChangeArrowheads="1"/>
            </p:cNvSpPr>
            <p:nvPr/>
          </p:nvSpPr>
          <p:spPr bwMode="auto">
            <a:xfrm>
              <a:off x="3384550" y="2187575"/>
              <a:ext cx="287338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>
                  <a:solidFill>
                    <a:prstClr val="black"/>
                  </a:solidFill>
                  <a:latin typeface="Comic Sans MS" panose="030F0702030302020204" pitchFamily="66" charset="0"/>
                </a:rPr>
                <a:t>1</a:t>
              </a:r>
            </a:p>
          </p:txBody>
        </p:sp>
        <p:sp>
          <p:nvSpPr>
            <p:cNvPr id="202834" name="Text Box 80"/>
            <p:cNvSpPr txBox="1">
              <a:spLocks noChangeArrowheads="1"/>
            </p:cNvSpPr>
            <p:nvPr/>
          </p:nvSpPr>
          <p:spPr bwMode="auto">
            <a:xfrm>
              <a:off x="3938588" y="2187575"/>
              <a:ext cx="3238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>
                  <a:solidFill>
                    <a:prstClr val="black"/>
                  </a:solidFill>
                  <a:latin typeface="Comic Sans MS" panose="030F0702030302020204" pitchFamily="66" charset="0"/>
                </a:rPr>
                <a:t>2</a:t>
              </a:r>
            </a:p>
          </p:txBody>
        </p:sp>
        <p:sp>
          <p:nvSpPr>
            <p:cNvPr id="202836" name="Text Box 82"/>
            <p:cNvSpPr txBox="1">
              <a:spLocks noChangeArrowheads="1"/>
            </p:cNvSpPr>
            <p:nvPr/>
          </p:nvSpPr>
          <p:spPr bwMode="auto">
            <a:xfrm>
              <a:off x="4568825" y="2187575"/>
              <a:ext cx="3238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>
                  <a:solidFill>
                    <a:prstClr val="black"/>
                  </a:solidFill>
                  <a:latin typeface="Comic Sans MS" panose="030F0702030302020204" pitchFamily="66" charset="0"/>
                </a:rPr>
                <a:t>3</a:t>
              </a:r>
            </a:p>
          </p:txBody>
        </p:sp>
        <p:sp>
          <p:nvSpPr>
            <p:cNvPr id="202837" name="Text Box 83"/>
            <p:cNvSpPr txBox="1">
              <a:spLocks noChangeArrowheads="1"/>
            </p:cNvSpPr>
            <p:nvPr/>
          </p:nvSpPr>
          <p:spPr bwMode="auto">
            <a:xfrm>
              <a:off x="5140325" y="2187575"/>
              <a:ext cx="3238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dirty="0">
                  <a:solidFill>
                    <a:prstClr val="black"/>
                  </a:solidFill>
                  <a:latin typeface="Comic Sans MS" panose="030F0702030302020204" pitchFamily="66" charset="0"/>
                </a:rPr>
                <a:t>4</a:t>
              </a:r>
            </a:p>
          </p:txBody>
        </p:sp>
        <p:sp>
          <p:nvSpPr>
            <p:cNvPr id="202838" name="Text Box 84"/>
            <p:cNvSpPr txBox="1">
              <a:spLocks noChangeArrowheads="1"/>
            </p:cNvSpPr>
            <p:nvPr/>
          </p:nvSpPr>
          <p:spPr bwMode="auto">
            <a:xfrm>
              <a:off x="5719763" y="2187575"/>
              <a:ext cx="3238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>
                  <a:solidFill>
                    <a:prstClr val="black"/>
                  </a:solidFill>
                  <a:latin typeface="Comic Sans MS" panose="030F0702030302020204" pitchFamily="66" charset="0"/>
                </a:rPr>
                <a:t>5</a:t>
              </a:r>
            </a:p>
          </p:txBody>
        </p:sp>
        <p:sp>
          <p:nvSpPr>
            <p:cNvPr id="202839" name="Text Box 85"/>
            <p:cNvSpPr txBox="1">
              <a:spLocks noChangeArrowheads="1"/>
            </p:cNvSpPr>
            <p:nvPr/>
          </p:nvSpPr>
          <p:spPr bwMode="auto">
            <a:xfrm>
              <a:off x="2768600" y="2498725"/>
              <a:ext cx="365125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>
                  <a:solidFill>
                    <a:prstClr val="black"/>
                  </a:solidFill>
                  <a:latin typeface="Comic Sans MS" panose="030F0702030302020204" pitchFamily="66" charset="0"/>
                </a:rPr>
                <a:t>y</a:t>
              </a:r>
              <a:r>
                <a:rPr lang="en-US" baseline="-25000">
                  <a:solidFill>
                    <a:prstClr val="black"/>
                  </a:solidFill>
                  <a:latin typeface="Comic Sans MS" panose="030F0702030302020204" pitchFamily="66" charset="0"/>
                </a:rPr>
                <a:t>j</a:t>
              </a:r>
              <a:endParaRPr lang="en-US">
                <a:solidFill>
                  <a:prstClr val="black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202840" name="Text Box 86"/>
            <p:cNvSpPr txBox="1">
              <a:spLocks noChangeArrowheads="1"/>
            </p:cNvSpPr>
            <p:nvPr/>
          </p:nvSpPr>
          <p:spPr bwMode="auto">
            <a:xfrm>
              <a:off x="3378200" y="2498725"/>
              <a:ext cx="29687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dirty="0">
                  <a:solidFill>
                    <a:prstClr val="black"/>
                  </a:solidFill>
                  <a:latin typeface="Comic Sans MS" panose="030F0702030302020204" pitchFamily="66" charset="0"/>
                </a:rPr>
                <a:t>s</a:t>
              </a:r>
            </a:p>
          </p:txBody>
        </p:sp>
        <p:sp>
          <p:nvSpPr>
            <p:cNvPr id="202841" name="Text Box 87"/>
            <p:cNvSpPr txBox="1">
              <a:spLocks noChangeArrowheads="1"/>
            </p:cNvSpPr>
            <p:nvPr/>
          </p:nvSpPr>
          <p:spPr bwMode="auto">
            <a:xfrm>
              <a:off x="3932238" y="2498725"/>
              <a:ext cx="30809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dirty="0">
                  <a:solidFill>
                    <a:prstClr val="black"/>
                  </a:solidFill>
                  <a:latin typeface="Comic Sans MS" panose="030F0702030302020204" pitchFamily="66" charset="0"/>
                </a:rPr>
                <a:t>p</a:t>
              </a:r>
            </a:p>
          </p:txBody>
        </p:sp>
        <p:sp>
          <p:nvSpPr>
            <p:cNvPr id="202843" name="Text Box 89"/>
            <p:cNvSpPr txBox="1">
              <a:spLocks noChangeArrowheads="1"/>
            </p:cNvSpPr>
            <p:nvPr/>
          </p:nvSpPr>
          <p:spPr bwMode="auto">
            <a:xfrm>
              <a:off x="4562475" y="2498725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dirty="0">
                  <a:solidFill>
                    <a:prstClr val="black"/>
                  </a:solidFill>
                  <a:latin typeface="Comic Sans MS" panose="030F0702030302020204" pitchFamily="66" charset="0"/>
                </a:rPr>
                <a:t>e</a:t>
              </a:r>
            </a:p>
          </p:txBody>
        </p:sp>
        <p:sp>
          <p:nvSpPr>
            <p:cNvPr id="202844" name="Text Box 90"/>
            <p:cNvSpPr txBox="1">
              <a:spLocks noChangeArrowheads="1"/>
            </p:cNvSpPr>
            <p:nvPr/>
          </p:nvSpPr>
          <p:spPr bwMode="auto">
            <a:xfrm>
              <a:off x="5133975" y="2498725"/>
              <a:ext cx="30328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dirty="0">
                  <a:solidFill>
                    <a:prstClr val="black"/>
                  </a:solidFill>
                  <a:latin typeface="Comic Sans MS" panose="030F0702030302020204" pitchFamily="66" charset="0"/>
                </a:rPr>
                <a:t>a</a:t>
              </a:r>
            </a:p>
          </p:txBody>
        </p:sp>
        <p:sp>
          <p:nvSpPr>
            <p:cNvPr id="202845" name="Text Box 91"/>
            <p:cNvSpPr txBox="1">
              <a:spLocks noChangeArrowheads="1"/>
            </p:cNvSpPr>
            <p:nvPr/>
          </p:nvSpPr>
          <p:spPr bwMode="auto">
            <a:xfrm>
              <a:off x="5713413" y="2498725"/>
              <a:ext cx="3097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dirty="0">
                  <a:solidFill>
                    <a:prstClr val="black"/>
                  </a:solidFill>
                  <a:latin typeface="Comic Sans MS" panose="030F0702030302020204" pitchFamily="66" charset="0"/>
                </a:rPr>
                <a:t>k</a:t>
              </a:r>
            </a:p>
          </p:txBody>
        </p:sp>
        <p:sp>
          <p:nvSpPr>
            <p:cNvPr id="202857" name="Text Box 103"/>
            <p:cNvSpPr txBox="1">
              <a:spLocks noChangeArrowheads="1"/>
            </p:cNvSpPr>
            <p:nvPr/>
          </p:nvSpPr>
          <p:spPr bwMode="auto">
            <a:xfrm>
              <a:off x="2233613" y="2994025"/>
              <a:ext cx="3619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dirty="0">
                  <a:solidFill>
                    <a:prstClr val="black"/>
                  </a:solidFill>
                  <a:latin typeface="Comic Sans MS" panose="030F0702030302020204" pitchFamily="66" charset="0"/>
                </a:rPr>
                <a:t>x</a:t>
              </a:r>
              <a:r>
                <a:rPr lang="en-US" baseline="-25000" dirty="0">
                  <a:solidFill>
                    <a:prstClr val="black"/>
                  </a:solidFill>
                  <a:latin typeface="Comic Sans MS" panose="030F0702030302020204" pitchFamily="66" charset="0"/>
                </a:rPr>
                <a:t>i</a:t>
              </a:r>
              <a:endParaRPr lang="en-US" dirty="0">
                <a:solidFill>
                  <a:prstClr val="black"/>
                </a:solidFill>
                <a:latin typeface="Comic Sans MS" panose="030F0702030302020204" pitchFamily="66" charset="0"/>
              </a:endParaRPr>
            </a:p>
          </p:txBody>
        </p:sp>
      </p:grpSp>
      <p:grpSp>
        <p:nvGrpSpPr>
          <p:cNvPr id="3" name="Group 45"/>
          <p:cNvGrpSpPr/>
          <p:nvPr/>
        </p:nvGrpSpPr>
        <p:grpSpPr>
          <a:xfrm>
            <a:off x="76200" y="2209800"/>
            <a:ext cx="751104" cy="4419600"/>
            <a:chOff x="1819275" y="2834879"/>
            <a:chExt cx="751104" cy="3119278"/>
          </a:xfrm>
        </p:grpSpPr>
        <p:sp>
          <p:nvSpPr>
            <p:cNvPr id="202846" name="Text Box 92"/>
            <p:cNvSpPr txBox="1">
              <a:spLocks noChangeArrowheads="1"/>
            </p:cNvSpPr>
            <p:nvPr/>
          </p:nvSpPr>
          <p:spPr bwMode="auto">
            <a:xfrm>
              <a:off x="1819275" y="5127625"/>
              <a:ext cx="3238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>
                  <a:solidFill>
                    <a:prstClr val="black"/>
                  </a:solidFill>
                  <a:latin typeface="Comic Sans MS" panose="030F0702030302020204" pitchFamily="66" charset="0"/>
                </a:rPr>
                <a:t>5</a:t>
              </a:r>
            </a:p>
          </p:txBody>
        </p:sp>
        <p:sp>
          <p:nvSpPr>
            <p:cNvPr id="202847" name="Text Box 93"/>
            <p:cNvSpPr txBox="1">
              <a:spLocks noChangeArrowheads="1"/>
            </p:cNvSpPr>
            <p:nvPr/>
          </p:nvSpPr>
          <p:spPr bwMode="auto">
            <a:xfrm>
              <a:off x="1838325" y="3308350"/>
              <a:ext cx="287338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dirty="0">
                  <a:solidFill>
                    <a:prstClr val="black"/>
                  </a:solidFill>
                  <a:latin typeface="Comic Sans MS" panose="030F0702030302020204" pitchFamily="66" charset="0"/>
                </a:rPr>
                <a:t>1</a:t>
              </a:r>
            </a:p>
          </p:txBody>
        </p:sp>
        <p:sp>
          <p:nvSpPr>
            <p:cNvPr id="202848" name="Text Box 94"/>
            <p:cNvSpPr txBox="1">
              <a:spLocks noChangeArrowheads="1"/>
            </p:cNvSpPr>
            <p:nvPr/>
          </p:nvSpPr>
          <p:spPr bwMode="auto">
            <a:xfrm>
              <a:off x="1819275" y="3763963"/>
              <a:ext cx="3238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>
                  <a:solidFill>
                    <a:prstClr val="black"/>
                  </a:solidFill>
                  <a:latin typeface="Comic Sans MS" panose="030F0702030302020204" pitchFamily="66" charset="0"/>
                </a:rPr>
                <a:t>2</a:t>
              </a:r>
            </a:p>
          </p:txBody>
        </p:sp>
        <p:sp>
          <p:nvSpPr>
            <p:cNvPr id="202849" name="Text Box 95"/>
            <p:cNvSpPr txBox="1">
              <a:spLocks noChangeArrowheads="1"/>
            </p:cNvSpPr>
            <p:nvPr/>
          </p:nvSpPr>
          <p:spPr bwMode="auto">
            <a:xfrm>
              <a:off x="1819275" y="2834879"/>
              <a:ext cx="3238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dirty="0">
                  <a:solidFill>
                    <a:prstClr val="black"/>
                  </a:solidFill>
                  <a:latin typeface="Comic Sans MS" panose="030F0702030302020204" pitchFamily="66" charset="0"/>
                </a:rPr>
                <a:t>0</a:t>
              </a:r>
            </a:p>
          </p:txBody>
        </p:sp>
        <p:sp>
          <p:nvSpPr>
            <p:cNvPr id="202850" name="Text Box 96"/>
            <p:cNvSpPr txBox="1">
              <a:spLocks noChangeArrowheads="1"/>
            </p:cNvSpPr>
            <p:nvPr/>
          </p:nvSpPr>
          <p:spPr bwMode="auto">
            <a:xfrm>
              <a:off x="1819275" y="4217988"/>
              <a:ext cx="3238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>
                  <a:solidFill>
                    <a:prstClr val="black"/>
                  </a:solidFill>
                  <a:latin typeface="Comic Sans MS" panose="030F0702030302020204" pitchFamily="66" charset="0"/>
                </a:rPr>
                <a:t>3</a:t>
              </a:r>
            </a:p>
          </p:txBody>
        </p:sp>
        <p:sp>
          <p:nvSpPr>
            <p:cNvPr id="202851" name="Text Box 97"/>
            <p:cNvSpPr txBox="1">
              <a:spLocks noChangeArrowheads="1"/>
            </p:cNvSpPr>
            <p:nvPr/>
          </p:nvSpPr>
          <p:spPr bwMode="auto">
            <a:xfrm>
              <a:off x="1819275" y="4673600"/>
              <a:ext cx="3238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>
                  <a:solidFill>
                    <a:prstClr val="black"/>
                  </a:solidFill>
                  <a:latin typeface="Comic Sans MS" panose="030F0702030302020204" pitchFamily="66" charset="0"/>
                </a:rPr>
                <a:t>4</a:t>
              </a:r>
            </a:p>
          </p:txBody>
        </p:sp>
        <p:sp>
          <p:nvSpPr>
            <p:cNvPr id="202852" name="Text Box 98"/>
            <p:cNvSpPr txBox="1">
              <a:spLocks noChangeArrowheads="1"/>
            </p:cNvSpPr>
            <p:nvPr/>
          </p:nvSpPr>
          <p:spPr bwMode="auto">
            <a:xfrm>
              <a:off x="1819275" y="5583238"/>
              <a:ext cx="3238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>
                  <a:solidFill>
                    <a:prstClr val="black"/>
                  </a:solidFill>
                  <a:latin typeface="Comic Sans MS" panose="030F0702030302020204" pitchFamily="66" charset="0"/>
                </a:rPr>
                <a:t>6</a:t>
              </a:r>
            </a:p>
          </p:txBody>
        </p:sp>
        <p:sp>
          <p:nvSpPr>
            <p:cNvPr id="202854" name="Text Box 100"/>
            <p:cNvSpPr txBox="1">
              <a:spLocks noChangeArrowheads="1"/>
            </p:cNvSpPr>
            <p:nvPr/>
          </p:nvSpPr>
          <p:spPr bwMode="auto">
            <a:xfrm>
              <a:off x="2233613" y="5129213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dirty="0">
                  <a:solidFill>
                    <a:prstClr val="black"/>
                  </a:solidFill>
                  <a:latin typeface="Comic Sans MS" panose="030F0702030302020204" pitchFamily="66" charset="0"/>
                </a:rPr>
                <a:t>e</a:t>
              </a:r>
            </a:p>
          </p:txBody>
        </p:sp>
        <p:sp>
          <p:nvSpPr>
            <p:cNvPr id="202855" name="Text Box 101"/>
            <p:cNvSpPr txBox="1">
              <a:spLocks noChangeArrowheads="1"/>
            </p:cNvSpPr>
            <p:nvPr/>
          </p:nvSpPr>
          <p:spPr bwMode="auto">
            <a:xfrm>
              <a:off x="2252663" y="3309938"/>
              <a:ext cx="31771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dirty="0">
                  <a:solidFill>
                    <a:prstClr val="black"/>
                  </a:solidFill>
                  <a:latin typeface="Comic Sans MS" panose="030F0702030302020204" pitchFamily="66" charset="0"/>
                </a:rPr>
                <a:t>h</a:t>
              </a:r>
            </a:p>
          </p:txBody>
        </p:sp>
        <p:sp>
          <p:nvSpPr>
            <p:cNvPr id="202856" name="Text Box 102"/>
            <p:cNvSpPr txBox="1">
              <a:spLocks noChangeArrowheads="1"/>
            </p:cNvSpPr>
            <p:nvPr/>
          </p:nvSpPr>
          <p:spPr bwMode="auto">
            <a:xfrm>
              <a:off x="2233613" y="3765550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dirty="0">
                  <a:solidFill>
                    <a:prstClr val="black"/>
                  </a:solidFill>
                  <a:latin typeface="Comic Sans MS" panose="030F0702030302020204" pitchFamily="66" charset="0"/>
                </a:rPr>
                <a:t>e</a:t>
              </a:r>
            </a:p>
          </p:txBody>
        </p:sp>
        <p:sp>
          <p:nvSpPr>
            <p:cNvPr id="202858" name="Text Box 104"/>
            <p:cNvSpPr txBox="1">
              <a:spLocks noChangeArrowheads="1"/>
            </p:cNvSpPr>
            <p:nvPr/>
          </p:nvSpPr>
          <p:spPr bwMode="auto">
            <a:xfrm>
              <a:off x="2233613" y="4219575"/>
              <a:ext cx="30328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dirty="0">
                  <a:solidFill>
                    <a:prstClr val="black"/>
                  </a:solidFill>
                  <a:latin typeface="Comic Sans MS" panose="030F0702030302020204" pitchFamily="66" charset="0"/>
                </a:rPr>
                <a:t>a</a:t>
              </a:r>
            </a:p>
          </p:txBody>
        </p:sp>
        <p:sp>
          <p:nvSpPr>
            <p:cNvPr id="202859" name="Text Box 105"/>
            <p:cNvSpPr txBox="1">
              <a:spLocks noChangeArrowheads="1"/>
            </p:cNvSpPr>
            <p:nvPr/>
          </p:nvSpPr>
          <p:spPr bwMode="auto">
            <a:xfrm>
              <a:off x="2233613" y="4675188"/>
              <a:ext cx="29367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dirty="0">
                  <a:solidFill>
                    <a:prstClr val="black"/>
                  </a:solidFill>
                  <a:latin typeface="Comic Sans MS" panose="030F0702030302020204" pitchFamily="66" charset="0"/>
                </a:rPr>
                <a:t>t</a:t>
              </a:r>
            </a:p>
          </p:txBody>
        </p:sp>
        <p:sp>
          <p:nvSpPr>
            <p:cNvPr id="202860" name="Text Box 106"/>
            <p:cNvSpPr txBox="1">
              <a:spLocks noChangeArrowheads="1"/>
            </p:cNvSpPr>
            <p:nvPr/>
          </p:nvSpPr>
          <p:spPr bwMode="auto">
            <a:xfrm>
              <a:off x="2233613" y="5584825"/>
              <a:ext cx="29527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dirty="0">
                  <a:solidFill>
                    <a:prstClr val="black"/>
                  </a:solidFill>
                  <a:latin typeface="Comic Sans MS" panose="030F0702030302020204" pitchFamily="66" charset="0"/>
                </a:rPr>
                <a:t>r</a:t>
              </a:r>
            </a:p>
          </p:txBody>
        </p:sp>
      </p:grpSp>
      <p:cxnSp>
        <p:nvCxnSpPr>
          <p:cNvPr id="49" name="Straight Arrow Connector 48"/>
          <p:cNvCxnSpPr/>
          <p:nvPr/>
        </p:nvCxnSpPr>
        <p:spPr>
          <a:xfrm rot="16200000" flipV="1">
            <a:off x="1685923" y="2895600"/>
            <a:ext cx="152400" cy="152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5257800" y="2133600"/>
            <a:ext cx="3657600" cy="24468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Legends:</a:t>
            </a:r>
          </a:p>
          <a:p>
            <a:pPr algn="ctr"/>
            <a:endParaRPr lang="en-US" sz="1000" b="1" dirty="0">
              <a:latin typeface="Times New Roman" pitchFamily="18" charset="0"/>
              <a:cs typeface="Times New Roman" pitchFamily="18" charset="0"/>
              <a:sym typeface="Symbol" panose="05050102010706020507" pitchFamily="18" charset="2"/>
            </a:endParaRPr>
          </a:p>
          <a:p>
            <a:r>
              <a:rPr lang="en-US" b="1" dirty="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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    </a:t>
            </a:r>
            <a:r>
              <a:rPr lang="en-US" dirty="0">
                <a:latin typeface="Comic Sans MS" panose="030F0702030302020204" pitchFamily="66" charset="0"/>
                <a:sym typeface="Symbol" panose="05050102010706020507" pitchFamily="18" charset="2"/>
              </a:rPr>
              <a:t>Insert </a:t>
            </a:r>
            <a:r>
              <a:rPr lang="en-US" dirty="0" err="1">
                <a:latin typeface="Comic Sans MS" panose="030F0702030302020204" pitchFamily="66" charset="0"/>
                <a:sym typeface="Symbol" panose="05050102010706020507" pitchFamily="18" charset="2"/>
              </a:rPr>
              <a:t>y</a:t>
            </a:r>
            <a:r>
              <a:rPr lang="en-US" baseline="-25000" dirty="0" err="1">
                <a:latin typeface="Comic Sans MS" panose="030F0702030302020204" pitchFamily="66" charset="0"/>
                <a:sym typeface="Symbol" panose="05050102010706020507" pitchFamily="18" charset="2"/>
              </a:rPr>
              <a:t>j</a:t>
            </a:r>
            <a:endParaRPr lang="en-US" baseline="-25000" dirty="0">
              <a:latin typeface="Comic Sans MS" panose="030F0702030302020204" pitchFamily="66" charset="0"/>
              <a:sym typeface="Symbol" panose="05050102010706020507" pitchFamily="18" charset="2"/>
            </a:endParaRPr>
          </a:p>
          <a:p>
            <a:endParaRPr lang="en-US" i="1" baseline="-25000" dirty="0">
              <a:latin typeface="Times New Roman" pitchFamily="18" charset="0"/>
              <a:cs typeface="Times New Roman" pitchFamily="18" charset="0"/>
              <a:sym typeface="Symbol" panose="05050102010706020507" pitchFamily="18" charset="2"/>
            </a:endParaRPr>
          </a:p>
          <a:p>
            <a:pPr lvl="0"/>
            <a:r>
              <a:rPr lang="en-US" b="1" dirty="0">
                <a:latin typeface="Comic Sans MS" panose="030F0702030302020204" pitchFamily="66" charset="0"/>
                <a:sym typeface="Symbol" panose="05050102010706020507" pitchFamily="18" charset="2"/>
              </a:rPr>
              <a:t></a:t>
            </a:r>
            <a:r>
              <a:rPr lang="en-US" dirty="0">
                <a:latin typeface="Comic Sans MS" panose="030F0702030302020204" pitchFamily="66" charset="0"/>
                <a:sym typeface="Symbol" panose="05050102010706020507" pitchFamily="18" charset="2"/>
              </a:rPr>
              <a:t>     Delete x</a:t>
            </a:r>
            <a:r>
              <a:rPr lang="en-US" baseline="-25000" dirty="0">
                <a:latin typeface="Comic Sans MS" panose="030F0702030302020204" pitchFamily="66" charset="0"/>
                <a:sym typeface="Symbol" panose="05050102010706020507" pitchFamily="18" charset="2"/>
              </a:rPr>
              <a:t>i</a:t>
            </a:r>
          </a:p>
          <a:p>
            <a:pPr lvl="0"/>
            <a:endParaRPr lang="en-US" baseline="-25000" dirty="0">
              <a:latin typeface="Comic Sans MS" panose="030F0702030302020204" pitchFamily="66" charset="0"/>
              <a:sym typeface="Symbol" panose="05050102010706020507" pitchFamily="18" charset="2"/>
            </a:endParaRPr>
          </a:p>
          <a:p>
            <a:r>
              <a:rPr lang="en-US" dirty="0">
                <a:latin typeface="Comic Sans MS" panose="030F0702030302020204" pitchFamily="66" charset="0"/>
                <a:sym typeface="Symbol" panose="05050102010706020507" pitchFamily="18" charset="2"/>
              </a:rPr>
              <a:t>       Substitute x</a:t>
            </a:r>
            <a:r>
              <a:rPr lang="en-US" baseline="-25000" dirty="0">
                <a:latin typeface="Comic Sans MS" panose="030F0702030302020204" pitchFamily="66" charset="0"/>
                <a:sym typeface="Symbol" panose="05050102010706020507" pitchFamily="18" charset="2"/>
              </a:rPr>
              <a:t>i</a:t>
            </a:r>
            <a:r>
              <a:rPr lang="en-US" dirty="0">
                <a:latin typeface="Comic Sans MS" panose="030F0702030302020204" pitchFamily="66" charset="0"/>
                <a:sym typeface="Symbol" panose="05050102010706020507" pitchFamily="18" charset="2"/>
              </a:rPr>
              <a:t> by </a:t>
            </a:r>
            <a:r>
              <a:rPr lang="en-US" dirty="0" err="1">
                <a:latin typeface="Comic Sans MS" panose="030F0702030302020204" pitchFamily="66" charset="0"/>
                <a:sym typeface="Symbol" panose="05050102010706020507" pitchFamily="18" charset="2"/>
              </a:rPr>
              <a:t>y</a:t>
            </a:r>
            <a:r>
              <a:rPr lang="en-US" baseline="-25000" dirty="0" err="1">
                <a:latin typeface="Comic Sans MS" panose="030F0702030302020204" pitchFamily="66" charset="0"/>
                <a:sym typeface="Symbol" panose="05050102010706020507" pitchFamily="18" charset="2"/>
              </a:rPr>
              <a:t>j</a:t>
            </a:r>
            <a:endParaRPr lang="en-US" i="1" baseline="-25000" dirty="0">
              <a:latin typeface="Times New Roman" pitchFamily="18" charset="0"/>
              <a:cs typeface="Times New Roman" pitchFamily="18" charset="0"/>
              <a:sym typeface="Symbol" panose="05050102010706020507" pitchFamily="18" charset="2"/>
            </a:endParaRPr>
          </a:p>
          <a:p>
            <a:endParaRPr lang="en-US" sz="1100" dirty="0">
              <a:latin typeface="Comic Sans MS" panose="030F0702030302020204" pitchFamily="66" charset="0"/>
              <a:sym typeface="Symbol" panose="05050102010706020507" pitchFamily="18" charset="2"/>
            </a:endParaRPr>
          </a:p>
          <a:p>
            <a:r>
              <a:rPr lang="en-US" dirty="0">
                <a:latin typeface="Comic Sans MS" panose="030F0702030302020204" pitchFamily="66" charset="0"/>
                <a:sym typeface="Symbol" panose="05050102010706020507" pitchFamily="18" charset="2"/>
              </a:rPr>
              <a:t>       </a:t>
            </a:r>
            <a:r>
              <a:rPr lang="en-US">
                <a:latin typeface="Comic Sans MS" panose="030F0702030302020204" pitchFamily="66" charset="0"/>
                <a:sym typeface="Symbol" panose="05050102010706020507" pitchFamily="18" charset="2"/>
              </a:rPr>
              <a:t>no edit operation </a:t>
            </a:r>
            <a:r>
              <a:rPr lang="en-US" dirty="0">
                <a:latin typeface="Comic Sans MS" panose="030F0702030302020204" pitchFamily="66" charset="0"/>
                <a:sym typeface="Symbol" panose="05050102010706020507" pitchFamily="18" charset="2"/>
              </a:rPr>
              <a:t>(done when x</a:t>
            </a:r>
            <a:r>
              <a:rPr lang="en-US" baseline="-25000" dirty="0">
                <a:latin typeface="Comic Sans MS" panose="030F0702030302020204" pitchFamily="66" charset="0"/>
                <a:sym typeface="Symbol" panose="05050102010706020507" pitchFamily="18" charset="2"/>
              </a:rPr>
              <a:t>i</a:t>
            </a:r>
            <a:r>
              <a:rPr lang="en-US" dirty="0">
                <a:latin typeface="Comic Sans MS" panose="030F0702030302020204" pitchFamily="66" charset="0"/>
                <a:sym typeface="Symbol" panose="05050102010706020507" pitchFamily="18" charset="2"/>
              </a:rPr>
              <a:t> == </a:t>
            </a:r>
            <a:r>
              <a:rPr lang="en-US" dirty="0" err="1">
                <a:latin typeface="Comic Sans MS" panose="030F0702030302020204" pitchFamily="66" charset="0"/>
                <a:sym typeface="Symbol" panose="05050102010706020507" pitchFamily="18" charset="2"/>
              </a:rPr>
              <a:t>y</a:t>
            </a:r>
            <a:r>
              <a:rPr lang="en-US" baseline="-25000" dirty="0" err="1">
                <a:latin typeface="Comic Sans MS" panose="030F0702030302020204" pitchFamily="66" charset="0"/>
                <a:sym typeface="Symbol" panose="05050102010706020507" pitchFamily="18" charset="2"/>
              </a:rPr>
              <a:t>j</a:t>
            </a:r>
            <a:r>
              <a:rPr lang="en-US" dirty="0">
                <a:latin typeface="Comic Sans MS" panose="030F0702030302020204" pitchFamily="66" charset="0"/>
                <a:sym typeface="Symbol" panose="05050102010706020507" pitchFamily="18" charset="2"/>
              </a:rPr>
              <a:t>)</a:t>
            </a:r>
            <a:endParaRPr lang="en-US" i="1" baseline="-25000" dirty="0"/>
          </a:p>
        </p:txBody>
      </p:sp>
      <p:cxnSp>
        <p:nvCxnSpPr>
          <p:cNvPr id="51" name="Straight Arrow Connector 50"/>
          <p:cNvCxnSpPr/>
          <p:nvPr/>
        </p:nvCxnSpPr>
        <p:spPr>
          <a:xfrm rot="16200000" flipV="1">
            <a:off x="5387050" y="3581400"/>
            <a:ext cx="152400" cy="152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76550" y="0"/>
            <a:ext cx="626745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 rot="2454045">
                <a:off x="5099701" y="3851396"/>
                <a:ext cx="685799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⇐</m:t>
                      </m:r>
                    </m:oMath>
                  </m:oMathPara>
                </a14:m>
                <a:endParaRPr lang="en-US" sz="24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454045">
                <a:off x="5099701" y="3851396"/>
                <a:ext cx="685799" cy="738664"/>
              </a:xfrm>
              <a:prstGeom prst="rect">
                <a:avLst/>
              </a:prstGeom>
              <a:blipFill rotWithShape="0">
                <a:blip r:embed="rId4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4790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b="1" dirty="0"/>
              <a:t>Simulation</a:t>
            </a:r>
          </a:p>
        </p:txBody>
      </p:sp>
      <p:graphicFrame>
        <p:nvGraphicFramePr>
          <p:cNvPr id="659460" name="Group 4"/>
          <p:cNvGraphicFramePr>
            <a:graphicFrameLocks noGrp="1"/>
          </p:cNvGraphicFramePr>
          <p:nvPr/>
        </p:nvGraphicFramePr>
        <p:xfrm>
          <a:off x="917575" y="2133603"/>
          <a:ext cx="4044948" cy="4471048"/>
        </p:xfrm>
        <a:graphic>
          <a:graphicData uri="http://schemas.openxmlformats.org/drawingml/2006/table">
            <a:tbl>
              <a:tblPr/>
              <a:tblGrid>
                <a:gridCol w="6738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38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38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56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385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385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201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600" dirty="0">
                          <a:latin typeface="Times New Roman" pitchFamily="18" charset="0"/>
                          <a:cs typeface="Times New Roman" pitchFamily="18" charset="0"/>
                          <a:sym typeface="Symbol" panose="05050102010706020507" pitchFamily="18" charset="2"/>
                        </a:rPr>
                        <a:t>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Times New Roman" pitchFamily="18" charset="0"/>
                          <a:cs typeface="Times New Roman" pitchFamily="18" charset="0"/>
                          <a:sym typeface="Symbol" panose="05050102010706020507" pitchFamily="18" charset="2"/>
                        </a:rPr>
                        <a:t> 1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/>
                        <a:buChar char="¬"/>
                        <a:tabLst/>
                      </a:pPr>
                      <a:r>
                        <a:rPr lang="en-US" sz="1600" dirty="0">
                          <a:latin typeface="Times New Roman" pitchFamily="18" charset="0"/>
                          <a:cs typeface="Times New Roman" pitchFamily="18" charset="0"/>
                          <a:sym typeface="Symbol" panose="05050102010706020507" pitchFamily="18" charset="2"/>
                        </a:rPr>
                        <a:t> 2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/>
                        <a:buChar char="¬"/>
                        <a:tabLst/>
                      </a:pPr>
                      <a:r>
                        <a:rPr lang="en-US" sz="1600" dirty="0">
                          <a:latin typeface="Times New Roman" pitchFamily="18" charset="0"/>
                          <a:cs typeface="Times New Roman" pitchFamily="18" charset="0"/>
                          <a:sym typeface="Symbol" panose="05050102010706020507" pitchFamily="18" charset="2"/>
                        </a:rPr>
                        <a:t> 3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/>
                        <a:buChar char="¬"/>
                        <a:tabLst/>
                      </a:pPr>
                      <a:r>
                        <a:rPr lang="en-US" sz="1600" dirty="0">
                          <a:latin typeface="Times New Roman" pitchFamily="18" charset="0"/>
                          <a:cs typeface="Times New Roman" pitchFamily="18" charset="0"/>
                          <a:sym typeface="Symbol" panose="05050102010706020507" pitchFamily="18" charset="2"/>
                        </a:rPr>
                        <a:t> 4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600" dirty="0">
                          <a:latin typeface="Times New Roman" pitchFamily="18" charset="0"/>
                          <a:cs typeface="Times New Roman" pitchFamily="18" charset="0"/>
                          <a:sym typeface="Symbol" panose="05050102010706020507" pitchFamily="18" charset="2"/>
                        </a:rPr>
                        <a:t> 5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1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omic Sans MS" panose="030F0702030302020204" pitchFamily="66" charset="0"/>
                          <a:sym typeface="Symbol" panose="05050102010706020507" pitchFamily="18" charset="2"/>
                        </a:rPr>
                        <a:t>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1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omic Sans MS" panose="030F0702030302020204" pitchFamily="66" charset="0"/>
                          <a:sym typeface="Symbol" panose="05050102010706020507" pitchFamily="18" charset="2"/>
                        </a:rPr>
                        <a:t>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1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omic Sans MS" panose="030F0702030302020204" pitchFamily="66" charset="0"/>
                          <a:sym typeface="Symbol" panose="05050102010706020507" pitchFamily="18" charset="2"/>
                        </a:rPr>
                        <a:t>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1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omic Sans MS" panose="030F0702030302020204" pitchFamily="66" charset="0"/>
                          <a:sym typeface="Symbol" panose="05050102010706020507" pitchFamily="18" charset="2"/>
                        </a:rPr>
                        <a:t>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1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omic Sans MS" panose="030F0702030302020204" pitchFamily="66" charset="0"/>
                          <a:sym typeface="Symbol" panose="05050102010706020507" pitchFamily="18" charset="2"/>
                        </a:rPr>
                        <a:t>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1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omic Sans MS" panose="030F0702030302020204" pitchFamily="66" charset="0"/>
                          <a:sym typeface="Symbol" panose="05050102010706020507" pitchFamily="18" charset="2"/>
                        </a:rPr>
                        <a:t>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2" name="Group 44"/>
          <p:cNvGrpSpPr/>
          <p:nvPr/>
        </p:nvGrpSpPr>
        <p:grpSpPr>
          <a:xfrm>
            <a:off x="490537" y="1371600"/>
            <a:ext cx="4395787" cy="1173162"/>
            <a:chOff x="2233613" y="2187575"/>
            <a:chExt cx="3810000" cy="1173162"/>
          </a:xfrm>
        </p:grpSpPr>
        <p:sp>
          <p:nvSpPr>
            <p:cNvPr id="202832" name="Text Box 78"/>
            <p:cNvSpPr txBox="1">
              <a:spLocks noChangeArrowheads="1"/>
            </p:cNvSpPr>
            <p:nvPr/>
          </p:nvSpPr>
          <p:spPr bwMode="auto">
            <a:xfrm>
              <a:off x="2774950" y="2187575"/>
              <a:ext cx="3238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>
                  <a:solidFill>
                    <a:prstClr val="black"/>
                  </a:solidFill>
                  <a:latin typeface="Comic Sans MS" panose="030F0702030302020204" pitchFamily="66" charset="0"/>
                </a:rPr>
                <a:t>0</a:t>
              </a:r>
            </a:p>
          </p:txBody>
        </p:sp>
        <p:sp>
          <p:nvSpPr>
            <p:cNvPr id="202833" name="Text Box 79"/>
            <p:cNvSpPr txBox="1">
              <a:spLocks noChangeArrowheads="1"/>
            </p:cNvSpPr>
            <p:nvPr/>
          </p:nvSpPr>
          <p:spPr bwMode="auto">
            <a:xfrm>
              <a:off x="3384550" y="2187575"/>
              <a:ext cx="287338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>
                  <a:solidFill>
                    <a:prstClr val="black"/>
                  </a:solidFill>
                  <a:latin typeface="Comic Sans MS" panose="030F0702030302020204" pitchFamily="66" charset="0"/>
                </a:rPr>
                <a:t>1</a:t>
              </a:r>
            </a:p>
          </p:txBody>
        </p:sp>
        <p:sp>
          <p:nvSpPr>
            <p:cNvPr id="202834" name="Text Box 80"/>
            <p:cNvSpPr txBox="1">
              <a:spLocks noChangeArrowheads="1"/>
            </p:cNvSpPr>
            <p:nvPr/>
          </p:nvSpPr>
          <p:spPr bwMode="auto">
            <a:xfrm>
              <a:off x="3938588" y="2187575"/>
              <a:ext cx="3238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>
                  <a:solidFill>
                    <a:prstClr val="black"/>
                  </a:solidFill>
                  <a:latin typeface="Comic Sans MS" panose="030F0702030302020204" pitchFamily="66" charset="0"/>
                </a:rPr>
                <a:t>2</a:t>
              </a:r>
            </a:p>
          </p:txBody>
        </p:sp>
        <p:sp>
          <p:nvSpPr>
            <p:cNvPr id="202836" name="Text Box 82"/>
            <p:cNvSpPr txBox="1">
              <a:spLocks noChangeArrowheads="1"/>
            </p:cNvSpPr>
            <p:nvPr/>
          </p:nvSpPr>
          <p:spPr bwMode="auto">
            <a:xfrm>
              <a:off x="4568825" y="2187575"/>
              <a:ext cx="3238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>
                  <a:solidFill>
                    <a:prstClr val="black"/>
                  </a:solidFill>
                  <a:latin typeface="Comic Sans MS" panose="030F0702030302020204" pitchFamily="66" charset="0"/>
                </a:rPr>
                <a:t>3</a:t>
              </a:r>
            </a:p>
          </p:txBody>
        </p:sp>
        <p:sp>
          <p:nvSpPr>
            <p:cNvPr id="202837" name="Text Box 83"/>
            <p:cNvSpPr txBox="1">
              <a:spLocks noChangeArrowheads="1"/>
            </p:cNvSpPr>
            <p:nvPr/>
          </p:nvSpPr>
          <p:spPr bwMode="auto">
            <a:xfrm>
              <a:off x="5140325" y="2187575"/>
              <a:ext cx="3238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dirty="0">
                  <a:solidFill>
                    <a:prstClr val="black"/>
                  </a:solidFill>
                  <a:latin typeface="Comic Sans MS" panose="030F0702030302020204" pitchFamily="66" charset="0"/>
                </a:rPr>
                <a:t>4</a:t>
              </a:r>
            </a:p>
          </p:txBody>
        </p:sp>
        <p:sp>
          <p:nvSpPr>
            <p:cNvPr id="202838" name="Text Box 84"/>
            <p:cNvSpPr txBox="1">
              <a:spLocks noChangeArrowheads="1"/>
            </p:cNvSpPr>
            <p:nvPr/>
          </p:nvSpPr>
          <p:spPr bwMode="auto">
            <a:xfrm>
              <a:off x="5719763" y="2187575"/>
              <a:ext cx="3238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>
                  <a:solidFill>
                    <a:prstClr val="black"/>
                  </a:solidFill>
                  <a:latin typeface="Comic Sans MS" panose="030F0702030302020204" pitchFamily="66" charset="0"/>
                </a:rPr>
                <a:t>5</a:t>
              </a:r>
            </a:p>
          </p:txBody>
        </p:sp>
        <p:sp>
          <p:nvSpPr>
            <p:cNvPr id="202839" name="Text Box 85"/>
            <p:cNvSpPr txBox="1">
              <a:spLocks noChangeArrowheads="1"/>
            </p:cNvSpPr>
            <p:nvPr/>
          </p:nvSpPr>
          <p:spPr bwMode="auto">
            <a:xfrm>
              <a:off x="2768600" y="2498725"/>
              <a:ext cx="365125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>
                  <a:solidFill>
                    <a:prstClr val="black"/>
                  </a:solidFill>
                  <a:latin typeface="Comic Sans MS" panose="030F0702030302020204" pitchFamily="66" charset="0"/>
                </a:rPr>
                <a:t>y</a:t>
              </a:r>
              <a:r>
                <a:rPr lang="en-US" baseline="-25000">
                  <a:solidFill>
                    <a:prstClr val="black"/>
                  </a:solidFill>
                  <a:latin typeface="Comic Sans MS" panose="030F0702030302020204" pitchFamily="66" charset="0"/>
                </a:rPr>
                <a:t>j</a:t>
              </a:r>
              <a:endParaRPr lang="en-US">
                <a:solidFill>
                  <a:prstClr val="black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202840" name="Text Box 86"/>
            <p:cNvSpPr txBox="1">
              <a:spLocks noChangeArrowheads="1"/>
            </p:cNvSpPr>
            <p:nvPr/>
          </p:nvSpPr>
          <p:spPr bwMode="auto">
            <a:xfrm>
              <a:off x="3378200" y="2498725"/>
              <a:ext cx="29687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dirty="0">
                  <a:solidFill>
                    <a:prstClr val="black"/>
                  </a:solidFill>
                  <a:latin typeface="Comic Sans MS" panose="030F0702030302020204" pitchFamily="66" charset="0"/>
                </a:rPr>
                <a:t>s</a:t>
              </a:r>
            </a:p>
          </p:txBody>
        </p:sp>
        <p:sp>
          <p:nvSpPr>
            <p:cNvPr id="202841" name="Text Box 87"/>
            <p:cNvSpPr txBox="1">
              <a:spLocks noChangeArrowheads="1"/>
            </p:cNvSpPr>
            <p:nvPr/>
          </p:nvSpPr>
          <p:spPr bwMode="auto">
            <a:xfrm>
              <a:off x="3932238" y="2498725"/>
              <a:ext cx="30809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dirty="0">
                  <a:solidFill>
                    <a:prstClr val="black"/>
                  </a:solidFill>
                  <a:latin typeface="Comic Sans MS" panose="030F0702030302020204" pitchFamily="66" charset="0"/>
                </a:rPr>
                <a:t>p</a:t>
              </a:r>
            </a:p>
          </p:txBody>
        </p:sp>
        <p:sp>
          <p:nvSpPr>
            <p:cNvPr id="202843" name="Text Box 89"/>
            <p:cNvSpPr txBox="1">
              <a:spLocks noChangeArrowheads="1"/>
            </p:cNvSpPr>
            <p:nvPr/>
          </p:nvSpPr>
          <p:spPr bwMode="auto">
            <a:xfrm>
              <a:off x="4562475" y="2498725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dirty="0">
                  <a:solidFill>
                    <a:prstClr val="black"/>
                  </a:solidFill>
                  <a:latin typeface="Comic Sans MS" panose="030F0702030302020204" pitchFamily="66" charset="0"/>
                </a:rPr>
                <a:t>e</a:t>
              </a:r>
            </a:p>
          </p:txBody>
        </p:sp>
        <p:sp>
          <p:nvSpPr>
            <p:cNvPr id="202844" name="Text Box 90"/>
            <p:cNvSpPr txBox="1">
              <a:spLocks noChangeArrowheads="1"/>
            </p:cNvSpPr>
            <p:nvPr/>
          </p:nvSpPr>
          <p:spPr bwMode="auto">
            <a:xfrm>
              <a:off x="5133975" y="2498725"/>
              <a:ext cx="30328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dirty="0">
                  <a:solidFill>
                    <a:prstClr val="black"/>
                  </a:solidFill>
                  <a:latin typeface="Comic Sans MS" panose="030F0702030302020204" pitchFamily="66" charset="0"/>
                </a:rPr>
                <a:t>a</a:t>
              </a:r>
            </a:p>
          </p:txBody>
        </p:sp>
        <p:sp>
          <p:nvSpPr>
            <p:cNvPr id="202845" name="Text Box 91"/>
            <p:cNvSpPr txBox="1">
              <a:spLocks noChangeArrowheads="1"/>
            </p:cNvSpPr>
            <p:nvPr/>
          </p:nvSpPr>
          <p:spPr bwMode="auto">
            <a:xfrm>
              <a:off x="5713413" y="2498725"/>
              <a:ext cx="3097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dirty="0">
                  <a:solidFill>
                    <a:prstClr val="black"/>
                  </a:solidFill>
                  <a:latin typeface="Comic Sans MS" panose="030F0702030302020204" pitchFamily="66" charset="0"/>
                </a:rPr>
                <a:t>k</a:t>
              </a:r>
            </a:p>
          </p:txBody>
        </p:sp>
        <p:sp>
          <p:nvSpPr>
            <p:cNvPr id="202857" name="Text Box 103"/>
            <p:cNvSpPr txBox="1">
              <a:spLocks noChangeArrowheads="1"/>
            </p:cNvSpPr>
            <p:nvPr/>
          </p:nvSpPr>
          <p:spPr bwMode="auto">
            <a:xfrm>
              <a:off x="2233613" y="2994025"/>
              <a:ext cx="3619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dirty="0">
                  <a:solidFill>
                    <a:prstClr val="black"/>
                  </a:solidFill>
                  <a:latin typeface="Comic Sans MS" panose="030F0702030302020204" pitchFamily="66" charset="0"/>
                </a:rPr>
                <a:t>x</a:t>
              </a:r>
              <a:r>
                <a:rPr lang="en-US" baseline="-25000" dirty="0">
                  <a:solidFill>
                    <a:prstClr val="black"/>
                  </a:solidFill>
                  <a:latin typeface="Comic Sans MS" panose="030F0702030302020204" pitchFamily="66" charset="0"/>
                </a:rPr>
                <a:t>i</a:t>
              </a:r>
              <a:endParaRPr lang="en-US" dirty="0">
                <a:solidFill>
                  <a:prstClr val="black"/>
                </a:solidFill>
                <a:latin typeface="Comic Sans MS" panose="030F0702030302020204" pitchFamily="66" charset="0"/>
              </a:endParaRPr>
            </a:p>
          </p:txBody>
        </p:sp>
      </p:grpSp>
      <p:grpSp>
        <p:nvGrpSpPr>
          <p:cNvPr id="3" name="Group 45"/>
          <p:cNvGrpSpPr/>
          <p:nvPr/>
        </p:nvGrpSpPr>
        <p:grpSpPr>
          <a:xfrm>
            <a:off x="76200" y="2209800"/>
            <a:ext cx="751104" cy="4419600"/>
            <a:chOff x="1819275" y="2834879"/>
            <a:chExt cx="751104" cy="3119278"/>
          </a:xfrm>
        </p:grpSpPr>
        <p:sp>
          <p:nvSpPr>
            <p:cNvPr id="202846" name="Text Box 92"/>
            <p:cNvSpPr txBox="1">
              <a:spLocks noChangeArrowheads="1"/>
            </p:cNvSpPr>
            <p:nvPr/>
          </p:nvSpPr>
          <p:spPr bwMode="auto">
            <a:xfrm>
              <a:off x="1819275" y="5127625"/>
              <a:ext cx="3238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>
                  <a:solidFill>
                    <a:prstClr val="black"/>
                  </a:solidFill>
                  <a:latin typeface="Comic Sans MS" panose="030F0702030302020204" pitchFamily="66" charset="0"/>
                </a:rPr>
                <a:t>5</a:t>
              </a:r>
            </a:p>
          </p:txBody>
        </p:sp>
        <p:sp>
          <p:nvSpPr>
            <p:cNvPr id="202847" name="Text Box 93"/>
            <p:cNvSpPr txBox="1">
              <a:spLocks noChangeArrowheads="1"/>
            </p:cNvSpPr>
            <p:nvPr/>
          </p:nvSpPr>
          <p:spPr bwMode="auto">
            <a:xfrm>
              <a:off x="1838325" y="3308350"/>
              <a:ext cx="287338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dirty="0">
                  <a:solidFill>
                    <a:prstClr val="black"/>
                  </a:solidFill>
                  <a:latin typeface="Comic Sans MS" panose="030F0702030302020204" pitchFamily="66" charset="0"/>
                </a:rPr>
                <a:t>1</a:t>
              </a:r>
            </a:p>
          </p:txBody>
        </p:sp>
        <p:sp>
          <p:nvSpPr>
            <p:cNvPr id="202848" name="Text Box 94"/>
            <p:cNvSpPr txBox="1">
              <a:spLocks noChangeArrowheads="1"/>
            </p:cNvSpPr>
            <p:nvPr/>
          </p:nvSpPr>
          <p:spPr bwMode="auto">
            <a:xfrm>
              <a:off x="1819275" y="3763963"/>
              <a:ext cx="3238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>
                  <a:solidFill>
                    <a:prstClr val="black"/>
                  </a:solidFill>
                  <a:latin typeface="Comic Sans MS" panose="030F0702030302020204" pitchFamily="66" charset="0"/>
                </a:rPr>
                <a:t>2</a:t>
              </a:r>
            </a:p>
          </p:txBody>
        </p:sp>
        <p:sp>
          <p:nvSpPr>
            <p:cNvPr id="202849" name="Text Box 95"/>
            <p:cNvSpPr txBox="1">
              <a:spLocks noChangeArrowheads="1"/>
            </p:cNvSpPr>
            <p:nvPr/>
          </p:nvSpPr>
          <p:spPr bwMode="auto">
            <a:xfrm>
              <a:off x="1819275" y="2834879"/>
              <a:ext cx="3238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dirty="0">
                  <a:solidFill>
                    <a:prstClr val="black"/>
                  </a:solidFill>
                  <a:latin typeface="Comic Sans MS" panose="030F0702030302020204" pitchFamily="66" charset="0"/>
                </a:rPr>
                <a:t>0</a:t>
              </a:r>
            </a:p>
          </p:txBody>
        </p:sp>
        <p:sp>
          <p:nvSpPr>
            <p:cNvPr id="202850" name="Text Box 96"/>
            <p:cNvSpPr txBox="1">
              <a:spLocks noChangeArrowheads="1"/>
            </p:cNvSpPr>
            <p:nvPr/>
          </p:nvSpPr>
          <p:spPr bwMode="auto">
            <a:xfrm>
              <a:off x="1819275" y="4217988"/>
              <a:ext cx="3238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>
                  <a:solidFill>
                    <a:prstClr val="black"/>
                  </a:solidFill>
                  <a:latin typeface="Comic Sans MS" panose="030F0702030302020204" pitchFamily="66" charset="0"/>
                </a:rPr>
                <a:t>3</a:t>
              </a:r>
            </a:p>
          </p:txBody>
        </p:sp>
        <p:sp>
          <p:nvSpPr>
            <p:cNvPr id="202851" name="Text Box 97"/>
            <p:cNvSpPr txBox="1">
              <a:spLocks noChangeArrowheads="1"/>
            </p:cNvSpPr>
            <p:nvPr/>
          </p:nvSpPr>
          <p:spPr bwMode="auto">
            <a:xfrm>
              <a:off x="1819275" y="4673600"/>
              <a:ext cx="3238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>
                  <a:solidFill>
                    <a:prstClr val="black"/>
                  </a:solidFill>
                  <a:latin typeface="Comic Sans MS" panose="030F0702030302020204" pitchFamily="66" charset="0"/>
                </a:rPr>
                <a:t>4</a:t>
              </a:r>
            </a:p>
          </p:txBody>
        </p:sp>
        <p:sp>
          <p:nvSpPr>
            <p:cNvPr id="202852" name="Text Box 98"/>
            <p:cNvSpPr txBox="1">
              <a:spLocks noChangeArrowheads="1"/>
            </p:cNvSpPr>
            <p:nvPr/>
          </p:nvSpPr>
          <p:spPr bwMode="auto">
            <a:xfrm>
              <a:off x="1819275" y="5583238"/>
              <a:ext cx="3238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>
                  <a:solidFill>
                    <a:prstClr val="black"/>
                  </a:solidFill>
                  <a:latin typeface="Comic Sans MS" panose="030F0702030302020204" pitchFamily="66" charset="0"/>
                </a:rPr>
                <a:t>6</a:t>
              </a:r>
            </a:p>
          </p:txBody>
        </p:sp>
        <p:sp>
          <p:nvSpPr>
            <p:cNvPr id="202854" name="Text Box 100"/>
            <p:cNvSpPr txBox="1">
              <a:spLocks noChangeArrowheads="1"/>
            </p:cNvSpPr>
            <p:nvPr/>
          </p:nvSpPr>
          <p:spPr bwMode="auto">
            <a:xfrm>
              <a:off x="2233613" y="5129213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dirty="0">
                  <a:solidFill>
                    <a:prstClr val="black"/>
                  </a:solidFill>
                  <a:latin typeface="Comic Sans MS" panose="030F0702030302020204" pitchFamily="66" charset="0"/>
                </a:rPr>
                <a:t>e</a:t>
              </a:r>
            </a:p>
          </p:txBody>
        </p:sp>
        <p:sp>
          <p:nvSpPr>
            <p:cNvPr id="202855" name="Text Box 101"/>
            <p:cNvSpPr txBox="1">
              <a:spLocks noChangeArrowheads="1"/>
            </p:cNvSpPr>
            <p:nvPr/>
          </p:nvSpPr>
          <p:spPr bwMode="auto">
            <a:xfrm>
              <a:off x="2252663" y="3309938"/>
              <a:ext cx="31771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dirty="0">
                  <a:solidFill>
                    <a:prstClr val="black"/>
                  </a:solidFill>
                  <a:latin typeface="Comic Sans MS" panose="030F0702030302020204" pitchFamily="66" charset="0"/>
                </a:rPr>
                <a:t>h</a:t>
              </a:r>
            </a:p>
          </p:txBody>
        </p:sp>
        <p:sp>
          <p:nvSpPr>
            <p:cNvPr id="202856" name="Text Box 102"/>
            <p:cNvSpPr txBox="1">
              <a:spLocks noChangeArrowheads="1"/>
            </p:cNvSpPr>
            <p:nvPr/>
          </p:nvSpPr>
          <p:spPr bwMode="auto">
            <a:xfrm>
              <a:off x="2233613" y="3765550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dirty="0">
                  <a:solidFill>
                    <a:prstClr val="black"/>
                  </a:solidFill>
                  <a:latin typeface="Comic Sans MS" panose="030F0702030302020204" pitchFamily="66" charset="0"/>
                </a:rPr>
                <a:t>e</a:t>
              </a:r>
            </a:p>
          </p:txBody>
        </p:sp>
        <p:sp>
          <p:nvSpPr>
            <p:cNvPr id="202858" name="Text Box 104"/>
            <p:cNvSpPr txBox="1">
              <a:spLocks noChangeArrowheads="1"/>
            </p:cNvSpPr>
            <p:nvPr/>
          </p:nvSpPr>
          <p:spPr bwMode="auto">
            <a:xfrm>
              <a:off x="2233613" y="4219575"/>
              <a:ext cx="30328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dirty="0">
                  <a:solidFill>
                    <a:prstClr val="black"/>
                  </a:solidFill>
                  <a:latin typeface="Comic Sans MS" panose="030F0702030302020204" pitchFamily="66" charset="0"/>
                </a:rPr>
                <a:t>a</a:t>
              </a:r>
            </a:p>
          </p:txBody>
        </p:sp>
        <p:sp>
          <p:nvSpPr>
            <p:cNvPr id="202859" name="Text Box 105"/>
            <p:cNvSpPr txBox="1">
              <a:spLocks noChangeArrowheads="1"/>
            </p:cNvSpPr>
            <p:nvPr/>
          </p:nvSpPr>
          <p:spPr bwMode="auto">
            <a:xfrm>
              <a:off x="2233613" y="4675188"/>
              <a:ext cx="29367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dirty="0">
                  <a:solidFill>
                    <a:prstClr val="black"/>
                  </a:solidFill>
                  <a:latin typeface="Comic Sans MS" panose="030F0702030302020204" pitchFamily="66" charset="0"/>
                </a:rPr>
                <a:t>t</a:t>
              </a:r>
            </a:p>
          </p:txBody>
        </p:sp>
        <p:sp>
          <p:nvSpPr>
            <p:cNvPr id="202860" name="Text Box 106"/>
            <p:cNvSpPr txBox="1">
              <a:spLocks noChangeArrowheads="1"/>
            </p:cNvSpPr>
            <p:nvPr/>
          </p:nvSpPr>
          <p:spPr bwMode="auto">
            <a:xfrm>
              <a:off x="2233613" y="5584825"/>
              <a:ext cx="29527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dirty="0">
                  <a:solidFill>
                    <a:prstClr val="black"/>
                  </a:solidFill>
                  <a:latin typeface="Comic Sans MS" panose="030F0702030302020204" pitchFamily="66" charset="0"/>
                </a:rPr>
                <a:t>r</a:t>
              </a:r>
            </a:p>
          </p:txBody>
        </p:sp>
      </p:grpSp>
      <p:cxnSp>
        <p:nvCxnSpPr>
          <p:cNvPr id="49" name="Straight Arrow Connector 48"/>
          <p:cNvCxnSpPr/>
          <p:nvPr/>
        </p:nvCxnSpPr>
        <p:spPr>
          <a:xfrm rot="16200000" flipV="1">
            <a:off x="1685923" y="2895600"/>
            <a:ext cx="152400" cy="152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5257800" y="2133600"/>
            <a:ext cx="3657600" cy="24468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Legends:</a:t>
            </a:r>
          </a:p>
          <a:p>
            <a:pPr algn="ctr"/>
            <a:endParaRPr lang="en-US" sz="1000" b="1" dirty="0">
              <a:latin typeface="Times New Roman" pitchFamily="18" charset="0"/>
              <a:cs typeface="Times New Roman" pitchFamily="18" charset="0"/>
              <a:sym typeface="Symbol" panose="05050102010706020507" pitchFamily="18" charset="2"/>
            </a:endParaRPr>
          </a:p>
          <a:p>
            <a:r>
              <a:rPr lang="en-US" b="1" dirty="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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    </a:t>
            </a:r>
            <a:r>
              <a:rPr lang="en-US" dirty="0">
                <a:latin typeface="Comic Sans MS" panose="030F0702030302020204" pitchFamily="66" charset="0"/>
                <a:sym typeface="Symbol" panose="05050102010706020507" pitchFamily="18" charset="2"/>
              </a:rPr>
              <a:t>Insert </a:t>
            </a:r>
            <a:r>
              <a:rPr lang="en-US" dirty="0" err="1">
                <a:latin typeface="Comic Sans MS" panose="030F0702030302020204" pitchFamily="66" charset="0"/>
                <a:sym typeface="Symbol" panose="05050102010706020507" pitchFamily="18" charset="2"/>
              </a:rPr>
              <a:t>y</a:t>
            </a:r>
            <a:r>
              <a:rPr lang="en-US" baseline="-25000" dirty="0" err="1">
                <a:latin typeface="Comic Sans MS" panose="030F0702030302020204" pitchFamily="66" charset="0"/>
                <a:sym typeface="Symbol" panose="05050102010706020507" pitchFamily="18" charset="2"/>
              </a:rPr>
              <a:t>j</a:t>
            </a:r>
            <a:endParaRPr lang="en-US" baseline="-25000" dirty="0">
              <a:latin typeface="Comic Sans MS" panose="030F0702030302020204" pitchFamily="66" charset="0"/>
              <a:sym typeface="Symbol" panose="05050102010706020507" pitchFamily="18" charset="2"/>
            </a:endParaRPr>
          </a:p>
          <a:p>
            <a:endParaRPr lang="en-US" i="1" baseline="-25000" dirty="0">
              <a:latin typeface="Times New Roman" pitchFamily="18" charset="0"/>
              <a:cs typeface="Times New Roman" pitchFamily="18" charset="0"/>
              <a:sym typeface="Symbol" panose="05050102010706020507" pitchFamily="18" charset="2"/>
            </a:endParaRPr>
          </a:p>
          <a:p>
            <a:pPr lvl="0"/>
            <a:r>
              <a:rPr lang="en-US" b="1" dirty="0">
                <a:latin typeface="Comic Sans MS" panose="030F0702030302020204" pitchFamily="66" charset="0"/>
                <a:sym typeface="Symbol" panose="05050102010706020507" pitchFamily="18" charset="2"/>
              </a:rPr>
              <a:t></a:t>
            </a:r>
            <a:r>
              <a:rPr lang="en-US" dirty="0">
                <a:latin typeface="Comic Sans MS" panose="030F0702030302020204" pitchFamily="66" charset="0"/>
                <a:sym typeface="Symbol" panose="05050102010706020507" pitchFamily="18" charset="2"/>
              </a:rPr>
              <a:t>     Delete x</a:t>
            </a:r>
            <a:r>
              <a:rPr lang="en-US" baseline="-25000" dirty="0">
                <a:latin typeface="Comic Sans MS" panose="030F0702030302020204" pitchFamily="66" charset="0"/>
                <a:sym typeface="Symbol" panose="05050102010706020507" pitchFamily="18" charset="2"/>
              </a:rPr>
              <a:t>i</a:t>
            </a:r>
          </a:p>
          <a:p>
            <a:pPr lvl="0"/>
            <a:endParaRPr lang="en-US" baseline="-25000" dirty="0">
              <a:latin typeface="Comic Sans MS" panose="030F0702030302020204" pitchFamily="66" charset="0"/>
              <a:sym typeface="Symbol" panose="05050102010706020507" pitchFamily="18" charset="2"/>
            </a:endParaRPr>
          </a:p>
          <a:p>
            <a:r>
              <a:rPr lang="en-US" dirty="0">
                <a:latin typeface="Comic Sans MS" panose="030F0702030302020204" pitchFamily="66" charset="0"/>
                <a:sym typeface="Symbol" panose="05050102010706020507" pitchFamily="18" charset="2"/>
              </a:rPr>
              <a:t>       Substitute x</a:t>
            </a:r>
            <a:r>
              <a:rPr lang="en-US" baseline="-25000" dirty="0">
                <a:latin typeface="Comic Sans MS" panose="030F0702030302020204" pitchFamily="66" charset="0"/>
                <a:sym typeface="Symbol" panose="05050102010706020507" pitchFamily="18" charset="2"/>
              </a:rPr>
              <a:t>i</a:t>
            </a:r>
            <a:r>
              <a:rPr lang="en-US" dirty="0">
                <a:latin typeface="Comic Sans MS" panose="030F0702030302020204" pitchFamily="66" charset="0"/>
                <a:sym typeface="Symbol" panose="05050102010706020507" pitchFamily="18" charset="2"/>
              </a:rPr>
              <a:t> by </a:t>
            </a:r>
            <a:r>
              <a:rPr lang="en-US" dirty="0" err="1">
                <a:latin typeface="Comic Sans MS" panose="030F0702030302020204" pitchFamily="66" charset="0"/>
                <a:sym typeface="Symbol" panose="05050102010706020507" pitchFamily="18" charset="2"/>
              </a:rPr>
              <a:t>y</a:t>
            </a:r>
            <a:r>
              <a:rPr lang="en-US" baseline="-25000" dirty="0" err="1">
                <a:latin typeface="Comic Sans MS" panose="030F0702030302020204" pitchFamily="66" charset="0"/>
                <a:sym typeface="Symbol" panose="05050102010706020507" pitchFamily="18" charset="2"/>
              </a:rPr>
              <a:t>j</a:t>
            </a:r>
            <a:endParaRPr lang="en-US" i="1" baseline="-25000" dirty="0">
              <a:latin typeface="Times New Roman" pitchFamily="18" charset="0"/>
              <a:cs typeface="Times New Roman" pitchFamily="18" charset="0"/>
              <a:sym typeface="Symbol" panose="05050102010706020507" pitchFamily="18" charset="2"/>
            </a:endParaRPr>
          </a:p>
          <a:p>
            <a:endParaRPr lang="en-US" sz="1100" dirty="0">
              <a:latin typeface="Comic Sans MS" panose="030F0702030302020204" pitchFamily="66" charset="0"/>
              <a:sym typeface="Symbol" panose="05050102010706020507" pitchFamily="18" charset="2"/>
            </a:endParaRPr>
          </a:p>
          <a:p>
            <a:r>
              <a:rPr lang="en-US" dirty="0">
                <a:latin typeface="Comic Sans MS" panose="030F0702030302020204" pitchFamily="66" charset="0"/>
                <a:sym typeface="Symbol" panose="05050102010706020507" pitchFamily="18" charset="2"/>
              </a:rPr>
              <a:t>       </a:t>
            </a:r>
            <a:r>
              <a:rPr lang="en-US">
                <a:latin typeface="Comic Sans MS" panose="030F0702030302020204" pitchFamily="66" charset="0"/>
                <a:sym typeface="Symbol" panose="05050102010706020507" pitchFamily="18" charset="2"/>
              </a:rPr>
              <a:t>no edit operation </a:t>
            </a:r>
            <a:r>
              <a:rPr lang="en-US" dirty="0">
                <a:latin typeface="Comic Sans MS" panose="030F0702030302020204" pitchFamily="66" charset="0"/>
                <a:sym typeface="Symbol" panose="05050102010706020507" pitchFamily="18" charset="2"/>
              </a:rPr>
              <a:t>(done when x</a:t>
            </a:r>
            <a:r>
              <a:rPr lang="en-US" baseline="-25000" dirty="0">
                <a:latin typeface="Comic Sans MS" panose="030F0702030302020204" pitchFamily="66" charset="0"/>
                <a:sym typeface="Symbol" panose="05050102010706020507" pitchFamily="18" charset="2"/>
              </a:rPr>
              <a:t>i</a:t>
            </a:r>
            <a:r>
              <a:rPr lang="en-US" dirty="0">
                <a:latin typeface="Comic Sans MS" panose="030F0702030302020204" pitchFamily="66" charset="0"/>
                <a:sym typeface="Symbol" panose="05050102010706020507" pitchFamily="18" charset="2"/>
              </a:rPr>
              <a:t> == </a:t>
            </a:r>
            <a:r>
              <a:rPr lang="en-US" dirty="0" err="1">
                <a:latin typeface="Comic Sans MS" panose="030F0702030302020204" pitchFamily="66" charset="0"/>
                <a:sym typeface="Symbol" panose="05050102010706020507" pitchFamily="18" charset="2"/>
              </a:rPr>
              <a:t>y</a:t>
            </a:r>
            <a:r>
              <a:rPr lang="en-US" baseline="-25000" dirty="0" err="1">
                <a:latin typeface="Comic Sans MS" panose="030F0702030302020204" pitchFamily="66" charset="0"/>
                <a:sym typeface="Symbol" panose="05050102010706020507" pitchFamily="18" charset="2"/>
              </a:rPr>
              <a:t>j</a:t>
            </a:r>
            <a:r>
              <a:rPr lang="en-US" dirty="0">
                <a:latin typeface="Comic Sans MS" panose="030F0702030302020204" pitchFamily="66" charset="0"/>
                <a:sym typeface="Symbol" panose="05050102010706020507" pitchFamily="18" charset="2"/>
              </a:rPr>
              <a:t>)</a:t>
            </a:r>
            <a:endParaRPr lang="en-US" i="1" baseline="-25000" dirty="0"/>
          </a:p>
        </p:txBody>
      </p:sp>
      <p:cxnSp>
        <p:nvCxnSpPr>
          <p:cNvPr id="52" name="Straight Arrow Connector 51"/>
          <p:cNvCxnSpPr/>
          <p:nvPr/>
        </p:nvCxnSpPr>
        <p:spPr>
          <a:xfrm rot="16200000" flipV="1">
            <a:off x="2371723" y="2895600"/>
            <a:ext cx="152400" cy="152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rot="16200000" flipV="1">
            <a:off x="3057523" y="2895601"/>
            <a:ext cx="152400" cy="152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rot="16200000" flipV="1">
            <a:off x="3743323" y="2895601"/>
            <a:ext cx="152400" cy="152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rot="16200000" flipV="1">
            <a:off x="4417548" y="2918751"/>
            <a:ext cx="152400" cy="152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76550" y="0"/>
            <a:ext cx="626745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 rot="2454045">
                <a:off x="5099701" y="3851396"/>
                <a:ext cx="685799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⇐</m:t>
                      </m:r>
                    </m:oMath>
                  </m:oMathPara>
                </a14:m>
                <a:endParaRPr lang="en-US" sz="24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454045">
                <a:off x="5099701" y="3851396"/>
                <a:ext cx="685799" cy="738664"/>
              </a:xfrm>
              <a:prstGeom prst="rect">
                <a:avLst/>
              </a:prstGeom>
              <a:blipFill rotWithShape="0">
                <a:blip r:embed="rId4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Arrow Connector 43"/>
          <p:cNvCxnSpPr/>
          <p:nvPr/>
        </p:nvCxnSpPr>
        <p:spPr>
          <a:xfrm rot="16200000" flipV="1">
            <a:off x="5387050" y="3581400"/>
            <a:ext cx="152400" cy="152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37692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b="1" dirty="0"/>
              <a:t>Simulation</a:t>
            </a:r>
          </a:p>
        </p:txBody>
      </p:sp>
      <p:graphicFrame>
        <p:nvGraphicFramePr>
          <p:cNvPr id="659460" name="Group 4"/>
          <p:cNvGraphicFramePr>
            <a:graphicFrameLocks noGrp="1"/>
          </p:cNvGraphicFramePr>
          <p:nvPr/>
        </p:nvGraphicFramePr>
        <p:xfrm>
          <a:off x="917575" y="2133603"/>
          <a:ext cx="4044948" cy="4471048"/>
        </p:xfrm>
        <a:graphic>
          <a:graphicData uri="http://schemas.openxmlformats.org/drawingml/2006/table">
            <a:tbl>
              <a:tblPr/>
              <a:tblGrid>
                <a:gridCol w="6738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38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38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56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385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385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201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600" dirty="0">
                          <a:latin typeface="Times New Roman" pitchFamily="18" charset="0"/>
                          <a:cs typeface="Times New Roman" pitchFamily="18" charset="0"/>
                          <a:sym typeface="Symbol" panose="05050102010706020507" pitchFamily="18" charset="2"/>
                        </a:rPr>
                        <a:t>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Times New Roman" pitchFamily="18" charset="0"/>
                          <a:cs typeface="Times New Roman" pitchFamily="18" charset="0"/>
                          <a:sym typeface="Symbol" panose="05050102010706020507" pitchFamily="18" charset="2"/>
                        </a:rPr>
                        <a:t> 1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/>
                        <a:buChar char="¬"/>
                        <a:tabLst/>
                      </a:pPr>
                      <a:r>
                        <a:rPr lang="en-US" sz="1600" dirty="0">
                          <a:latin typeface="Times New Roman" pitchFamily="18" charset="0"/>
                          <a:cs typeface="Times New Roman" pitchFamily="18" charset="0"/>
                          <a:sym typeface="Symbol" panose="05050102010706020507" pitchFamily="18" charset="2"/>
                        </a:rPr>
                        <a:t> 2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/>
                        <a:buChar char="¬"/>
                        <a:tabLst/>
                      </a:pPr>
                      <a:r>
                        <a:rPr lang="en-US" sz="1600" dirty="0">
                          <a:latin typeface="Times New Roman" pitchFamily="18" charset="0"/>
                          <a:cs typeface="Times New Roman" pitchFamily="18" charset="0"/>
                          <a:sym typeface="Symbol" panose="05050102010706020507" pitchFamily="18" charset="2"/>
                        </a:rPr>
                        <a:t> 3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/>
                        <a:buChar char="¬"/>
                        <a:tabLst/>
                      </a:pPr>
                      <a:r>
                        <a:rPr lang="en-US" sz="1600" dirty="0">
                          <a:latin typeface="Times New Roman" pitchFamily="18" charset="0"/>
                          <a:cs typeface="Times New Roman" pitchFamily="18" charset="0"/>
                          <a:sym typeface="Symbol" panose="05050102010706020507" pitchFamily="18" charset="2"/>
                        </a:rPr>
                        <a:t> 4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600" dirty="0">
                          <a:latin typeface="Times New Roman" pitchFamily="18" charset="0"/>
                          <a:cs typeface="Times New Roman" pitchFamily="18" charset="0"/>
                          <a:sym typeface="Symbol" panose="05050102010706020507" pitchFamily="18" charset="2"/>
                        </a:rPr>
                        <a:t> 5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1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omic Sans MS" panose="030F0702030302020204" pitchFamily="66" charset="0"/>
                          <a:sym typeface="Symbol" panose="05050102010706020507" pitchFamily="18" charset="2"/>
                        </a:rPr>
                        <a:t>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1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omic Sans MS" panose="030F0702030302020204" pitchFamily="66" charset="0"/>
                          <a:sym typeface="Symbol" panose="05050102010706020507" pitchFamily="18" charset="2"/>
                        </a:rPr>
                        <a:t>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600" dirty="0">
                          <a:latin typeface="Times New Roman" pitchFamily="18" charset="0"/>
                          <a:cs typeface="Times New Roman" pitchFamily="18" charset="0"/>
                          <a:sym typeface="Symbol" panose="05050102010706020507" pitchFamily="18" charset="2"/>
                        </a:rPr>
                        <a:t>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600" dirty="0">
                          <a:latin typeface="Times New Roman" pitchFamily="18" charset="0"/>
                          <a:cs typeface="Times New Roman" pitchFamily="18" charset="0"/>
                          <a:sym typeface="Symbol" panose="05050102010706020507" pitchFamily="18" charset="2"/>
                        </a:rPr>
                        <a:t>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1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omic Sans MS" panose="030F0702030302020204" pitchFamily="66" charset="0"/>
                          <a:sym typeface="Symbol" panose="05050102010706020507" pitchFamily="18" charset="2"/>
                        </a:rPr>
                        <a:t>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1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omic Sans MS" panose="030F0702030302020204" pitchFamily="66" charset="0"/>
                          <a:sym typeface="Symbol" panose="05050102010706020507" pitchFamily="18" charset="2"/>
                        </a:rPr>
                        <a:t>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1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omic Sans MS" panose="030F0702030302020204" pitchFamily="66" charset="0"/>
                          <a:sym typeface="Symbol" panose="05050102010706020507" pitchFamily="18" charset="2"/>
                        </a:rPr>
                        <a:t>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1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omic Sans MS" panose="030F0702030302020204" pitchFamily="66" charset="0"/>
                          <a:sym typeface="Symbol" panose="05050102010706020507" pitchFamily="18" charset="2"/>
                        </a:rPr>
                        <a:t>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2" name="Group 44"/>
          <p:cNvGrpSpPr/>
          <p:nvPr/>
        </p:nvGrpSpPr>
        <p:grpSpPr>
          <a:xfrm>
            <a:off x="490537" y="1371600"/>
            <a:ext cx="4395787" cy="1173162"/>
            <a:chOff x="2233613" y="2187575"/>
            <a:chExt cx="3810000" cy="1173162"/>
          </a:xfrm>
        </p:grpSpPr>
        <p:sp>
          <p:nvSpPr>
            <p:cNvPr id="202832" name="Text Box 78"/>
            <p:cNvSpPr txBox="1">
              <a:spLocks noChangeArrowheads="1"/>
            </p:cNvSpPr>
            <p:nvPr/>
          </p:nvSpPr>
          <p:spPr bwMode="auto">
            <a:xfrm>
              <a:off x="2774950" y="2187575"/>
              <a:ext cx="3238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>
                  <a:solidFill>
                    <a:prstClr val="black"/>
                  </a:solidFill>
                  <a:latin typeface="Comic Sans MS" panose="030F0702030302020204" pitchFamily="66" charset="0"/>
                </a:rPr>
                <a:t>0</a:t>
              </a:r>
            </a:p>
          </p:txBody>
        </p:sp>
        <p:sp>
          <p:nvSpPr>
            <p:cNvPr id="202833" name="Text Box 79"/>
            <p:cNvSpPr txBox="1">
              <a:spLocks noChangeArrowheads="1"/>
            </p:cNvSpPr>
            <p:nvPr/>
          </p:nvSpPr>
          <p:spPr bwMode="auto">
            <a:xfrm>
              <a:off x="3384550" y="2187575"/>
              <a:ext cx="287338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>
                  <a:solidFill>
                    <a:prstClr val="black"/>
                  </a:solidFill>
                  <a:latin typeface="Comic Sans MS" panose="030F0702030302020204" pitchFamily="66" charset="0"/>
                </a:rPr>
                <a:t>1</a:t>
              </a:r>
            </a:p>
          </p:txBody>
        </p:sp>
        <p:sp>
          <p:nvSpPr>
            <p:cNvPr id="202834" name="Text Box 80"/>
            <p:cNvSpPr txBox="1">
              <a:spLocks noChangeArrowheads="1"/>
            </p:cNvSpPr>
            <p:nvPr/>
          </p:nvSpPr>
          <p:spPr bwMode="auto">
            <a:xfrm>
              <a:off x="3938588" y="2187575"/>
              <a:ext cx="3238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>
                  <a:solidFill>
                    <a:prstClr val="black"/>
                  </a:solidFill>
                  <a:latin typeface="Comic Sans MS" panose="030F0702030302020204" pitchFamily="66" charset="0"/>
                </a:rPr>
                <a:t>2</a:t>
              </a:r>
            </a:p>
          </p:txBody>
        </p:sp>
        <p:sp>
          <p:nvSpPr>
            <p:cNvPr id="202836" name="Text Box 82"/>
            <p:cNvSpPr txBox="1">
              <a:spLocks noChangeArrowheads="1"/>
            </p:cNvSpPr>
            <p:nvPr/>
          </p:nvSpPr>
          <p:spPr bwMode="auto">
            <a:xfrm>
              <a:off x="4568825" y="2187575"/>
              <a:ext cx="3238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>
                  <a:solidFill>
                    <a:prstClr val="black"/>
                  </a:solidFill>
                  <a:latin typeface="Comic Sans MS" panose="030F0702030302020204" pitchFamily="66" charset="0"/>
                </a:rPr>
                <a:t>3</a:t>
              </a:r>
            </a:p>
          </p:txBody>
        </p:sp>
        <p:sp>
          <p:nvSpPr>
            <p:cNvPr id="202837" name="Text Box 83"/>
            <p:cNvSpPr txBox="1">
              <a:spLocks noChangeArrowheads="1"/>
            </p:cNvSpPr>
            <p:nvPr/>
          </p:nvSpPr>
          <p:spPr bwMode="auto">
            <a:xfrm>
              <a:off x="5140325" y="2187575"/>
              <a:ext cx="3238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dirty="0">
                  <a:solidFill>
                    <a:prstClr val="black"/>
                  </a:solidFill>
                  <a:latin typeface="Comic Sans MS" panose="030F0702030302020204" pitchFamily="66" charset="0"/>
                </a:rPr>
                <a:t>4</a:t>
              </a:r>
            </a:p>
          </p:txBody>
        </p:sp>
        <p:sp>
          <p:nvSpPr>
            <p:cNvPr id="202838" name="Text Box 84"/>
            <p:cNvSpPr txBox="1">
              <a:spLocks noChangeArrowheads="1"/>
            </p:cNvSpPr>
            <p:nvPr/>
          </p:nvSpPr>
          <p:spPr bwMode="auto">
            <a:xfrm>
              <a:off x="5719763" y="2187575"/>
              <a:ext cx="3238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>
                  <a:solidFill>
                    <a:prstClr val="black"/>
                  </a:solidFill>
                  <a:latin typeface="Comic Sans MS" panose="030F0702030302020204" pitchFamily="66" charset="0"/>
                </a:rPr>
                <a:t>5</a:t>
              </a:r>
            </a:p>
          </p:txBody>
        </p:sp>
        <p:sp>
          <p:nvSpPr>
            <p:cNvPr id="202839" name="Text Box 85"/>
            <p:cNvSpPr txBox="1">
              <a:spLocks noChangeArrowheads="1"/>
            </p:cNvSpPr>
            <p:nvPr/>
          </p:nvSpPr>
          <p:spPr bwMode="auto">
            <a:xfrm>
              <a:off x="2768600" y="2498725"/>
              <a:ext cx="365125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>
                  <a:solidFill>
                    <a:prstClr val="black"/>
                  </a:solidFill>
                  <a:latin typeface="Comic Sans MS" panose="030F0702030302020204" pitchFamily="66" charset="0"/>
                </a:rPr>
                <a:t>y</a:t>
              </a:r>
              <a:r>
                <a:rPr lang="en-US" baseline="-25000">
                  <a:solidFill>
                    <a:prstClr val="black"/>
                  </a:solidFill>
                  <a:latin typeface="Comic Sans MS" panose="030F0702030302020204" pitchFamily="66" charset="0"/>
                </a:rPr>
                <a:t>j</a:t>
              </a:r>
              <a:endParaRPr lang="en-US">
                <a:solidFill>
                  <a:prstClr val="black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202840" name="Text Box 86"/>
            <p:cNvSpPr txBox="1">
              <a:spLocks noChangeArrowheads="1"/>
            </p:cNvSpPr>
            <p:nvPr/>
          </p:nvSpPr>
          <p:spPr bwMode="auto">
            <a:xfrm>
              <a:off x="3378200" y="2498725"/>
              <a:ext cx="29687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dirty="0">
                  <a:solidFill>
                    <a:prstClr val="black"/>
                  </a:solidFill>
                  <a:latin typeface="Comic Sans MS" panose="030F0702030302020204" pitchFamily="66" charset="0"/>
                </a:rPr>
                <a:t>s</a:t>
              </a:r>
            </a:p>
          </p:txBody>
        </p:sp>
        <p:sp>
          <p:nvSpPr>
            <p:cNvPr id="202841" name="Text Box 87"/>
            <p:cNvSpPr txBox="1">
              <a:spLocks noChangeArrowheads="1"/>
            </p:cNvSpPr>
            <p:nvPr/>
          </p:nvSpPr>
          <p:spPr bwMode="auto">
            <a:xfrm>
              <a:off x="3932238" y="2498725"/>
              <a:ext cx="30809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dirty="0">
                  <a:solidFill>
                    <a:prstClr val="black"/>
                  </a:solidFill>
                  <a:latin typeface="Comic Sans MS" panose="030F0702030302020204" pitchFamily="66" charset="0"/>
                </a:rPr>
                <a:t>p</a:t>
              </a:r>
            </a:p>
          </p:txBody>
        </p:sp>
        <p:sp>
          <p:nvSpPr>
            <p:cNvPr id="202843" name="Text Box 89"/>
            <p:cNvSpPr txBox="1">
              <a:spLocks noChangeArrowheads="1"/>
            </p:cNvSpPr>
            <p:nvPr/>
          </p:nvSpPr>
          <p:spPr bwMode="auto">
            <a:xfrm>
              <a:off x="4562475" y="2498725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dirty="0">
                  <a:solidFill>
                    <a:prstClr val="black"/>
                  </a:solidFill>
                  <a:latin typeface="Comic Sans MS" panose="030F0702030302020204" pitchFamily="66" charset="0"/>
                </a:rPr>
                <a:t>e</a:t>
              </a:r>
            </a:p>
          </p:txBody>
        </p:sp>
        <p:sp>
          <p:nvSpPr>
            <p:cNvPr id="202844" name="Text Box 90"/>
            <p:cNvSpPr txBox="1">
              <a:spLocks noChangeArrowheads="1"/>
            </p:cNvSpPr>
            <p:nvPr/>
          </p:nvSpPr>
          <p:spPr bwMode="auto">
            <a:xfrm>
              <a:off x="5133975" y="2498725"/>
              <a:ext cx="30328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dirty="0">
                  <a:solidFill>
                    <a:prstClr val="black"/>
                  </a:solidFill>
                  <a:latin typeface="Comic Sans MS" panose="030F0702030302020204" pitchFamily="66" charset="0"/>
                </a:rPr>
                <a:t>a</a:t>
              </a:r>
            </a:p>
          </p:txBody>
        </p:sp>
        <p:sp>
          <p:nvSpPr>
            <p:cNvPr id="202845" name="Text Box 91"/>
            <p:cNvSpPr txBox="1">
              <a:spLocks noChangeArrowheads="1"/>
            </p:cNvSpPr>
            <p:nvPr/>
          </p:nvSpPr>
          <p:spPr bwMode="auto">
            <a:xfrm>
              <a:off x="5713413" y="2498725"/>
              <a:ext cx="3097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dirty="0">
                  <a:solidFill>
                    <a:prstClr val="black"/>
                  </a:solidFill>
                  <a:latin typeface="Comic Sans MS" panose="030F0702030302020204" pitchFamily="66" charset="0"/>
                </a:rPr>
                <a:t>k</a:t>
              </a:r>
            </a:p>
          </p:txBody>
        </p:sp>
        <p:sp>
          <p:nvSpPr>
            <p:cNvPr id="202857" name="Text Box 103"/>
            <p:cNvSpPr txBox="1">
              <a:spLocks noChangeArrowheads="1"/>
            </p:cNvSpPr>
            <p:nvPr/>
          </p:nvSpPr>
          <p:spPr bwMode="auto">
            <a:xfrm>
              <a:off x="2233613" y="2994025"/>
              <a:ext cx="3619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dirty="0">
                  <a:solidFill>
                    <a:prstClr val="black"/>
                  </a:solidFill>
                  <a:latin typeface="Comic Sans MS" panose="030F0702030302020204" pitchFamily="66" charset="0"/>
                </a:rPr>
                <a:t>x</a:t>
              </a:r>
              <a:r>
                <a:rPr lang="en-US" baseline="-25000" dirty="0">
                  <a:solidFill>
                    <a:prstClr val="black"/>
                  </a:solidFill>
                  <a:latin typeface="Comic Sans MS" panose="030F0702030302020204" pitchFamily="66" charset="0"/>
                </a:rPr>
                <a:t>i</a:t>
              </a:r>
              <a:endParaRPr lang="en-US" dirty="0">
                <a:solidFill>
                  <a:prstClr val="black"/>
                </a:solidFill>
                <a:latin typeface="Comic Sans MS" panose="030F0702030302020204" pitchFamily="66" charset="0"/>
              </a:endParaRPr>
            </a:p>
          </p:txBody>
        </p:sp>
      </p:grpSp>
      <p:grpSp>
        <p:nvGrpSpPr>
          <p:cNvPr id="3" name="Group 45"/>
          <p:cNvGrpSpPr/>
          <p:nvPr/>
        </p:nvGrpSpPr>
        <p:grpSpPr>
          <a:xfrm>
            <a:off x="76200" y="2209800"/>
            <a:ext cx="751104" cy="4419600"/>
            <a:chOff x="1819275" y="2834879"/>
            <a:chExt cx="751104" cy="3119278"/>
          </a:xfrm>
        </p:grpSpPr>
        <p:sp>
          <p:nvSpPr>
            <p:cNvPr id="202846" name="Text Box 92"/>
            <p:cNvSpPr txBox="1">
              <a:spLocks noChangeArrowheads="1"/>
            </p:cNvSpPr>
            <p:nvPr/>
          </p:nvSpPr>
          <p:spPr bwMode="auto">
            <a:xfrm>
              <a:off x="1819275" y="5127625"/>
              <a:ext cx="3238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>
                  <a:solidFill>
                    <a:prstClr val="black"/>
                  </a:solidFill>
                  <a:latin typeface="Comic Sans MS" panose="030F0702030302020204" pitchFamily="66" charset="0"/>
                </a:rPr>
                <a:t>5</a:t>
              </a:r>
            </a:p>
          </p:txBody>
        </p:sp>
        <p:sp>
          <p:nvSpPr>
            <p:cNvPr id="202847" name="Text Box 93"/>
            <p:cNvSpPr txBox="1">
              <a:spLocks noChangeArrowheads="1"/>
            </p:cNvSpPr>
            <p:nvPr/>
          </p:nvSpPr>
          <p:spPr bwMode="auto">
            <a:xfrm>
              <a:off x="1838325" y="3308350"/>
              <a:ext cx="287338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dirty="0">
                  <a:solidFill>
                    <a:prstClr val="black"/>
                  </a:solidFill>
                  <a:latin typeface="Comic Sans MS" panose="030F0702030302020204" pitchFamily="66" charset="0"/>
                </a:rPr>
                <a:t>1</a:t>
              </a:r>
            </a:p>
          </p:txBody>
        </p:sp>
        <p:sp>
          <p:nvSpPr>
            <p:cNvPr id="202848" name="Text Box 94"/>
            <p:cNvSpPr txBox="1">
              <a:spLocks noChangeArrowheads="1"/>
            </p:cNvSpPr>
            <p:nvPr/>
          </p:nvSpPr>
          <p:spPr bwMode="auto">
            <a:xfrm>
              <a:off x="1819275" y="3763963"/>
              <a:ext cx="3238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>
                  <a:solidFill>
                    <a:prstClr val="black"/>
                  </a:solidFill>
                  <a:latin typeface="Comic Sans MS" panose="030F0702030302020204" pitchFamily="66" charset="0"/>
                </a:rPr>
                <a:t>2</a:t>
              </a:r>
            </a:p>
          </p:txBody>
        </p:sp>
        <p:sp>
          <p:nvSpPr>
            <p:cNvPr id="202849" name="Text Box 95"/>
            <p:cNvSpPr txBox="1">
              <a:spLocks noChangeArrowheads="1"/>
            </p:cNvSpPr>
            <p:nvPr/>
          </p:nvSpPr>
          <p:spPr bwMode="auto">
            <a:xfrm>
              <a:off x="1819275" y="2834879"/>
              <a:ext cx="3238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dirty="0">
                  <a:solidFill>
                    <a:prstClr val="black"/>
                  </a:solidFill>
                  <a:latin typeface="Comic Sans MS" panose="030F0702030302020204" pitchFamily="66" charset="0"/>
                </a:rPr>
                <a:t>0</a:t>
              </a:r>
            </a:p>
          </p:txBody>
        </p:sp>
        <p:sp>
          <p:nvSpPr>
            <p:cNvPr id="202850" name="Text Box 96"/>
            <p:cNvSpPr txBox="1">
              <a:spLocks noChangeArrowheads="1"/>
            </p:cNvSpPr>
            <p:nvPr/>
          </p:nvSpPr>
          <p:spPr bwMode="auto">
            <a:xfrm>
              <a:off x="1819275" y="4217988"/>
              <a:ext cx="3238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>
                  <a:solidFill>
                    <a:prstClr val="black"/>
                  </a:solidFill>
                  <a:latin typeface="Comic Sans MS" panose="030F0702030302020204" pitchFamily="66" charset="0"/>
                </a:rPr>
                <a:t>3</a:t>
              </a:r>
            </a:p>
          </p:txBody>
        </p:sp>
        <p:sp>
          <p:nvSpPr>
            <p:cNvPr id="202851" name="Text Box 97"/>
            <p:cNvSpPr txBox="1">
              <a:spLocks noChangeArrowheads="1"/>
            </p:cNvSpPr>
            <p:nvPr/>
          </p:nvSpPr>
          <p:spPr bwMode="auto">
            <a:xfrm>
              <a:off x="1819275" y="4673600"/>
              <a:ext cx="3238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>
                  <a:solidFill>
                    <a:prstClr val="black"/>
                  </a:solidFill>
                  <a:latin typeface="Comic Sans MS" panose="030F0702030302020204" pitchFamily="66" charset="0"/>
                </a:rPr>
                <a:t>4</a:t>
              </a:r>
            </a:p>
          </p:txBody>
        </p:sp>
        <p:sp>
          <p:nvSpPr>
            <p:cNvPr id="202852" name="Text Box 98"/>
            <p:cNvSpPr txBox="1">
              <a:spLocks noChangeArrowheads="1"/>
            </p:cNvSpPr>
            <p:nvPr/>
          </p:nvSpPr>
          <p:spPr bwMode="auto">
            <a:xfrm>
              <a:off x="1819275" y="5583238"/>
              <a:ext cx="3238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>
                  <a:solidFill>
                    <a:prstClr val="black"/>
                  </a:solidFill>
                  <a:latin typeface="Comic Sans MS" panose="030F0702030302020204" pitchFamily="66" charset="0"/>
                </a:rPr>
                <a:t>6</a:t>
              </a:r>
            </a:p>
          </p:txBody>
        </p:sp>
        <p:sp>
          <p:nvSpPr>
            <p:cNvPr id="202854" name="Text Box 100"/>
            <p:cNvSpPr txBox="1">
              <a:spLocks noChangeArrowheads="1"/>
            </p:cNvSpPr>
            <p:nvPr/>
          </p:nvSpPr>
          <p:spPr bwMode="auto">
            <a:xfrm>
              <a:off x="2233613" y="5129213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dirty="0">
                  <a:solidFill>
                    <a:prstClr val="black"/>
                  </a:solidFill>
                  <a:latin typeface="Comic Sans MS" panose="030F0702030302020204" pitchFamily="66" charset="0"/>
                </a:rPr>
                <a:t>e</a:t>
              </a:r>
            </a:p>
          </p:txBody>
        </p:sp>
        <p:sp>
          <p:nvSpPr>
            <p:cNvPr id="202855" name="Text Box 101"/>
            <p:cNvSpPr txBox="1">
              <a:spLocks noChangeArrowheads="1"/>
            </p:cNvSpPr>
            <p:nvPr/>
          </p:nvSpPr>
          <p:spPr bwMode="auto">
            <a:xfrm>
              <a:off x="2252663" y="3309938"/>
              <a:ext cx="31771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dirty="0">
                  <a:solidFill>
                    <a:prstClr val="black"/>
                  </a:solidFill>
                  <a:latin typeface="Comic Sans MS" panose="030F0702030302020204" pitchFamily="66" charset="0"/>
                </a:rPr>
                <a:t>h</a:t>
              </a:r>
            </a:p>
          </p:txBody>
        </p:sp>
        <p:sp>
          <p:nvSpPr>
            <p:cNvPr id="202856" name="Text Box 102"/>
            <p:cNvSpPr txBox="1">
              <a:spLocks noChangeArrowheads="1"/>
            </p:cNvSpPr>
            <p:nvPr/>
          </p:nvSpPr>
          <p:spPr bwMode="auto">
            <a:xfrm>
              <a:off x="2233613" y="3765550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dirty="0">
                  <a:solidFill>
                    <a:prstClr val="black"/>
                  </a:solidFill>
                  <a:latin typeface="Comic Sans MS" panose="030F0702030302020204" pitchFamily="66" charset="0"/>
                </a:rPr>
                <a:t>e</a:t>
              </a:r>
            </a:p>
          </p:txBody>
        </p:sp>
        <p:sp>
          <p:nvSpPr>
            <p:cNvPr id="202858" name="Text Box 104"/>
            <p:cNvSpPr txBox="1">
              <a:spLocks noChangeArrowheads="1"/>
            </p:cNvSpPr>
            <p:nvPr/>
          </p:nvSpPr>
          <p:spPr bwMode="auto">
            <a:xfrm>
              <a:off x="2233613" y="4219575"/>
              <a:ext cx="30328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dirty="0">
                  <a:solidFill>
                    <a:prstClr val="black"/>
                  </a:solidFill>
                  <a:latin typeface="Comic Sans MS" panose="030F0702030302020204" pitchFamily="66" charset="0"/>
                </a:rPr>
                <a:t>a</a:t>
              </a:r>
            </a:p>
          </p:txBody>
        </p:sp>
        <p:sp>
          <p:nvSpPr>
            <p:cNvPr id="202859" name="Text Box 105"/>
            <p:cNvSpPr txBox="1">
              <a:spLocks noChangeArrowheads="1"/>
            </p:cNvSpPr>
            <p:nvPr/>
          </p:nvSpPr>
          <p:spPr bwMode="auto">
            <a:xfrm>
              <a:off x="2233613" y="4675188"/>
              <a:ext cx="29367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dirty="0">
                  <a:solidFill>
                    <a:prstClr val="black"/>
                  </a:solidFill>
                  <a:latin typeface="Comic Sans MS" panose="030F0702030302020204" pitchFamily="66" charset="0"/>
                </a:rPr>
                <a:t>t</a:t>
              </a:r>
            </a:p>
          </p:txBody>
        </p:sp>
        <p:sp>
          <p:nvSpPr>
            <p:cNvPr id="202860" name="Text Box 106"/>
            <p:cNvSpPr txBox="1">
              <a:spLocks noChangeArrowheads="1"/>
            </p:cNvSpPr>
            <p:nvPr/>
          </p:nvSpPr>
          <p:spPr bwMode="auto">
            <a:xfrm>
              <a:off x="2233613" y="5584825"/>
              <a:ext cx="29527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dirty="0">
                  <a:solidFill>
                    <a:prstClr val="black"/>
                  </a:solidFill>
                  <a:latin typeface="Comic Sans MS" panose="030F0702030302020204" pitchFamily="66" charset="0"/>
                </a:rPr>
                <a:t>r</a:t>
              </a:r>
            </a:p>
          </p:txBody>
        </p:sp>
      </p:grpSp>
      <p:cxnSp>
        <p:nvCxnSpPr>
          <p:cNvPr id="49" name="Straight Arrow Connector 48"/>
          <p:cNvCxnSpPr/>
          <p:nvPr/>
        </p:nvCxnSpPr>
        <p:spPr>
          <a:xfrm rot="16200000" flipV="1">
            <a:off x="1685923" y="2895600"/>
            <a:ext cx="152400" cy="152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5257800" y="2133600"/>
            <a:ext cx="3657600" cy="24468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Legends:</a:t>
            </a:r>
          </a:p>
          <a:p>
            <a:pPr algn="ctr"/>
            <a:endParaRPr lang="en-US" sz="1000" b="1" dirty="0">
              <a:latin typeface="Times New Roman" pitchFamily="18" charset="0"/>
              <a:cs typeface="Times New Roman" pitchFamily="18" charset="0"/>
              <a:sym typeface="Symbol" panose="05050102010706020507" pitchFamily="18" charset="2"/>
            </a:endParaRPr>
          </a:p>
          <a:p>
            <a:r>
              <a:rPr lang="en-US" b="1" dirty="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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    </a:t>
            </a:r>
            <a:r>
              <a:rPr lang="en-US" dirty="0">
                <a:latin typeface="Comic Sans MS" panose="030F0702030302020204" pitchFamily="66" charset="0"/>
                <a:sym typeface="Symbol" panose="05050102010706020507" pitchFamily="18" charset="2"/>
              </a:rPr>
              <a:t>Insert </a:t>
            </a:r>
            <a:r>
              <a:rPr lang="en-US" dirty="0" err="1">
                <a:latin typeface="Comic Sans MS" panose="030F0702030302020204" pitchFamily="66" charset="0"/>
                <a:sym typeface="Symbol" panose="05050102010706020507" pitchFamily="18" charset="2"/>
              </a:rPr>
              <a:t>y</a:t>
            </a:r>
            <a:r>
              <a:rPr lang="en-US" baseline="-25000" dirty="0" err="1">
                <a:latin typeface="Comic Sans MS" panose="030F0702030302020204" pitchFamily="66" charset="0"/>
                <a:sym typeface="Symbol" panose="05050102010706020507" pitchFamily="18" charset="2"/>
              </a:rPr>
              <a:t>j</a:t>
            </a:r>
            <a:endParaRPr lang="en-US" baseline="-25000" dirty="0">
              <a:latin typeface="Comic Sans MS" panose="030F0702030302020204" pitchFamily="66" charset="0"/>
              <a:sym typeface="Symbol" panose="05050102010706020507" pitchFamily="18" charset="2"/>
            </a:endParaRPr>
          </a:p>
          <a:p>
            <a:endParaRPr lang="en-US" i="1" baseline="-25000" dirty="0">
              <a:latin typeface="Times New Roman" pitchFamily="18" charset="0"/>
              <a:cs typeface="Times New Roman" pitchFamily="18" charset="0"/>
              <a:sym typeface="Symbol" panose="05050102010706020507" pitchFamily="18" charset="2"/>
            </a:endParaRPr>
          </a:p>
          <a:p>
            <a:pPr lvl="0"/>
            <a:r>
              <a:rPr lang="en-US" b="1" dirty="0">
                <a:latin typeface="Comic Sans MS" panose="030F0702030302020204" pitchFamily="66" charset="0"/>
                <a:sym typeface="Symbol" panose="05050102010706020507" pitchFamily="18" charset="2"/>
              </a:rPr>
              <a:t></a:t>
            </a:r>
            <a:r>
              <a:rPr lang="en-US" dirty="0">
                <a:latin typeface="Comic Sans MS" panose="030F0702030302020204" pitchFamily="66" charset="0"/>
                <a:sym typeface="Symbol" panose="05050102010706020507" pitchFamily="18" charset="2"/>
              </a:rPr>
              <a:t>     Delete x</a:t>
            </a:r>
            <a:r>
              <a:rPr lang="en-US" baseline="-25000" dirty="0">
                <a:latin typeface="Comic Sans MS" panose="030F0702030302020204" pitchFamily="66" charset="0"/>
                <a:sym typeface="Symbol" panose="05050102010706020507" pitchFamily="18" charset="2"/>
              </a:rPr>
              <a:t>i</a:t>
            </a:r>
          </a:p>
          <a:p>
            <a:pPr lvl="0"/>
            <a:endParaRPr lang="en-US" baseline="-25000" dirty="0">
              <a:latin typeface="Comic Sans MS" panose="030F0702030302020204" pitchFamily="66" charset="0"/>
              <a:sym typeface="Symbol" panose="05050102010706020507" pitchFamily="18" charset="2"/>
            </a:endParaRPr>
          </a:p>
          <a:p>
            <a:r>
              <a:rPr lang="en-US" dirty="0">
                <a:latin typeface="Comic Sans MS" panose="030F0702030302020204" pitchFamily="66" charset="0"/>
                <a:sym typeface="Symbol" panose="05050102010706020507" pitchFamily="18" charset="2"/>
              </a:rPr>
              <a:t>       Substitute x</a:t>
            </a:r>
            <a:r>
              <a:rPr lang="en-US" baseline="-25000" dirty="0">
                <a:latin typeface="Comic Sans MS" panose="030F0702030302020204" pitchFamily="66" charset="0"/>
                <a:sym typeface="Symbol" panose="05050102010706020507" pitchFamily="18" charset="2"/>
              </a:rPr>
              <a:t>i</a:t>
            </a:r>
            <a:r>
              <a:rPr lang="en-US" dirty="0">
                <a:latin typeface="Comic Sans MS" panose="030F0702030302020204" pitchFamily="66" charset="0"/>
                <a:sym typeface="Symbol" panose="05050102010706020507" pitchFamily="18" charset="2"/>
              </a:rPr>
              <a:t> by </a:t>
            </a:r>
            <a:r>
              <a:rPr lang="en-US" dirty="0" err="1">
                <a:latin typeface="Comic Sans MS" panose="030F0702030302020204" pitchFamily="66" charset="0"/>
                <a:sym typeface="Symbol" panose="05050102010706020507" pitchFamily="18" charset="2"/>
              </a:rPr>
              <a:t>y</a:t>
            </a:r>
            <a:r>
              <a:rPr lang="en-US" baseline="-25000" dirty="0" err="1">
                <a:latin typeface="Comic Sans MS" panose="030F0702030302020204" pitchFamily="66" charset="0"/>
                <a:sym typeface="Symbol" panose="05050102010706020507" pitchFamily="18" charset="2"/>
              </a:rPr>
              <a:t>j</a:t>
            </a:r>
            <a:endParaRPr lang="en-US" i="1" baseline="-25000" dirty="0">
              <a:latin typeface="Times New Roman" pitchFamily="18" charset="0"/>
              <a:cs typeface="Times New Roman" pitchFamily="18" charset="0"/>
              <a:sym typeface="Symbol" panose="05050102010706020507" pitchFamily="18" charset="2"/>
            </a:endParaRPr>
          </a:p>
          <a:p>
            <a:endParaRPr lang="en-US" sz="1100" dirty="0">
              <a:latin typeface="Comic Sans MS" panose="030F0702030302020204" pitchFamily="66" charset="0"/>
              <a:sym typeface="Symbol" panose="05050102010706020507" pitchFamily="18" charset="2"/>
            </a:endParaRPr>
          </a:p>
          <a:p>
            <a:r>
              <a:rPr lang="en-US" dirty="0">
                <a:latin typeface="Comic Sans MS" panose="030F0702030302020204" pitchFamily="66" charset="0"/>
                <a:sym typeface="Symbol" panose="05050102010706020507" pitchFamily="18" charset="2"/>
              </a:rPr>
              <a:t>       </a:t>
            </a:r>
            <a:r>
              <a:rPr lang="en-US">
                <a:latin typeface="Comic Sans MS" panose="030F0702030302020204" pitchFamily="66" charset="0"/>
                <a:sym typeface="Symbol" panose="05050102010706020507" pitchFamily="18" charset="2"/>
              </a:rPr>
              <a:t>no edit operation </a:t>
            </a:r>
            <a:r>
              <a:rPr lang="en-US" dirty="0">
                <a:latin typeface="Comic Sans MS" panose="030F0702030302020204" pitchFamily="66" charset="0"/>
                <a:sym typeface="Symbol" panose="05050102010706020507" pitchFamily="18" charset="2"/>
              </a:rPr>
              <a:t>(done when x</a:t>
            </a:r>
            <a:r>
              <a:rPr lang="en-US" baseline="-25000" dirty="0">
                <a:latin typeface="Comic Sans MS" panose="030F0702030302020204" pitchFamily="66" charset="0"/>
                <a:sym typeface="Symbol" panose="05050102010706020507" pitchFamily="18" charset="2"/>
              </a:rPr>
              <a:t>i</a:t>
            </a:r>
            <a:r>
              <a:rPr lang="en-US" dirty="0">
                <a:latin typeface="Comic Sans MS" panose="030F0702030302020204" pitchFamily="66" charset="0"/>
                <a:sym typeface="Symbol" panose="05050102010706020507" pitchFamily="18" charset="2"/>
              </a:rPr>
              <a:t> == </a:t>
            </a:r>
            <a:r>
              <a:rPr lang="en-US" dirty="0" err="1">
                <a:latin typeface="Comic Sans MS" panose="030F0702030302020204" pitchFamily="66" charset="0"/>
                <a:sym typeface="Symbol" panose="05050102010706020507" pitchFamily="18" charset="2"/>
              </a:rPr>
              <a:t>y</a:t>
            </a:r>
            <a:r>
              <a:rPr lang="en-US" baseline="-25000" dirty="0" err="1">
                <a:latin typeface="Comic Sans MS" panose="030F0702030302020204" pitchFamily="66" charset="0"/>
                <a:sym typeface="Symbol" panose="05050102010706020507" pitchFamily="18" charset="2"/>
              </a:rPr>
              <a:t>j</a:t>
            </a:r>
            <a:r>
              <a:rPr lang="en-US" dirty="0">
                <a:latin typeface="Comic Sans MS" panose="030F0702030302020204" pitchFamily="66" charset="0"/>
                <a:sym typeface="Symbol" panose="05050102010706020507" pitchFamily="18" charset="2"/>
              </a:rPr>
              <a:t>)</a:t>
            </a:r>
            <a:endParaRPr lang="en-US" i="1" baseline="-25000" dirty="0"/>
          </a:p>
        </p:txBody>
      </p:sp>
      <p:cxnSp>
        <p:nvCxnSpPr>
          <p:cNvPr id="51" name="Straight Arrow Connector 50"/>
          <p:cNvCxnSpPr/>
          <p:nvPr/>
        </p:nvCxnSpPr>
        <p:spPr>
          <a:xfrm rot="16200000" flipV="1">
            <a:off x="5387050" y="3581400"/>
            <a:ext cx="152400" cy="152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rot="16200000" flipV="1">
            <a:off x="2371723" y="2895600"/>
            <a:ext cx="152400" cy="152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rot="16200000" flipV="1">
            <a:off x="3057523" y="2895601"/>
            <a:ext cx="152400" cy="152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rot="16200000" flipV="1">
            <a:off x="3743323" y="2895601"/>
            <a:ext cx="152400" cy="152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rot="16200000" flipV="1">
            <a:off x="4417548" y="2918751"/>
            <a:ext cx="152400" cy="152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76550" y="0"/>
            <a:ext cx="626745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0" name="Straight Arrow Connector 59"/>
          <p:cNvCxnSpPr/>
          <p:nvPr/>
        </p:nvCxnSpPr>
        <p:spPr>
          <a:xfrm rot="16200000" flipV="1">
            <a:off x="1676400" y="3581401"/>
            <a:ext cx="152400" cy="152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rot="16200000" flipV="1">
            <a:off x="2362200" y="3581401"/>
            <a:ext cx="152400" cy="152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 rot="2454045">
                <a:off x="2740070" y="3416647"/>
                <a:ext cx="685799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⇐</m:t>
                      </m:r>
                    </m:oMath>
                  </m:oMathPara>
                </a14:m>
                <a:endParaRPr lang="en-US" sz="24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454045">
                <a:off x="2740070" y="3416647"/>
                <a:ext cx="685799" cy="738664"/>
              </a:xfrm>
              <a:prstGeom prst="rect">
                <a:avLst/>
              </a:prstGeom>
              <a:blipFill rotWithShape="0">
                <a:blip r:embed="rId4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 rot="2454045">
                <a:off x="5099701" y="3851396"/>
                <a:ext cx="685799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⇐</m:t>
                      </m:r>
                    </m:oMath>
                  </m:oMathPara>
                </a14:m>
                <a:endParaRPr lang="en-US" sz="24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454045">
                <a:off x="5099701" y="3851396"/>
                <a:ext cx="685799" cy="738664"/>
              </a:xfrm>
              <a:prstGeom prst="rect">
                <a:avLst/>
              </a:prstGeom>
              <a:blipFill rotWithShape="0">
                <a:blip r:embed="rId5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98435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b="1" dirty="0"/>
              <a:t>Simulation</a:t>
            </a:r>
          </a:p>
        </p:txBody>
      </p:sp>
      <p:graphicFrame>
        <p:nvGraphicFramePr>
          <p:cNvPr id="659460" name="Group 4"/>
          <p:cNvGraphicFramePr>
            <a:graphicFrameLocks noGrp="1"/>
          </p:cNvGraphicFramePr>
          <p:nvPr/>
        </p:nvGraphicFramePr>
        <p:xfrm>
          <a:off x="917575" y="2133603"/>
          <a:ext cx="4044948" cy="4471048"/>
        </p:xfrm>
        <a:graphic>
          <a:graphicData uri="http://schemas.openxmlformats.org/drawingml/2006/table">
            <a:tbl>
              <a:tblPr/>
              <a:tblGrid>
                <a:gridCol w="6738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38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38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56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385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385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201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600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  <a:sym typeface="Symbol" panose="05050102010706020507" pitchFamily="18" charset="2"/>
                        </a:rPr>
                        <a:t>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u="none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  <a:sym typeface="Symbol" panose="05050102010706020507" pitchFamily="18" charset="2"/>
                        </a:rPr>
                        <a:t> 1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/>
                        <a:buChar char="¬"/>
                        <a:tabLst/>
                      </a:pPr>
                      <a:r>
                        <a:rPr lang="en-US" sz="1600" dirty="0">
                          <a:latin typeface="Times New Roman" pitchFamily="18" charset="0"/>
                          <a:cs typeface="Times New Roman" pitchFamily="18" charset="0"/>
                          <a:sym typeface="Symbol" panose="05050102010706020507" pitchFamily="18" charset="2"/>
                        </a:rPr>
                        <a:t> 2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/>
                        <a:buChar char="¬"/>
                        <a:tabLst/>
                      </a:pPr>
                      <a:r>
                        <a:rPr lang="en-US" sz="1600" dirty="0">
                          <a:latin typeface="Times New Roman" pitchFamily="18" charset="0"/>
                          <a:cs typeface="Times New Roman" pitchFamily="18" charset="0"/>
                          <a:sym typeface="Symbol" panose="05050102010706020507" pitchFamily="18" charset="2"/>
                        </a:rPr>
                        <a:t> 3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/>
                        <a:buChar char="¬"/>
                        <a:tabLst/>
                      </a:pPr>
                      <a:r>
                        <a:rPr lang="en-US" sz="1600" dirty="0">
                          <a:latin typeface="Times New Roman" pitchFamily="18" charset="0"/>
                          <a:cs typeface="Times New Roman" pitchFamily="18" charset="0"/>
                          <a:sym typeface="Symbol" panose="05050102010706020507" pitchFamily="18" charset="2"/>
                        </a:rPr>
                        <a:t> 4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600" dirty="0">
                          <a:latin typeface="Times New Roman" pitchFamily="18" charset="0"/>
                          <a:cs typeface="Times New Roman" pitchFamily="18" charset="0"/>
                          <a:sym typeface="Symbol" panose="05050102010706020507" pitchFamily="18" charset="2"/>
                        </a:rPr>
                        <a:t> 5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1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omic Sans MS" panose="030F0702030302020204" pitchFamily="66" charset="0"/>
                          <a:sym typeface="Symbol" panose="05050102010706020507" pitchFamily="18" charset="2"/>
                        </a:rPr>
                        <a:t>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1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omic Sans MS" panose="030F0702030302020204" pitchFamily="66" charset="0"/>
                          <a:sym typeface="Symbol" panose="05050102010706020507" pitchFamily="18" charset="2"/>
                        </a:rPr>
                        <a:t>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600" dirty="0">
                          <a:latin typeface="Times New Roman" pitchFamily="18" charset="0"/>
                          <a:cs typeface="Times New Roman" pitchFamily="18" charset="0"/>
                          <a:sym typeface="Symbol" panose="05050102010706020507" pitchFamily="18" charset="2"/>
                        </a:rPr>
                        <a:t>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600" dirty="0">
                          <a:latin typeface="Times New Roman" pitchFamily="18" charset="0"/>
                          <a:cs typeface="Times New Roman" pitchFamily="18" charset="0"/>
                          <a:sym typeface="Symbol" panose="05050102010706020507" pitchFamily="18" charset="2"/>
                        </a:rPr>
                        <a:t>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1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omic Sans MS" panose="030F0702030302020204" pitchFamily="66" charset="0"/>
                          <a:sym typeface="Symbol" panose="05050102010706020507" pitchFamily="18" charset="2"/>
                        </a:rPr>
                        <a:t>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600" dirty="0">
                          <a:latin typeface="Times New Roman" pitchFamily="18" charset="0"/>
                          <a:cs typeface="Times New Roman" pitchFamily="18" charset="0"/>
                          <a:sym typeface="Symbol" panose="05050102010706020507" pitchFamily="18" charset="2"/>
                        </a:rPr>
                        <a:t>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1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omic Sans MS" panose="030F0702030302020204" pitchFamily="66" charset="0"/>
                          <a:sym typeface="Symbol" panose="05050102010706020507" pitchFamily="18" charset="2"/>
                        </a:rPr>
                        <a:t>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  <a:sym typeface="Symbol" panose="05050102010706020507" pitchFamily="18" charset="2"/>
                        </a:rPr>
                        <a:t>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1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omic Sans MS" panose="030F0702030302020204" pitchFamily="66" charset="0"/>
                          <a:sym typeface="Symbol" panose="05050102010706020507" pitchFamily="18" charset="2"/>
                        </a:rPr>
                        <a:t>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  <a:sym typeface="Symbol" panose="05050102010706020507" pitchFamily="18" charset="2"/>
                        </a:rPr>
                        <a:t>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1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omic Sans MS" panose="030F0702030302020204" pitchFamily="66" charset="0"/>
                          <a:sym typeface="Symbol" panose="05050102010706020507" pitchFamily="18" charset="2"/>
                        </a:rPr>
                        <a:t>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omic Sans MS" panose="030F0702030302020204" pitchFamily="66" charset="0"/>
                          <a:sym typeface="Symbol" panose="05050102010706020507" pitchFamily="18" charset="2"/>
                        </a:rPr>
                        <a:t>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2" name="Group 44"/>
          <p:cNvGrpSpPr/>
          <p:nvPr/>
        </p:nvGrpSpPr>
        <p:grpSpPr>
          <a:xfrm>
            <a:off x="490537" y="1371600"/>
            <a:ext cx="4395787" cy="1173162"/>
            <a:chOff x="2233613" y="2187575"/>
            <a:chExt cx="3810000" cy="1173162"/>
          </a:xfrm>
        </p:grpSpPr>
        <p:sp>
          <p:nvSpPr>
            <p:cNvPr id="202832" name="Text Box 78"/>
            <p:cNvSpPr txBox="1">
              <a:spLocks noChangeArrowheads="1"/>
            </p:cNvSpPr>
            <p:nvPr/>
          </p:nvSpPr>
          <p:spPr bwMode="auto">
            <a:xfrm>
              <a:off x="2774950" y="2187575"/>
              <a:ext cx="3238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>
                  <a:solidFill>
                    <a:prstClr val="black"/>
                  </a:solidFill>
                  <a:latin typeface="Comic Sans MS" panose="030F0702030302020204" pitchFamily="66" charset="0"/>
                </a:rPr>
                <a:t>0</a:t>
              </a:r>
            </a:p>
          </p:txBody>
        </p:sp>
        <p:sp>
          <p:nvSpPr>
            <p:cNvPr id="202833" name="Text Box 79"/>
            <p:cNvSpPr txBox="1">
              <a:spLocks noChangeArrowheads="1"/>
            </p:cNvSpPr>
            <p:nvPr/>
          </p:nvSpPr>
          <p:spPr bwMode="auto">
            <a:xfrm>
              <a:off x="3384550" y="2187575"/>
              <a:ext cx="287338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>
                  <a:solidFill>
                    <a:prstClr val="black"/>
                  </a:solidFill>
                  <a:latin typeface="Comic Sans MS" panose="030F0702030302020204" pitchFamily="66" charset="0"/>
                </a:rPr>
                <a:t>1</a:t>
              </a:r>
            </a:p>
          </p:txBody>
        </p:sp>
        <p:sp>
          <p:nvSpPr>
            <p:cNvPr id="202834" name="Text Box 80"/>
            <p:cNvSpPr txBox="1">
              <a:spLocks noChangeArrowheads="1"/>
            </p:cNvSpPr>
            <p:nvPr/>
          </p:nvSpPr>
          <p:spPr bwMode="auto">
            <a:xfrm>
              <a:off x="3938588" y="2187575"/>
              <a:ext cx="3238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>
                  <a:solidFill>
                    <a:prstClr val="black"/>
                  </a:solidFill>
                  <a:latin typeface="Comic Sans MS" panose="030F0702030302020204" pitchFamily="66" charset="0"/>
                </a:rPr>
                <a:t>2</a:t>
              </a:r>
            </a:p>
          </p:txBody>
        </p:sp>
        <p:sp>
          <p:nvSpPr>
            <p:cNvPr id="202836" name="Text Box 82"/>
            <p:cNvSpPr txBox="1">
              <a:spLocks noChangeArrowheads="1"/>
            </p:cNvSpPr>
            <p:nvPr/>
          </p:nvSpPr>
          <p:spPr bwMode="auto">
            <a:xfrm>
              <a:off x="4568825" y="2187575"/>
              <a:ext cx="3238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>
                  <a:solidFill>
                    <a:prstClr val="black"/>
                  </a:solidFill>
                  <a:latin typeface="Comic Sans MS" panose="030F0702030302020204" pitchFamily="66" charset="0"/>
                </a:rPr>
                <a:t>3</a:t>
              </a:r>
            </a:p>
          </p:txBody>
        </p:sp>
        <p:sp>
          <p:nvSpPr>
            <p:cNvPr id="202837" name="Text Box 83"/>
            <p:cNvSpPr txBox="1">
              <a:spLocks noChangeArrowheads="1"/>
            </p:cNvSpPr>
            <p:nvPr/>
          </p:nvSpPr>
          <p:spPr bwMode="auto">
            <a:xfrm>
              <a:off x="5140325" y="2187575"/>
              <a:ext cx="3238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dirty="0">
                  <a:solidFill>
                    <a:prstClr val="black"/>
                  </a:solidFill>
                  <a:latin typeface="Comic Sans MS" panose="030F0702030302020204" pitchFamily="66" charset="0"/>
                </a:rPr>
                <a:t>4</a:t>
              </a:r>
            </a:p>
          </p:txBody>
        </p:sp>
        <p:sp>
          <p:nvSpPr>
            <p:cNvPr id="202838" name="Text Box 84"/>
            <p:cNvSpPr txBox="1">
              <a:spLocks noChangeArrowheads="1"/>
            </p:cNvSpPr>
            <p:nvPr/>
          </p:nvSpPr>
          <p:spPr bwMode="auto">
            <a:xfrm>
              <a:off x="5719763" y="2187575"/>
              <a:ext cx="3238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>
                  <a:solidFill>
                    <a:prstClr val="black"/>
                  </a:solidFill>
                  <a:latin typeface="Comic Sans MS" panose="030F0702030302020204" pitchFamily="66" charset="0"/>
                </a:rPr>
                <a:t>5</a:t>
              </a:r>
            </a:p>
          </p:txBody>
        </p:sp>
        <p:sp>
          <p:nvSpPr>
            <p:cNvPr id="202839" name="Text Box 85"/>
            <p:cNvSpPr txBox="1">
              <a:spLocks noChangeArrowheads="1"/>
            </p:cNvSpPr>
            <p:nvPr/>
          </p:nvSpPr>
          <p:spPr bwMode="auto">
            <a:xfrm>
              <a:off x="2768600" y="2498725"/>
              <a:ext cx="365125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>
                  <a:solidFill>
                    <a:prstClr val="black"/>
                  </a:solidFill>
                  <a:latin typeface="Comic Sans MS" panose="030F0702030302020204" pitchFamily="66" charset="0"/>
                </a:rPr>
                <a:t>y</a:t>
              </a:r>
              <a:r>
                <a:rPr lang="en-US" baseline="-25000">
                  <a:solidFill>
                    <a:prstClr val="black"/>
                  </a:solidFill>
                  <a:latin typeface="Comic Sans MS" panose="030F0702030302020204" pitchFamily="66" charset="0"/>
                </a:rPr>
                <a:t>j</a:t>
              </a:r>
              <a:endParaRPr lang="en-US">
                <a:solidFill>
                  <a:prstClr val="black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202840" name="Text Box 86"/>
            <p:cNvSpPr txBox="1">
              <a:spLocks noChangeArrowheads="1"/>
            </p:cNvSpPr>
            <p:nvPr/>
          </p:nvSpPr>
          <p:spPr bwMode="auto">
            <a:xfrm>
              <a:off x="3378200" y="2498725"/>
              <a:ext cx="29687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dirty="0">
                  <a:solidFill>
                    <a:prstClr val="black"/>
                  </a:solidFill>
                  <a:latin typeface="Comic Sans MS" panose="030F0702030302020204" pitchFamily="66" charset="0"/>
                </a:rPr>
                <a:t>s</a:t>
              </a:r>
            </a:p>
          </p:txBody>
        </p:sp>
        <p:sp>
          <p:nvSpPr>
            <p:cNvPr id="202841" name="Text Box 87"/>
            <p:cNvSpPr txBox="1">
              <a:spLocks noChangeArrowheads="1"/>
            </p:cNvSpPr>
            <p:nvPr/>
          </p:nvSpPr>
          <p:spPr bwMode="auto">
            <a:xfrm>
              <a:off x="3932238" y="2498725"/>
              <a:ext cx="30809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dirty="0">
                  <a:solidFill>
                    <a:prstClr val="black"/>
                  </a:solidFill>
                  <a:latin typeface="Comic Sans MS" panose="030F0702030302020204" pitchFamily="66" charset="0"/>
                </a:rPr>
                <a:t>p</a:t>
              </a:r>
            </a:p>
          </p:txBody>
        </p:sp>
        <p:sp>
          <p:nvSpPr>
            <p:cNvPr id="202843" name="Text Box 89"/>
            <p:cNvSpPr txBox="1">
              <a:spLocks noChangeArrowheads="1"/>
            </p:cNvSpPr>
            <p:nvPr/>
          </p:nvSpPr>
          <p:spPr bwMode="auto">
            <a:xfrm>
              <a:off x="4562475" y="2498725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dirty="0">
                  <a:solidFill>
                    <a:prstClr val="black"/>
                  </a:solidFill>
                  <a:latin typeface="Comic Sans MS" panose="030F0702030302020204" pitchFamily="66" charset="0"/>
                </a:rPr>
                <a:t>e</a:t>
              </a:r>
            </a:p>
          </p:txBody>
        </p:sp>
        <p:sp>
          <p:nvSpPr>
            <p:cNvPr id="202844" name="Text Box 90"/>
            <p:cNvSpPr txBox="1">
              <a:spLocks noChangeArrowheads="1"/>
            </p:cNvSpPr>
            <p:nvPr/>
          </p:nvSpPr>
          <p:spPr bwMode="auto">
            <a:xfrm>
              <a:off x="5133975" y="2498725"/>
              <a:ext cx="30328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dirty="0">
                  <a:solidFill>
                    <a:prstClr val="black"/>
                  </a:solidFill>
                  <a:latin typeface="Comic Sans MS" panose="030F0702030302020204" pitchFamily="66" charset="0"/>
                </a:rPr>
                <a:t>a</a:t>
              </a:r>
            </a:p>
          </p:txBody>
        </p:sp>
        <p:sp>
          <p:nvSpPr>
            <p:cNvPr id="202845" name="Text Box 91"/>
            <p:cNvSpPr txBox="1">
              <a:spLocks noChangeArrowheads="1"/>
            </p:cNvSpPr>
            <p:nvPr/>
          </p:nvSpPr>
          <p:spPr bwMode="auto">
            <a:xfrm>
              <a:off x="5713413" y="2498725"/>
              <a:ext cx="3097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dirty="0">
                  <a:solidFill>
                    <a:prstClr val="black"/>
                  </a:solidFill>
                  <a:latin typeface="Comic Sans MS" panose="030F0702030302020204" pitchFamily="66" charset="0"/>
                </a:rPr>
                <a:t>k</a:t>
              </a:r>
            </a:p>
          </p:txBody>
        </p:sp>
        <p:sp>
          <p:nvSpPr>
            <p:cNvPr id="202857" name="Text Box 103"/>
            <p:cNvSpPr txBox="1">
              <a:spLocks noChangeArrowheads="1"/>
            </p:cNvSpPr>
            <p:nvPr/>
          </p:nvSpPr>
          <p:spPr bwMode="auto">
            <a:xfrm>
              <a:off x="2233613" y="2994025"/>
              <a:ext cx="3619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dirty="0">
                  <a:solidFill>
                    <a:prstClr val="black"/>
                  </a:solidFill>
                  <a:latin typeface="Comic Sans MS" panose="030F0702030302020204" pitchFamily="66" charset="0"/>
                </a:rPr>
                <a:t>x</a:t>
              </a:r>
              <a:r>
                <a:rPr lang="en-US" baseline="-25000" dirty="0">
                  <a:solidFill>
                    <a:prstClr val="black"/>
                  </a:solidFill>
                  <a:latin typeface="Comic Sans MS" panose="030F0702030302020204" pitchFamily="66" charset="0"/>
                </a:rPr>
                <a:t>i</a:t>
              </a:r>
              <a:endParaRPr lang="en-US" dirty="0">
                <a:solidFill>
                  <a:prstClr val="black"/>
                </a:solidFill>
                <a:latin typeface="Comic Sans MS" panose="030F0702030302020204" pitchFamily="66" charset="0"/>
              </a:endParaRPr>
            </a:p>
          </p:txBody>
        </p:sp>
      </p:grpSp>
      <p:grpSp>
        <p:nvGrpSpPr>
          <p:cNvPr id="3" name="Group 45"/>
          <p:cNvGrpSpPr/>
          <p:nvPr/>
        </p:nvGrpSpPr>
        <p:grpSpPr>
          <a:xfrm>
            <a:off x="76200" y="2209800"/>
            <a:ext cx="751104" cy="4419600"/>
            <a:chOff x="1819275" y="2834879"/>
            <a:chExt cx="751104" cy="3119278"/>
          </a:xfrm>
        </p:grpSpPr>
        <p:sp>
          <p:nvSpPr>
            <p:cNvPr id="202846" name="Text Box 92"/>
            <p:cNvSpPr txBox="1">
              <a:spLocks noChangeArrowheads="1"/>
            </p:cNvSpPr>
            <p:nvPr/>
          </p:nvSpPr>
          <p:spPr bwMode="auto">
            <a:xfrm>
              <a:off x="1819275" y="5127625"/>
              <a:ext cx="3238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>
                  <a:solidFill>
                    <a:prstClr val="black"/>
                  </a:solidFill>
                  <a:latin typeface="Comic Sans MS" panose="030F0702030302020204" pitchFamily="66" charset="0"/>
                </a:rPr>
                <a:t>5</a:t>
              </a:r>
            </a:p>
          </p:txBody>
        </p:sp>
        <p:sp>
          <p:nvSpPr>
            <p:cNvPr id="202847" name="Text Box 93"/>
            <p:cNvSpPr txBox="1">
              <a:spLocks noChangeArrowheads="1"/>
            </p:cNvSpPr>
            <p:nvPr/>
          </p:nvSpPr>
          <p:spPr bwMode="auto">
            <a:xfrm>
              <a:off x="1838325" y="3308350"/>
              <a:ext cx="287338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dirty="0">
                  <a:solidFill>
                    <a:prstClr val="black"/>
                  </a:solidFill>
                  <a:latin typeface="Comic Sans MS" panose="030F0702030302020204" pitchFamily="66" charset="0"/>
                </a:rPr>
                <a:t>1</a:t>
              </a:r>
            </a:p>
          </p:txBody>
        </p:sp>
        <p:sp>
          <p:nvSpPr>
            <p:cNvPr id="202848" name="Text Box 94"/>
            <p:cNvSpPr txBox="1">
              <a:spLocks noChangeArrowheads="1"/>
            </p:cNvSpPr>
            <p:nvPr/>
          </p:nvSpPr>
          <p:spPr bwMode="auto">
            <a:xfrm>
              <a:off x="1819275" y="3763963"/>
              <a:ext cx="3238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>
                  <a:solidFill>
                    <a:prstClr val="black"/>
                  </a:solidFill>
                  <a:latin typeface="Comic Sans MS" panose="030F0702030302020204" pitchFamily="66" charset="0"/>
                </a:rPr>
                <a:t>2</a:t>
              </a:r>
            </a:p>
          </p:txBody>
        </p:sp>
        <p:sp>
          <p:nvSpPr>
            <p:cNvPr id="202849" name="Text Box 95"/>
            <p:cNvSpPr txBox="1">
              <a:spLocks noChangeArrowheads="1"/>
            </p:cNvSpPr>
            <p:nvPr/>
          </p:nvSpPr>
          <p:spPr bwMode="auto">
            <a:xfrm>
              <a:off x="1819275" y="2834879"/>
              <a:ext cx="3238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dirty="0">
                  <a:solidFill>
                    <a:prstClr val="black"/>
                  </a:solidFill>
                  <a:latin typeface="Comic Sans MS" panose="030F0702030302020204" pitchFamily="66" charset="0"/>
                </a:rPr>
                <a:t>0</a:t>
              </a:r>
            </a:p>
          </p:txBody>
        </p:sp>
        <p:sp>
          <p:nvSpPr>
            <p:cNvPr id="202850" name="Text Box 96"/>
            <p:cNvSpPr txBox="1">
              <a:spLocks noChangeArrowheads="1"/>
            </p:cNvSpPr>
            <p:nvPr/>
          </p:nvSpPr>
          <p:spPr bwMode="auto">
            <a:xfrm>
              <a:off x="1819275" y="4217988"/>
              <a:ext cx="3238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>
                  <a:solidFill>
                    <a:prstClr val="black"/>
                  </a:solidFill>
                  <a:latin typeface="Comic Sans MS" panose="030F0702030302020204" pitchFamily="66" charset="0"/>
                </a:rPr>
                <a:t>3</a:t>
              </a:r>
            </a:p>
          </p:txBody>
        </p:sp>
        <p:sp>
          <p:nvSpPr>
            <p:cNvPr id="202851" name="Text Box 97"/>
            <p:cNvSpPr txBox="1">
              <a:spLocks noChangeArrowheads="1"/>
            </p:cNvSpPr>
            <p:nvPr/>
          </p:nvSpPr>
          <p:spPr bwMode="auto">
            <a:xfrm>
              <a:off x="1819275" y="4673600"/>
              <a:ext cx="3238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>
                  <a:solidFill>
                    <a:prstClr val="black"/>
                  </a:solidFill>
                  <a:latin typeface="Comic Sans MS" panose="030F0702030302020204" pitchFamily="66" charset="0"/>
                </a:rPr>
                <a:t>4</a:t>
              </a:r>
            </a:p>
          </p:txBody>
        </p:sp>
        <p:sp>
          <p:nvSpPr>
            <p:cNvPr id="202852" name="Text Box 98"/>
            <p:cNvSpPr txBox="1">
              <a:spLocks noChangeArrowheads="1"/>
            </p:cNvSpPr>
            <p:nvPr/>
          </p:nvSpPr>
          <p:spPr bwMode="auto">
            <a:xfrm>
              <a:off x="1819275" y="5583238"/>
              <a:ext cx="3238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>
                  <a:solidFill>
                    <a:prstClr val="black"/>
                  </a:solidFill>
                  <a:latin typeface="Comic Sans MS" panose="030F0702030302020204" pitchFamily="66" charset="0"/>
                </a:rPr>
                <a:t>6</a:t>
              </a:r>
            </a:p>
          </p:txBody>
        </p:sp>
        <p:sp>
          <p:nvSpPr>
            <p:cNvPr id="202854" name="Text Box 100"/>
            <p:cNvSpPr txBox="1">
              <a:spLocks noChangeArrowheads="1"/>
            </p:cNvSpPr>
            <p:nvPr/>
          </p:nvSpPr>
          <p:spPr bwMode="auto">
            <a:xfrm>
              <a:off x="2233613" y="5129213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dirty="0">
                  <a:solidFill>
                    <a:prstClr val="black"/>
                  </a:solidFill>
                  <a:latin typeface="Comic Sans MS" panose="030F0702030302020204" pitchFamily="66" charset="0"/>
                </a:rPr>
                <a:t>e</a:t>
              </a:r>
            </a:p>
          </p:txBody>
        </p:sp>
        <p:sp>
          <p:nvSpPr>
            <p:cNvPr id="202855" name="Text Box 101"/>
            <p:cNvSpPr txBox="1">
              <a:spLocks noChangeArrowheads="1"/>
            </p:cNvSpPr>
            <p:nvPr/>
          </p:nvSpPr>
          <p:spPr bwMode="auto">
            <a:xfrm>
              <a:off x="2252663" y="3309938"/>
              <a:ext cx="31771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dirty="0">
                  <a:solidFill>
                    <a:prstClr val="black"/>
                  </a:solidFill>
                  <a:latin typeface="Comic Sans MS" panose="030F0702030302020204" pitchFamily="66" charset="0"/>
                </a:rPr>
                <a:t>h</a:t>
              </a:r>
            </a:p>
          </p:txBody>
        </p:sp>
        <p:sp>
          <p:nvSpPr>
            <p:cNvPr id="202856" name="Text Box 102"/>
            <p:cNvSpPr txBox="1">
              <a:spLocks noChangeArrowheads="1"/>
            </p:cNvSpPr>
            <p:nvPr/>
          </p:nvSpPr>
          <p:spPr bwMode="auto">
            <a:xfrm>
              <a:off x="2233613" y="3765550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dirty="0">
                  <a:solidFill>
                    <a:prstClr val="black"/>
                  </a:solidFill>
                  <a:latin typeface="Comic Sans MS" panose="030F0702030302020204" pitchFamily="66" charset="0"/>
                </a:rPr>
                <a:t>e</a:t>
              </a:r>
            </a:p>
          </p:txBody>
        </p:sp>
        <p:sp>
          <p:nvSpPr>
            <p:cNvPr id="202858" name="Text Box 104"/>
            <p:cNvSpPr txBox="1">
              <a:spLocks noChangeArrowheads="1"/>
            </p:cNvSpPr>
            <p:nvPr/>
          </p:nvSpPr>
          <p:spPr bwMode="auto">
            <a:xfrm>
              <a:off x="2233613" y="4219575"/>
              <a:ext cx="30328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dirty="0">
                  <a:solidFill>
                    <a:prstClr val="black"/>
                  </a:solidFill>
                  <a:latin typeface="Comic Sans MS" panose="030F0702030302020204" pitchFamily="66" charset="0"/>
                </a:rPr>
                <a:t>a</a:t>
              </a:r>
            </a:p>
          </p:txBody>
        </p:sp>
        <p:sp>
          <p:nvSpPr>
            <p:cNvPr id="202859" name="Text Box 105"/>
            <p:cNvSpPr txBox="1">
              <a:spLocks noChangeArrowheads="1"/>
            </p:cNvSpPr>
            <p:nvPr/>
          </p:nvSpPr>
          <p:spPr bwMode="auto">
            <a:xfrm>
              <a:off x="2233613" y="4675188"/>
              <a:ext cx="29367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dirty="0">
                  <a:solidFill>
                    <a:prstClr val="black"/>
                  </a:solidFill>
                  <a:latin typeface="Comic Sans MS" panose="030F0702030302020204" pitchFamily="66" charset="0"/>
                </a:rPr>
                <a:t>t</a:t>
              </a:r>
            </a:p>
          </p:txBody>
        </p:sp>
        <p:sp>
          <p:nvSpPr>
            <p:cNvPr id="202860" name="Text Box 106"/>
            <p:cNvSpPr txBox="1">
              <a:spLocks noChangeArrowheads="1"/>
            </p:cNvSpPr>
            <p:nvPr/>
          </p:nvSpPr>
          <p:spPr bwMode="auto">
            <a:xfrm>
              <a:off x="2233613" y="5584825"/>
              <a:ext cx="29527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dirty="0">
                  <a:solidFill>
                    <a:prstClr val="black"/>
                  </a:solidFill>
                  <a:latin typeface="Comic Sans MS" panose="030F0702030302020204" pitchFamily="66" charset="0"/>
                </a:rPr>
                <a:t>r</a:t>
              </a:r>
            </a:p>
          </p:txBody>
        </p:sp>
      </p:grpSp>
      <p:cxnSp>
        <p:nvCxnSpPr>
          <p:cNvPr id="49" name="Straight Arrow Connector 48"/>
          <p:cNvCxnSpPr/>
          <p:nvPr/>
        </p:nvCxnSpPr>
        <p:spPr>
          <a:xfrm rot="16200000" flipV="1">
            <a:off x="1685923" y="2895600"/>
            <a:ext cx="152400" cy="152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oup 72"/>
          <p:cNvGrpSpPr/>
          <p:nvPr/>
        </p:nvGrpSpPr>
        <p:grpSpPr>
          <a:xfrm>
            <a:off x="5248275" y="247650"/>
            <a:ext cx="3657600" cy="2446824"/>
            <a:chOff x="5257800" y="2133600"/>
            <a:chExt cx="3657600" cy="2446824"/>
          </a:xfrm>
        </p:grpSpPr>
        <p:sp>
          <p:nvSpPr>
            <p:cNvPr id="47" name="TextBox 46"/>
            <p:cNvSpPr txBox="1"/>
            <p:nvPr/>
          </p:nvSpPr>
          <p:spPr>
            <a:xfrm>
              <a:off x="5257800" y="2133600"/>
              <a:ext cx="3657600" cy="2446824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Times New Roman" pitchFamily="18" charset="0"/>
                  <a:cs typeface="Times New Roman" pitchFamily="18" charset="0"/>
                  <a:sym typeface="Symbol" panose="05050102010706020507" pitchFamily="18" charset="2"/>
                </a:rPr>
                <a:t>Legends:</a:t>
              </a:r>
            </a:p>
            <a:p>
              <a:pPr algn="ctr"/>
              <a:endParaRPr lang="en-US" sz="1000" b="1" dirty="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endParaRPr>
            </a:p>
            <a:p>
              <a:r>
                <a:rPr lang="en-US" b="1" dirty="0">
                  <a:latin typeface="Times New Roman" pitchFamily="18" charset="0"/>
                  <a:cs typeface="Times New Roman" pitchFamily="18" charset="0"/>
                  <a:sym typeface="Symbol" panose="05050102010706020507" pitchFamily="18" charset="2"/>
                </a:rPr>
                <a:t></a:t>
              </a:r>
              <a:r>
                <a:rPr lang="en-US" dirty="0">
                  <a:latin typeface="Times New Roman" pitchFamily="18" charset="0"/>
                  <a:cs typeface="Times New Roman" pitchFamily="18" charset="0"/>
                  <a:sym typeface="Symbol" panose="05050102010706020507" pitchFamily="18" charset="2"/>
                </a:rPr>
                <a:t>    </a:t>
              </a:r>
              <a:r>
                <a:rPr lang="en-US" dirty="0">
                  <a:latin typeface="Comic Sans MS" panose="030F0702030302020204" pitchFamily="66" charset="0"/>
                  <a:sym typeface="Symbol" panose="05050102010706020507" pitchFamily="18" charset="2"/>
                </a:rPr>
                <a:t>Insert </a:t>
              </a:r>
              <a:r>
                <a:rPr lang="en-US" dirty="0" err="1">
                  <a:latin typeface="Comic Sans MS" panose="030F0702030302020204" pitchFamily="66" charset="0"/>
                  <a:sym typeface="Symbol" panose="05050102010706020507" pitchFamily="18" charset="2"/>
                </a:rPr>
                <a:t>y</a:t>
              </a:r>
              <a:r>
                <a:rPr lang="en-US" baseline="-25000" dirty="0" err="1">
                  <a:latin typeface="Comic Sans MS" panose="030F0702030302020204" pitchFamily="66" charset="0"/>
                  <a:sym typeface="Symbol" panose="05050102010706020507" pitchFamily="18" charset="2"/>
                </a:rPr>
                <a:t>j</a:t>
              </a:r>
              <a:r>
                <a:rPr lang="en-US" baseline="-25000" dirty="0">
                  <a:latin typeface="Comic Sans MS" panose="030F0702030302020204" pitchFamily="66" charset="0"/>
                  <a:sym typeface="Symbol" panose="05050102010706020507" pitchFamily="18" charset="2"/>
                </a:rPr>
                <a:t> </a:t>
              </a:r>
              <a:r>
                <a:rPr lang="en-US" dirty="0">
                  <a:latin typeface="Comic Sans MS" panose="030F0702030302020204" pitchFamily="66" charset="0"/>
                  <a:sym typeface="Symbol" panose="05050102010706020507" pitchFamily="18" charset="2"/>
                </a:rPr>
                <a:t>in X at position </a:t>
              </a:r>
              <a:r>
                <a:rPr lang="en-US" dirty="0" err="1">
                  <a:latin typeface="Comic Sans MS" panose="030F0702030302020204" pitchFamily="66" charset="0"/>
                  <a:sym typeface="Symbol" panose="05050102010706020507" pitchFamily="18" charset="2"/>
                </a:rPr>
                <a:t>i</a:t>
              </a:r>
              <a:endParaRPr lang="en-US" baseline="-25000" dirty="0">
                <a:latin typeface="Comic Sans MS" panose="030F0702030302020204" pitchFamily="66" charset="0"/>
                <a:sym typeface="Symbol" panose="05050102010706020507" pitchFamily="18" charset="2"/>
              </a:endParaRPr>
            </a:p>
            <a:p>
              <a:endParaRPr lang="en-US" i="1" baseline="-25000" dirty="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endParaRPr>
            </a:p>
            <a:p>
              <a:pPr lvl="0"/>
              <a:r>
                <a:rPr lang="en-US" b="1" dirty="0">
                  <a:latin typeface="Comic Sans MS" panose="030F0702030302020204" pitchFamily="66" charset="0"/>
                  <a:sym typeface="Symbol" panose="05050102010706020507" pitchFamily="18" charset="2"/>
                </a:rPr>
                <a:t></a:t>
              </a:r>
              <a:r>
                <a:rPr lang="en-US" dirty="0">
                  <a:latin typeface="Comic Sans MS" panose="030F0702030302020204" pitchFamily="66" charset="0"/>
                  <a:sym typeface="Symbol" panose="05050102010706020507" pitchFamily="18" charset="2"/>
                </a:rPr>
                <a:t>     Delete x</a:t>
              </a:r>
              <a:r>
                <a:rPr lang="en-US" baseline="-25000" dirty="0">
                  <a:latin typeface="Comic Sans MS" panose="030F0702030302020204" pitchFamily="66" charset="0"/>
                  <a:sym typeface="Symbol" panose="05050102010706020507" pitchFamily="18" charset="2"/>
                </a:rPr>
                <a:t>i </a:t>
              </a:r>
              <a:r>
                <a:rPr lang="en-US" dirty="0">
                  <a:latin typeface="Comic Sans MS" panose="030F0702030302020204" pitchFamily="66" charset="0"/>
                  <a:sym typeface="Symbol" panose="05050102010706020507" pitchFamily="18" charset="2"/>
                </a:rPr>
                <a:t>from X</a:t>
              </a:r>
              <a:endParaRPr lang="en-US" baseline="-25000" dirty="0">
                <a:latin typeface="Comic Sans MS" panose="030F0702030302020204" pitchFamily="66" charset="0"/>
                <a:sym typeface="Symbol" panose="05050102010706020507" pitchFamily="18" charset="2"/>
              </a:endParaRPr>
            </a:p>
            <a:p>
              <a:pPr lvl="0"/>
              <a:endParaRPr lang="en-US" baseline="-25000" dirty="0">
                <a:latin typeface="Comic Sans MS" panose="030F0702030302020204" pitchFamily="66" charset="0"/>
                <a:sym typeface="Symbol" panose="05050102010706020507" pitchFamily="18" charset="2"/>
              </a:endParaRPr>
            </a:p>
            <a:p>
              <a:r>
                <a:rPr lang="en-US" dirty="0">
                  <a:latin typeface="Comic Sans MS" panose="030F0702030302020204" pitchFamily="66" charset="0"/>
                  <a:sym typeface="Symbol" panose="05050102010706020507" pitchFamily="18" charset="2"/>
                </a:rPr>
                <a:t>       Replace x</a:t>
              </a:r>
              <a:r>
                <a:rPr lang="en-US" baseline="-25000" dirty="0">
                  <a:latin typeface="Comic Sans MS" panose="030F0702030302020204" pitchFamily="66" charset="0"/>
                  <a:sym typeface="Symbol" panose="05050102010706020507" pitchFamily="18" charset="2"/>
                </a:rPr>
                <a:t>i</a:t>
              </a:r>
              <a:r>
                <a:rPr lang="en-US" dirty="0">
                  <a:latin typeface="Comic Sans MS" panose="030F0702030302020204" pitchFamily="66" charset="0"/>
                  <a:sym typeface="Symbol" panose="05050102010706020507" pitchFamily="18" charset="2"/>
                </a:rPr>
                <a:t> by </a:t>
              </a:r>
              <a:r>
                <a:rPr lang="en-US" dirty="0" err="1">
                  <a:latin typeface="Comic Sans MS" panose="030F0702030302020204" pitchFamily="66" charset="0"/>
                  <a:sym typeface="Symbol" panose="05050102010706020507" pitchFamily="18" charset="2"/>
                </a:rPr>
                <a:t>y</a:t>
              </a:r>
              <a:r>
                <a:rPr lang="en-US" baseline="-25000" dirty="0" err="1">
                  <a:latin typeface="Comic Sans MS" panose="030F0702030302020204" pitchFamily="66" charset="0"/>
                  <a:sym typeface="Symbol" panose="05050102010706020507" pitchFamily="18" charset="2"/>
                </a:rPr>
                <a:t>j</a:t>
              </a:r>
              <a:endParaRPr lang="en-US" i="1" baseline="-25000" dirty="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endParaRPr>
            </a:p>
            <a:p>
              <a:endParaRPr lang="en-US" sz="1100" dirty="0">
                <a:latin typeface="Comic Sans MS" panose="030F0702030302020204" pitchFamily="66" charset="0"/>
                <a:sym typeface="Symbol" panose="05050102010706020507" pitchFamily="18" charset="2"/>
              </a:endParaRPr>
            </a:p>
            <a:p>
              <a:r>
                <a:rPr lang="en-US" dirty="0">
                  <a:latin typeface="Comic Sans MS" panose="030F0702030302020204" pitchFamily="66" charset="0"/>
                  <a:sym typeface="Symbol" panose="05050102010706020507" pitchFamily="18" charset="2"/>
                </a:rPr>
                <a:t>       no edit operation (done when x</a:t>
              </a:r>
              <a:r>
                <a:rPr lang="en-US" baseline="-25000" dirty="0">
                  <a:latin typeface="Comic Sans MS" panose="030F0702030302020204" pitchFamily="66" charset="0"/>
                  <a:sym typeface="Symbol" panose="05050102010706020507" pitchFamily="18" charset="2"/>
                </a:rPr>
                <a:t>i</a:t>
              </a:r>
              <a:r>
                <a:rPr lang="en-US" dirty="0">
                  <a:latin typeface="Comic Sans MS" panose="030F0702030302020204" pitchFamily="66" charset="0"/>
                  <a:sym typeface="Symbol" panose="05050102010706020507" pitchFamily="18" charset="2"/>
                </a:rPr>
                <a:t> == </a:t>
              </a:r>
              <a:r>
                <a:rPr lang="en-US" dirty="0" err="1">
                  <a:latin typeface="Comic Sans MS" panose="030F0702030302020204" pitchFamily="66" charset="0"/>
                  <a:sym typeface="Symbol" panose="05050102010706020507" pitchFamily="18" charset="2"/>
                </a:rPr>
                <a:t>y</a:t>
              </a:r>
              <a:r>
                <a:rPr lang="en-US" baseline="-25000" dirty="0" err="1">
                  <a:latin typeface="Comic Sans MS" panose="030F0702030302020204" pitchFamily="66" charset="0"/>
                  <a:sym typeface="Symbol" panose="05050102010706020507" pitchFamily="18" charset="2"/>
                </a:rPr>
                <a:t>j</a:t>
              </a:r>
              <a:r>
                <a:rPr lang="en-US" dirty="0">
                  <a:latin typeface="Comic Sans MS" panose="030F0702030302020204" pitchFamily="66" charset="0"/>
                  <a:sym typeface="Symbol" panose="05050102010706020507" pitchFamily="18" charset="2"/>
                </a:rPr>
                <a:t>)</a:t>
              </a:r>
              <a:endParaRPr lang="en-US" i="1" baseline="-25000" dirty="0"/>
            </a:p>
          </p:txBody>
        </p:sp>
        <p:cxnSp>
          <p:nvCxnSpPr>
            <p:cNvPr id="51" name="Straight Arrow Connector 50"/>
            <p:cNvCxnSpPr/>
            <p:nvPr/>
          </p:nvCxnSpPr>
          <p:spPr>
            <a:xfrm rot="16200000" flipV="1">
              <a:off x="5396575" y="3600450"/>
              <a:ext cx="152400" cy="1524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2" name="Straight Arrow Connector 51"/>
          <p:cNvCxnSpPr/>
          <p:nvPr/>
        </p:nvCxnSpPr>
        <p:spPr>
          <a:xfrm rot="16200000" flipV="1">
            <a:off x="2371723" y="2895600"/>
            <a:ext cx="152400" cy="15240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rot="16200000" flipV="1">
            <a:off x="3057523" y="2895601"/>
            <a:ext cx="152400" cy="152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rot="16200000" flipV="1">
            <a:off x="3743323" y="2895601"/>
            <a:ext cx="152400" cy="152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rot="16200000" flipV="1">
            <a:off x="4417548" y="2918751"/>
            <a:ext cx="152400" cy="152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rot="16200000" flipV="1">
            <a:off x="1676400" y="3581401"/>
            <a:ext cx="152400" cy="152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rot="16200000" flipV="1">
            <a:off x="2362200" y="3581401"/>
            <a:ext cx="152400" cy="152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rot="16200000" flipV="1">
            <a:off x="1685925" y="4210051"/>
            <a:ext cx="152400" cy="152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rot="16200000" flipV="1">
            <a:off x="2419350" y="4200526"/>
            <a:ext cx="152400" cy="152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rot="16200000" flipV="1">
            <a:off x="3067050" y="4181476"/>
            <a:ext cx="152400" cy="152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Up Arrow 57"/>
          <p:cNvSpPr/>
          <p:nvPr/>
        </p:nvSpPr>
        <p:spPr>
          <a:xfrm rot="8106238" flipH="1" flipV="1">
            <a:off x="3700772" y="4113983"/>
            <a:ext cx="155190" cy="271547"/>
          </a:xfrm>
          <a:prstGeom prst="upArrow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Arrow Connector 58"/>
          <p:cNvCxnSpPr/>
          <p:nvPr/>
        </p:nvCxnSpPr>
        <p:spPr>
          <a:xfrm rot="16200000" flipV="1">
            <a:off x="1724025" y="4772026"/>
            <a:ext cx="152400" cy="152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rot="16200000" flipV="1">
            <a:off x="2457450" y="4762501"/>
            <a:ext cx="152400" cy="152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rot="16200000" flipV="1">
            <a:off x="3105150" y="4743451"/>
            <a:ext cx="152400" cy="152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rot="16200000" flipV="1">
            <a:off x="4410075" y="4772026"/>
            <a:ext cx="152400" cy="152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rot="16200000" flipV="1">
            <a:off x="1685925" y="5448301"/>
            <a:ext cx="152400" cy="152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rot="16200000" flipV="1">
            <a:off x="2419350" y="5438776"/>
            <a:ext cx="152400" cy="152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rot="16200000" flipV="1">
            <a:off x="4400550" y="5457826"/>
            <a:ext cx="152400" cy="152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Up Arrow 67"/>
          <p:cNvSpPr/>
          <p:nvPr/>
        </p:nvSpPr>
        <p:spPr>
          <a:xfrm rot="8106238" flipH="1" flipV="1">
            <a:off x="3062599" y="5399859"/>
            <a:ext cx="155190" cy="271547"/>
          </a:xfrm>
          <a:prstGeom prst="up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Arrow Connector 68"/>
          <p:cNvCxnSpPr/>
          <p:nvPr/>
        </p:nvCxnSpPr>
        <p:spPr>
          <a:xfrm rot="16200000" flipV="1">
            <a:off x="1676400" y="6048376"/>
            <a:ext cx="152400" cy="152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rot="16200000" flipV="1">
            <a:off x="2409825" y="6038851"/>
            <a:ext cx="152400" cy="152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rot="16200000" flipV="1">
            <a:off x="3676650" y="6067426"/>
            <a:ext cx="152400" cy="152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rot="16200000" flipV="1">
            <a:off x="4410075" y="6057901"/>
            <a:ext cx="152400" cy="15240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Up Arrow 73"/>
          <p:cNvSpPr/>
          <p:nvPr/>
        </p:nvSpPr>
        <p:spPr>
          <a:xfrm rot="8106238" flipH="1" flipV="1">
            <a:off x="5453371" y="2008957"/>
            <a:ext cx="155190" cy="271547"/>
          </a:xfrm>
          <a:prstGeom prst="up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Up Arrow 74"/>
          <p:cNvSpPr/>
          <p:nvPr/>
        </p:nvSpPr>
        <p:spPr>
          <a:xfrm rot="8106238" flipH="1" flipV="1">
            <a:off x="3072121" y="3485332"/>
            <a:ext cx="155190" cy="271547"/>
          </a:xfrm>
          <a:prstGeom prst="upArrow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5086350" y="3095625"/>
            <a:ext cx="4019550" cy="147732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Sequence of edit operations needed to convert “heater” to “speak”:</a:t>
            </a:r>
          </a:p>
          <a:p>
            <a:pPr marL="342900" indent="-342900">
              <a:buAutoNum type="arabicPeriod"/>
            </a:pPr>
            <a:r>
              <a:rPr lang="en-US" dirty="0"/>
              <a:t>Insert ‘s’: _heater -&gt; </a:t>
            </a:r>
            <a:r>
              <a:rPr lang="en-US" u="sng" dirty="0" err="1"/>
              <a:t>s</a:t>
            </a:r>
            <a:r>
              <a:rPr lang="en-US" dirty="0" err="1"/>
              <a:t>heater</a:t>
            </a: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</p:txBody>
      </p:sp>
      <p:sp>
        <p:nvSpPr>
          <p:cNvPr id="77" name="Oval 76"/>
          <p:cNvSpPr/>
          <p:nvPr/>
        </p:nvSpPr>
        <p:spPr>
          <a:xfrm>
            <a:off x="1666875" y="2400301"/>
            <a:ext cx="504825" cy="3238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4963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b="1" dirty="0"/>
              <a:t>Simulation</a:t>
            </a:r>
          </a:p>
        </p:txBody>
      </p:sp>
      <p:graphicFrame>
        <p:nvGraphicFramePr>
          <p:cNvPr id="659460" name="Group 4"/>
          <p:cNvGraphicFramePr>
            <a:graphicFrameLocks noGrp="1"/>
          </p:cNvGraphicFramePr>
          <p:nvPr/>
        </p:nvGraphicFramePr>
        <p:xfrm>
          <a:off x="917575" y="2133603"/>
          <a:ext cx="4044948" cy="4471048"/>
        </p:xfrm>
        <a:graphic>
          <a:graphicData uri="http://schemas.openxmlformats.org/drawingml/2006/table">
            <a:tbl>
              <a:tblPr/>
              <a:tblGrid>
                <a:gridCol w="6738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38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38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56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385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385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201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600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  <a:sym typeface="Symbol" panose="05050102010706020507" pitchFamily="18" charset="2"/>
                        </a:rPr>
                        <a:t>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  <a:sym typeface="Symbol" panose="05050102010706020507" pitchFamily="18" charset="2"/>
                        </a:rPr>
                        <a:t> 1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/>
                        <a:buChar char="¬"/>
                        <a:tabLst/>
                      </a:pPr>
                      <a:r>
                        <a:rPr lang="en-US" sz="1600" dirty="0">
                          <a:latin typeface="Times New Roman" pitchFamily="18" charset="0"/>
                          <a:cs typeface="Times New Roman" pitchFamily="18" charset="0"/>
                          <a:sym typeface="Symbol" panose="05050102010706020507" pitchFamily="18" charset="2"/>
                        </a:rPr>
                        <a:t> 2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/>
                        <a:buChar char="¬"/>
                        <a:tabLst/>
                      </a:pPr>
                      <a:r>
                        <a:rPr lang="en-US" sz="1600" dirty="0">
                          <a:latin typeface="Times New Roman" pitchFamily="18" charset="0"/>
                          <a:cs typeface="Times New Roman" pitchFamily="18" charset="0"/>
                          <a:sym typeface="Symbol" panose="05050102010706020507" pitchFamily="18" charset="2"/>
                        </a:rPr>
                        <a:t> 3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/>
                        <a:buChar char="¬"/>
                        <a:tabLst/>
                      </a:pPr>
                      <a:r>
                        <a:rPr lang="en-US" sz="1600" dirty="0">
                          <a:latin typeface="Times New Roman" pitchFamily="18" charset="0"/>
                          <a:cs typeface="Times New Roman" pitchFamily="18" charset="0"/>
                          <a:sym typeface="Symbol" panose="05050102010706020507" pitchFamily="18" charset="2"/>
                        </a:rPr>
                        <a:t> 4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600" dirty="0">
                          <a:latin typeface="Times New Roman" pitchFamily="18" charset="0"/>
                          <a:cs typeface="Times New Roman" pitchFamily="18" charset="0"/>
                          <a:sym typeface="Symbol" panose="05050102010706020507" pitchFamily="18" charset="2"/>
                        </a:rPr>
                        <a:t> 5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1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omic Sans MS" panose="030F0702030302020204" pitchFamily="66" charset="0"/>
                          <a:sym typeface="Symbol" panose="05050102010706020507" pitchFamily="18" charset="2"/>
                        </a:rPr>
                        <a:t>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1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omic Sans MS" panose="030F0702030302020204" pitchFamily="66" charset="0"/>
                          <a:sym typeface="Symbol" panose="05050102010706020507" pitchFamily="18" charset="2"/>
                        </a:rPr>
                        <a:t>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600" dirty="0">
                          <a:latin typeface="Times New Roman" pitchFamily="18" charset="0"/>
                          <a:cs typeface="Times New Roman" pitchFamily="18" charset="0"/>
                          <a:sym typeface="Symbol" panose="05050102010706020507" pitchFamily="18" charset="2"/>
                        </a:rPr>
                        <a:t>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600" dirty="0">
                          <a:latin typeface="Times New Roman" pitchFamily="18" charset="0"/>
                          <a:cs typeface="Times New Roman" pitchFamily="18" charset="0"/>
                          <a:sym typeface="Symbol" panose="05050102010706020507" pitchFamily="18" charset="2"/>
                        </a:rPr>
                        <a:t>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1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omic Sans MS" panose="030F0702030302020204" pitchFamily="66" charset="0"/>
                          <a:sym typeface="Symbol" panose="05050102010706020507" pitchFamily="18" charset="2"/>
                        </a:rPr>
                        <a:t>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600" dirty="0">
                          <a:latin typeface="Times New Roman" pitchFamily="18" charset="0"/>
                          <a:cs typeface="Times New Roman" pitchFamily="18" charset="0"/>
                          <a:sym typeface="Symbol" panose="05050102010706020507" pitchFamily="18" charset="2"/>
                        </a:rPr>
                        <a:t>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1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omic Sans MS" panose="030F0702030302020204" pitchFamily="66" charset="0"/>
                          <a:sym typeface="Symbol" panose="05050102010706020507" pitchFamily="18" charset="2"/>
                        </a:rPr>
                        <a:t>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  <a:sym typeface="Symbol" panose="05050102010706020507" pitchFamily="18" charset="2"/>
                        </a:rPr>
                        <a:t>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1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omic Sans MS" panose="030F0702030302020204" pitchFamily="66" charset="0"/>
                          <a:sym typeface="Symbol" panose="05050102010706020507" pitchFamily="18" charset="2"/>
                        </a:rPr>
                        <a:t>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  <a:sym typeface="Symbol" panose="05050102010706020507" pitchFamily="18" charset="2"/>
                        </a:rPr>
                        <a:t>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1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omic Sans MS" panose="030F0702030302020204" pitchFamily="66" charset="0"/>
                          <a:sym typeface="Symbol" panose="05050102010706020507" pitchFamily="18" charset="2"/>
                        </a:rPr>
                        <a:t>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omic Sans MS" panose="030F0702030302020204" pitchFamily="66" charset="0"/>
                          <a:sym typeface="Symbol" panose="05050102010706020507" pitchFamily="18" charset="2"/>
                        </a:rPr>
                        <a:t>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2" name="Group 44"/>
          <p:cNvGrpSpPr/>
          <p:nvPr/>
        </p:nvGrpSpPr>
        <p:grpSpPr>
          <a:xfrm>
            <a:off x="490537" y="1371600"/>
            <a:ext cx="4395787" cy="1173162"/>
            <a:chOff x="2233613" y="2187575"/>
            <a:chExt cx="3810000" cy="1173162"/>
          </a:xfrm>
        </p:grpSpPr>
        <p:sp>
          <p:nvSpPr>
            <p:cNvPr id="202832" name="Text Box 78"/>
            <p:cNvSpPr txBox="1">
              <a:spLocks noChangeArrowheads="1"/>
            </p:cNvSpPr>
            <p:nvPr/>
          </p:nvSpPr>
          <p:spPr bwMode="auto">
            <a:xfrm>
              <a:off x="2774950" y="2187575"/>
              <a:ext cx="3238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>
                  <a:solidFill>
                    <a:prstClr val="black"/>
                  </a:solidFill>
                  <a:latin typeface="Comic Sans MS" panose="030F0702030302020204" pitchFamily="66" charset="0"/>
                </a:rPr>
                <a:t>0</a:t>
              </a:r>
            </a:p>
          </p:txBody>
        </p:sp>
        <p:sp>
          <p:nvSpPr>
            <p:cNvPr id="202833" name="Text Box 79"/>
            <p:cNvSpPr txBox="1">
              <a:spLocks noChangeArrowheads="1"/>
            </p:cNvSpPr>
            <p:nvPr/>
          </p:nvSpPr>
          <p:spPr bwMode="auto">
            <a:xfrm>
              <a:off x="3384550" y="2187575"/>
              <a:ext cx="287338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>
                  <a:solidFill>
                    <a:prstClr val="black"/>
                  </a:solidFill>
                  <a:latin typeface="Comic Sans MS" panose="030F0702030302020204" pitchFamily="66" charset="0"/>
                </a:rPr>
                <a:t>1</a:t>
              </a:r>
            </a:p>
          </p:txBody>
        </p:sp>
        <p:sp>
          <p:nvSpPr>
            <p:cNvPr id="202834" name="Text Box 80"/>
            <p:cNvSpPr txBox="1">
              <a:spLocks noChangeArrowheads="1"/>
            </p:cNvSpPr>
            <p:nvPr/>
          </p:nvSpPr>
          <p:spPr bwMode="auto">
            <a:xfrm>
              <a:off x="3938588" y="2187575"/>
              <a:ext cx="3238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>
                  <a:solidFill>
                    <a:prstClr val="black"/>
                  </a:solidFill>
                  <a:latin typeface="Comic Sans MS" panose="030F0702030302020204" pitchFamily="66" charset="0"/>
                </a:rPr>
                <a:t>2</a:t>
              </a:r>
            </a:p>
          </p:txBody>
        </p:sp>
        <p:sp>
          <p:nvSpPr>
            <p:cNvPr id="202836" name="Text Box 82"/>
            <p:cNvSpPr txBox="1">
              <a:spLocks noChangeArrowheads="1"/>
            </p:cNvSpPr>
            <p:nvPr/>
          </p:nvSpPr>
          <p:spPr bwMode="auto">
            <a:xfrm>
              <a:off x="4568825" y="2187575"/>
              <a:ext cx="3238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>
                  <a:solidFill>
                    <a:prstClr val="black"/>
                  </a:solidFill>
                  <a:latin typeface="Comic Sans MS" panose="030F0702030302020204" pitchFamily="66" charset="0"/>
                </a:rPr>
                <a:t>3</a:t>
              </a:r>
            </a:p>
          </p:txBody>
        </p:sp>
        <p:sp>
          <p:nvSpPr>
            <p:cNvPr id="202837" name="Text Box 83"/>
            <p:cNvSpPr txBox="1">
              <a:spLocks noChangeArrowheads="1"/>
            </p:cNvSpPr>
            <p:nvPr/>
          </p:nvSpPr>
          <p:spPr bwMode="auto">
            <a:xfrm>
              <a:off x="5140325" y="2187575"/>
              <a:ext cx="3238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dirty="0">
                  <a:solidFill>
                    <a:prstClr val="black"/>
                  </a:solidFill>
                  <a:latin typeface="Comic Sans MS" panose="030F0702030302020204" pitchFamily="66" charset="0"/>
                </a:rPr>
                <a:t>4</a:t>
              </a:r>
            </a:p>
          </p:txBody>
        </p:sp>
        <p:sp>
          <p:nvSpPr>
            <p:cNvPr id="202838" name="Text Box 84"/>
            <p:cNvSpPr txBox="1">
              <a:spLocks noChangeArrowheads="1"/>
            </p:cNvSpPr>
            <p:nvPr/>
          </p:nvSpPr>
          <p:spPr bwMode="auto">
            <a:xfrm>
              <a:off x="5719763" y="2187575"/>
              <a:ext cx="3238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>
                  <a:solidFill>
                    <a:prstClr val="black"/>
                  </a:solidFill>
                  <a:latin typeface="Comic Sans MS" panose="030F0702030302020204" pitchFamily="66" charset="0"/>
                </a:rPr>
                <a:t>5</a:t>
              </a:r>
            </a:p>
          </p:txBody>
        </p:sp>
        <p:sp>
          <p:nvSpPr>
            <p:cNvPr id="202839" name="Text Box 85"/>
            <p:cNvSpPr txBox="1">
              <a:spLocks noChangeArrowheads="1"/>
            </p:cNvSpPr>
            <p:nvPr/>
          </p:nvSpPr>
          <p:spPr bwMode="auto">
            <a:xfrm>
              <a:off x="2768600" y="2498725"/>
              <a:ext cx="365125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>
                  <a:solidFill>
                    <a:prstClr val="black"/>
                  </a:solidFill>
                  <a:latin typeface="Comic Sans MS" panose="030F0702030302020204" pitchFamily="66" charset="0"/>
                </a:rPr>
                <a:t>y</a:t>
              </a:r>
              <a:r>
                <a:rPr lang="en-US" baseline="-25000">
                  <a:solidFill>
                    <a:prstClr val="black"/>
                  </a:solidFill>
                  <a:latin typeface="Comic Sans MS" panose="030F0702030302020204" pitchFamily="66" charset="0"/>
                </a:rPr>
                <a:t>j</a:t>
              </a:r>
              <a:endParaRPr lang="en-US">
                <a:solidFill>
                  <a:prstClr val="black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202840" name="Text Box 86"/>
            <p:cNvSpPr txBox="1">
              <a:spLocks noChangeArrowheads="1"/>
            </p:cNvSpPr>
            <p:nvPr/>
          </p:nvSpPr>
          <p:spPr bwMode="auto">
            <a:xfrm>
              <a:off x="3378200" y="2498725"/>
              <a:ext cx="29687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dirty="0">
                  <a:solidFill>
                    <a:prstClr val="black"/>
                  </a:solidFill>
                  <a:latin typeface="Comic Sans MS" panose="030F0702030302020204" pitchFamily="66" charset="0"/>
                </a:rPr>
                <a:t>s</a:t>
              </a:r>
            </a:p>
          </p:txBody>
        </p:sp>
        <p:sp>
          <p:nvSpPr>
            <p:cNvPr id="202841" name="Text Box 87"/>
            <p:cNvSpPr txBox="1">
              <a:spLocks noChangeArrowheads="1"/>
            </p:cNvSpPr>
            <p:nvPr/>
          </p:nvSpPr>
          <p:spPr bwMode="auto">
            <a:xfrm>
              <a:off x="3932238" y="2498725"/>
              <a:ext cx="30809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dirty="0">
                  <a:solidFill>
                    <a:prstClr val="black"/>
                  </a:solidFill>
                  <a:latin typeface="Comic Sans MS" panose="030F0702030302020204" pitchFamily="66" charset="0"/>
                </a:rPr>
                <a:t>p</a:t>
              </a:r>
            </a:p>
          </p:txBody>
        </p:sp>
        <p:sp>
          <p:nvSpPr>
            <p:cNvPr id="202843" name="Text Box 89"/>
            <p:cNvSpPr txBox="1">
              <a:spLocks noChangeArrowheads="1"/>
            </p:cNvSpPr>
            <p:nvPr/>
          </p:nvSpPr>
          <p:spPr bwMode="auto">
            <a:xfrm>
              <a:off x="4562475" y="2498725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dirty="0">
                  <a:solidFill>
                    <a:prstClr val="black"/>
                  </a:solidFill>
                  <a:latin typeface="Comic Sans MS" panose="030F0702030302020204" pitchFamily="66" charset="0"/>
                </a:rPr>
                <a:t>e</a:t>
              </a:r>
            </a:p>
          </p:txBody>
        </p:sp>
        <p:sp>
          <p:nvSpPr>
            <p:cNvPr id="202844" name="Text Box 90"/>
            <p:cNvSpPr txBox="1">
              <a:spLocks noChangeArrowheads="1"/>
            </p:cNvSpPr>
            <p:nvPr/>
          </p:nvSpPr>
          <p:spPr bwMode="auto">
            <a:xfrm>
              <a:off x="5133975" y="2498725"/>
              <a:ext cx="30328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dirty="0">
                  <a:solidFill>
                    <a:prstClr val="black"/>
                  </a:solidFill>
                  <a:latin typeface="Comic Sans MS" panose="030F0702030302020204" pitchFamily="66" charset="0"/>
                </a:rPr>
                <a:t>a</a:t>
              </a:r>
            </a:p>
          </p:txBody>
        </p:sp>
        <p:sp>
          <p:nvSpPr>
            <p:cNvPr id="202845" name="Text Box 91"/>
            <p:cNvSpPr txBox="1">
              <a:spLocks noChangeArrowheads="1"/>
            </p:cNvSpPr>
            <p:nvPr/>
          </p:nvSpPr>
          <p:spPr bwMode="auto">
            <a:xfrm>
              <a:off x="5713413" y="2498725"/>
              <a:ext cx="3097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dirty="0">
                  <a:solidFill>
                    <a:prstClr val="black"/>
                  </a:solidFill>
                  <a:latin typeface="Comic Sans MS" panose="030F0702030302020204" pitchFamily="66" charset="0"/>
                </a:rPr>
                <a:t>k</a:t>
              </a:r>
            </a:p>
          </p:txBody>
        </p:sp>
        <p:sp>
          <p:nvSpPr>
            <p:cNvPr id="202857" name="Text Box 103"/>
            <p:cNvSpPr txBox="1">
              <a:spLocks noChangeArrowheads="1"/>
            </p:cNvSpPr>
            <p:nvPr/>
          </p:nvSpPr>
          <p:spPr bwMode="auto">
            <a:xfrm>
              <a:off x="2233613" y="2994025"/>
              <a:ext cx="3619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dirty="0">
                  <a:solidFill>
                    <a:prstClr val="black"/>
                  </a:solidFill>
                  <a:latin typeface="Comic Sans MS" panose="030F0702030302020204" pitchFamily="66" charset="0"/>
                </a:rPr>
                <a:t>x</a:t>
              </a:r>
              <a:r>
                <a:rPr lang="en-US" baseline="-25000" dirty="0">
                  <a:solidFill>
                    <a:prstClr val="black"/>
                  </a:solidFill>
                  <a:latin typeface="Comic Sans MS" panose="030F0702030302020204" pitchFamily="66" charset="0"/>
                </a:rPr>
                <a:t>i</a:t>
              </a:r>
              <a:endParaRPr lang="en-US" dirty="0">
                <a:solidFill>
                  <a:prstClr val="black"/>
                </a:solidFill>
                <a:latin typeface="Comic Sans MS" panose="030F0702030302020204" pitchFamily="66" charset="0"/>
              </a:endParaRPr>
            </a:p>
          </p:txBody>
        </p:sp>
      </p:grpSp>
      <p:grpSp>
        <p:nvGrpSpPr>
          <p:cNvPr id="3" name="Group 45"/>
          <p:cNvGrpSpPr/>
          <p:nvPr/>
        </p:nvGrpSpPr>
        <p:grpSpPr>
          <a:xfrm>
            <a:off x="76200" y="2209800"/>
            <a:ext cx="751104" cy="4419600"/>
            <a:chOff x="1819275" y="2834879"/>
            <a:chExt cx="751104" cy="3119278"/>
          </a:xfrm>
        </p:grpSpPr>
        <p:sp>
          <p:nvSpPr>
            <p:cNvPr id="202846" name="Text Box 92"/>
            <p:cNvSpPr txBox="1">
              <a:spLocks noChangeArrowheads="1"/>
            </p:cNvSpPr>
            <p:nvPr/>
          </p:nvSpPr>
          <p:spPr bwMode="auto">
            <a:xfrm>
              <a:off x="1819275" y="5127625"/>
              <a:ext cx="3238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>
                  <a:solidFill>
                    <a:prstClr val="black"/>
                  </a:solidFill>
                  <a:latin typeface="Comic Sans MS" panose="030F0702030302020204" pitchFamily="66" charset="0"/>
                </a:rPr>
                <a:t>5</a:t>
              </a:r>
            </a:p>
          </p:txBody>
        </p:sp>
        <p:sp>
          <p:nvSpPr>
            <p:cNvPr id="202847" name="Text Box 93"/>
            <p:cNvSpPr txBox="1">
              <a:spLocks noChangeArrowheads="1"/>
            </p:cNvSpPr>
            <p:nvPr/>
          </p:nvSpPr>
          <p:spPr bwMode="auto">
            <a:xfrm>
              <a:off x="1838325" y="3308350"/>
              <a:ext cx="287338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dirty="0">
                  <a:solidFill>
                    <a:prstClr val="black"/>
                  </a:solidFill>
                  <a:latin typeface="Comic Sans MS" panose="030F0702030302020204" pitchFamily="66" charset="0"/>
                </a:rPr>
                <a:t>1</a:t>
              </a:r>
            </a:p>
          </p:txBody>
        </p:sp>
        <p:sp>
          <p:nvSpPr>
            <p:cNvPr id="202848" name="Text Box 94"/>
            <p:cNvSpPr txBox="1">
              <a:spLocks noChangeArrowheads="1"/>
            </p:cNvSpPr>
            <p:nvPr/>
          </p:nvSpPr>
          <p:spPr bwMode="auto">
            <a:xfrm>
              <a:off x="1819275" y="3763963"/>
              <a:ext cx="3238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>
                  <a:solidFill>
                    <a:prstClr val="black"/>
                  </a:solidFill>
                  <a:latin typeface="Comic Sans MS" panose="030F0702030302020204" pitchFamily="66" charset="0"/>
                </a:rPr>
                <a:t>2</a:t>
              </a:r>
            </a:p>
          </p:txBody>
        </p:sp>
        <p:sp>
          <p:nvSpPr>
            <p:cNvPr id="202849" name="Text Box 95"/>
            <p:cNvSpPr txBox="1">
              <a:spLocks noChangeArrowheads="1"/>
            </p:cNvSpPr>
            <p:nvPr/>
          </p:nvSpPr>
          <p:spPr bwMode="auto">
            <a:xfrm>
              <a:off x="1819275" y="2834879"/>
              <a:ext cx="3238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dirty="0">
                  <a:solidFill>
                    <a:prstClr val="black"/>
                  </a:solidFill>
                  <a:latin typeface="Comic Sans MS" panose="030F0702030302020204" pitchFamily="66" charset="0"/>
                </a:rPr>
                <a:t>0</a:t>
              </a:r>
            </a:p>
          </p:txBody>
        </p:sp>
        <p:sp>
          <p:nvSpPr>
            <p:cNvPr id="202850" name="Text Box 96"/>
            <p:cNvSpPr txBox="1">
              <a:spLocks noChangeArrowheads="1"/>
            </p:cNvSpPr>
            <p:nvPr/>
          </p:nvSpPr>
          <p:spPr bwMode="auto">
            <a:xfrm>
              <a:off x="1819275" y="4217988"/>
              <a:ext cx="3238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>
                  <a:solidFill>
                    <a:prstClr val="black"/>
                  </a:solidFill>
                  <a:latin typeface="Comic Sans MS" panose="030F0702030302020204" pitchFamily="66" charset="0"/>
                </a:rPr>
                <a:t>3</a:t>
              </a:r>
            </a:p>
          </p:txBody>
        </p:sp>
        <p:sp>
          <p:nvSpPr>
            <p:cNvPr id="202851" name="Text Box 97"/>
            <p:cNvSpPr txBox="1">
              <a:spLocks noChangeArrowheads="1"/>
            </p:cNvSpPr>
            <p:nvPr/>
          </p:nvSpPr>
          <p:spPr bwMode="auto">
            <a:xfrm>
              <a:off x="1819275" y="4673600"/>
              <a:ext cx="3238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>
                  <a:solidFill>
                    <a:prstClr val="black"/>
                  </a:solidFill>
                  <a:latin typeface="Comic Sans MS" panose="030F0702030302020204" pitchFamily="66" charset="0"/>
                </a:rPr>
                <a:t>4</a:t>
              </a:r>
            </a:p>
          </p:txBody>
        </p:sp>
        <p:sp>
          <p:nvSpPr>
            <p:cNvPr id="202852" name="Text Box 98"/>
            <p:cNvSpPr txBox="1">
              <a:spLocks noChangeArrowheads="1"/>
            </p:cNvSpPr>
            <p:nvPr/>
          </p:nvSpPr>
          <p:spPr bwMode="auto">
            <a:xfrm>
              <a:off x="1819275" y="5583238"/>
              <a:ext cx="3238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>
                  <a:solidFill>
                    <a:prstClr val="black"/>
                  </a:solidFill>
                  <a:latin typeface="Comic Sans MS" panose="030F0702030302020204" pitchFamily="66" charset="0"/>
                </a:rPr>
                <a:t>6</a:t>
              </a:r>
            </a:p>
          </p:txBody>
        </p:sp>
        <p:sp>
          <p:nvSpPr>
            <p:cNvPr id="202854" name="Text Box 100"/>
            <p:cNvSpPr txBox="1">
              <a:spLocks noChangeArrowheads="1"/>
            </p:cNvSpPr>
            <p:nvPr/>
          </p:nvSpPr>
          <p:spPr bwMode="auto">
            <a:xfrm>
              <a:off x="2233613" y="5129213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dirty="0">
                  <a:solidFill>
                    <a:prstClr val="black"/>
                  </a:solidFill>
                  <a:latin typeface="Comic Sans MS" panose="030F0702030302020204" pitchFamily="66" charset="0"/>
                </a:rPr>
                <a:t>e</a:t>
              </a:r>
            </a:p>
          </p:txBody>
        </p:sp>
        <p:sp>
          <p:nvSpPr>
            <p:cNvPr id="202855" name="Text Box 101"/>
            <p:cNvSpPr txBox="1">
              <a:spLocks noChangeArrowheads="1"/>
            </p:cNvSpPr>
            <p:nvPr/>
          </p:nvSpPr>
          <p:spPr bwMode="auto">
            <a:xfrm>
              <a:off x="2252663" y="3309938"/>
              <a:ext cx="31771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dirty="0">
                  <a:solidFill>
                    <a:prstClr val="black"/>
                  </a:solidFill>
                  <a:latin typeface="Comic Sans MS" panose="030F0702030302020204" pitchFamily="66" charset="0"/>
                </a:rPr>
                <a:t>h</a:t>
              </a:r>
            </a:p>
          </p:txBody>
        </p:sp>
        <p:sp>
          <p:nvSpPr>
            <p:cNvPr id="202856" name="Text Box 102"/>
            <p:cNvSpPr txBox="1">
              <a:spLocks noChangeArrowheads="1"/>
            </p:cNvSpPr>
            <p:nvPr/>
          </p:nvSpPr>
          <p:spPr bwMode="auto">
            <a:xfrm>
              <a:off x="2233613" y="3765550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dirty="0">
                  <a:solidFill>
                    <a:prstClr val="black"/>
                  </a:solidFill>
                  <a:latin typeface="Comic Sans MS" panose="030F0702030302020204" pitchFamily="66" charset="0"/>
                </a:rPr>
                <a:t>e</a:t>
              </a:r>
            </a:p>
          </p:txBody>
        </p:sp>
        <p:sp>
          <p:nvSpPr>
            <p:cNvPr id="202858" name="Text Box 104"/>
            <p:cNvSpPr txBox="1">
              <a:spLocks noChangeArrowheads="1"/>
            </p:cNvSpPr>
            <p:nvPr/>
          </p:nvSpPr>
          <p:spPr bwMode="auto">
            <a:xfrm>
              <a:off x="2233613" y="4219575"/>
              <a:ext cx="30328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dirty="0">
                  <a:solidFill>
                    <a:prstClr val="black"/>
                  </a:solidFill>
                  <a:latin typeface="Comic Sans MS" panose="030F0702030302020204" pitchFamily="66" charset="0"/>
                </a:rPr>
                <a:t>a</a:t>
              </a:r>
            </a:p>
          </p:txBody>
        </p:sp>
        <p:sp>
          <p:nvSpPr>
            <p:cNvPr id="202859" name="Text Box 105"/>
            <p:cNvSpPr txBox="1">
              <a:spLocks noChangeArrowheads="1"/>
            </p:cNvSpPr>
            <p:nvPr/>
          </p:nvSpPr>
          <p:spPr bwMode="auto">
            <a:xfrm>
              <a:off x="2233613" y="4675188"/>
              <a:ext cx="29367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dirty="0">
                  <a:solidFill>
                    <a:prstClr val="black"/>
                  </a:solidFill>
                  <a:latin typeface="Comic Sans MS" panose="030F0702030302020204" pitchFamily="66" charset="0"/>
                </a:rPr>
                <a:t>t</a:t>
              </a:r>
            </a:p>
          </p:txBody>
        </p:sp>
        <p:sp>
          <p:nvSpPr>
            <p:cNvPr id="202860" name="Text Box 106"/>
            <p:cNvSpPr txBox="1">
              <a:spLocks noChangeArrowheads="1"/>
            </p:cNvSpPr>
            <p:nvPr/>
          </p:nvSpPr>
          <p:spPr bwMode="auto">
            <a:xfrm>
              <a:off x="2233613" y="5584825"/>
              <a:ext cx="29527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dirty="0">
                  <a:solidFill>
                    <a:prstClr val="black"/>
                  </a:solidFill>
                  <a:latin typeface="Comic Sans MS" panose="030F0702030302020204" pitchFamily="66" charset="0"/>
                </a:rPr>
                <a:t>r</a:t>
              </a:r>
            </a:p>
          </p:txBody>
        </p:sp>
      </p:grpSp>
      <p:cxnSp>
        <p:nvCxnSpPr>
          <p:cNvPr id="49" name="Straight Arrow Connector 48"/>
          <p:cNvCxnSpPr/>
          <p:nvPr/>
        </p:nvCxnSpPr>
        <p:spPr>
          <a:xfrm rot="16200000" flipV="1">
            <a:off x="1685923" y="2895600"/>
            <a:ext cx="152400" cy="152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rot="16200000" flipV="1">
            <a:off x="2371723" y="2895600"/>
            <a:ext cx="152400" cy="15240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rot="16200000" flipV="1">
            <a:off x="3057523" y="2895601"/>
            <a:ext cx="152400" cy="152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rot="16200000" flipV="1">
            <a:off x="3743323" y="2895601"/>
            <a:ext cx="152400" cy="152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rot="16200000" flipV="1">
            <a:off x="4417548" y="2918751"/>
            <a:ext cx="152400" cy="152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rot="16200000" flipV="1">
            <a:off x="1676400" y="3581401"/>
            <a:ext cx="152400" cy="152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rot="16200000" flipV="1">
            <a:off x="2362200" y="3581401"/>
            <a:ext cx="152400" cy="152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rot="16200000" flipV="1">
            <a:off x="1685925" y="4210051"/>
            <a:ext cx="152400" cy="152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rot="16200000" flipV="1">
            <a:off x="2419350" y="4200526"/>
            <a:ext cx="152400" cy="152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rot="16200000" flipV="1">
            <a:off x="3067050" y="4181476"/>
            <a:ext cx="152400" cy="152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Up Arrow 57"/>
          <p:cNvSpPr/>
          <p:nvPr/>
        </p:nvSpPr>
        <p:spPr>
          <a:xfrm rot="8106238" flipH="1" flipV="1">
            <a:off x="3700772" y="4113983"/>
            <a:ext cx="155190" cy="271547"/>
          </a:xfrm>
          <a:prstGeom prst="upArrow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Arrow Connector 58"/>
          <p:cNvCxnSpPr/>
          <p:nvPr/>
        </p:nvCxnSpPr>
        <p:spPr>
          <a:xfrm rot="16200000" flipV="1">
            <a:off x="1724025" y="4772026"/>
            <a:ext cx="152400" cy="152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rot="16200000" flipV="1">
            <a:off x="2457450" y="4762501"/>
            <a:ext cx="152400" cy="152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rot="16200000" flipV="1">
            <a:off x="3105150" y="4743451"/>
            <a:ext cx="152400" cy="152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rot="16200000" flipV="1">
            <a:off x="4410075" y="4772026"/>
            <a:ext cx="152400" cy="152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rot="16200000" flipV="1">
            <a:off x="1685925" y="5448301"/>
            <a:ext cx="152400" cy="152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rot="16200000" flipV="1">
            <a:off x="2419350" y="5438776"/>
            <a:ext cx="152400" cy="152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rot="16200000" flipV="1">
            <a:off x="4400550" y="5457826"/>
            <a:ext cx="152400" cy="152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Up Arrow 67"/>
          <p:cNvSpPr/>
          <p:nvPr/>
        </p:nvSpPr>
        <p:spPr>
          <a:xfrm rot="8106238" flipH="1" flipV="1">
            <a:off x="3062599" y="5399859"/>
            <a:ext cx="155190" cy="271547"/>
          </a:xfrm>
          <a:prstGeom prst="up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Arrow Connector 68"/>
          <p:cNvCxnSpPr/>
          <p:nvPr/>
        </p:nvCxnSpPr>
        <p:spPr>
          <a:xfrm rot="16200000" flipV="1">
            <a:off x="1676400" y="6048376"/>
            <a:ext cx="152400" cy="152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rot="16200000" flipV="1">
            <a:off x="2409825" y="6038851"/>
            <a:ext cx="152400" cy="152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rot="16200000" flipV="1">
            <a:off x="3676650" y="6067426"/>
            <a:ext cx="152400" cy="152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rot="16200000" flipV="1">
            <a:off x="4410075" y="6057901"/>
            <a:ext cx="152400" cy="15240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Up Arrow 73"/>
          <p:cNvSpPr/>
          <p:nvPr/>
        </p:nvSpPr>
        <p:spPr>
          <a:xfrm rot="8106238" flipH="1" flipV="1">
            <a:off x="5453371" y="2008957"/>
            <a:ext cx="155190" cy="271547"/>
          </a:xfrm>
          <a:prstGeom prst="up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Up Arrow 74"/>
          <p:cNvSpPr/>
          <p:nvPr/>
        </p:nvSpPr>
        <p:spPr>
          <a:xfrm rot="8106238" flipH="1" flipV="1">
            <a:off x="3072121" y="3485332"/>
            <a:ext cx="155190" cy="271547"/>
          </a:xfrm>
          <a:prstGeom prst="upArrow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5086350" y="3095625"/>
            <a:ext cx="4019550" cy="147732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Sequence of edit operations needed to convert “heater” to “speak”:</a:t>
            </a:r>
          </a:p>
          <a:p>
            <a:pPr marL="342900" indent="-342900">
              <a:buAutoNum type="arabicPeriod"/>
            </a:pPr>
            <a:r>
              <a:rPr lang="en-US" dirty="0"/>
              <a:t>Insert ‘s’: _heater -&gt; </a:t>
            </a:r>
            <a:r>
              <a:rPr lang="en-US" u="sng" dirty="0" err="1"/>
              <a:t>s</a:t>
            </a:r>
            <a:r>
              <a:rPr lang="en-US" dirty="0" err="1"/>
              <a:t>heater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Replace ‘h’ by ‘p’: </a:t>
            </a:r>
            <a:r>
              <a:rPr lang="en-US" dirty="0" err="1"/>
              <a:t>s</a:t>
            </a:r>
            <a:r>
              <a:rPr lang="en-US" u="sng" dirty="0" err="1"/>
              <a:t>h</a:t>
            </a:r>
            <a:r>
              <a:rPr lang="en-US" dirty="0" err="1"/>
              <a:t>eater</a:t>
            </a:r>
            <a:r>
              <a:rPr lang="en-US" dirty="0"/>
              <a:t> -&gt; </a:t>
            </a:r>
            <a:r>
              <a:rPr lang="en-US" dirty="0" err="1"/>
              <a:t>s</a:t>
            </a:r>
            <a:r>
              <a:rPr lang="en-US" u="sng" dirty="0" err="1"/>
              <a:t>p</a:t>
            </a:r>
            <a:r>
              <a:rPr lang="en-US" dirty="0" err="1"/>
              <a:t>eater</a:t>
            </a: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</p:txBody>
      </p:sp>
      <p:sp>
        <p:nvSpPr>
          <p:cNvPr id="73" name="Oval 72"/>
          <p:cNvSpPr/>
          <p:nvPr/>
        </p:nvSpPr>
        <p:spPr>
          <a:xfrm>
            <a:off x="1666875" y="2400301"/>
            <a:ext cx="504825" cy="3238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2343150" y="3048001"/>
            <a:ext cx="504825" cy="3238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/>
          <p:cNvSpPr txBox="1"/>
          <p:nvPr/>
        </p:nvSpPr>
        <p:spPr>
          <a:xfrm>
            <a:off x="5248275" y="247650"/>
            <a:ext cx="3657600" cy="24468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Legends:</a:t>
            </a:r>
          </a:p>
          <a:p>
            <a:pPr algn="ctr"/>
            <a:endParaRPr lang="en-US" sz="1000" b="1" dirty="0">
              <a:latin typeface="Times New Roman" pitchFamily="18" charset="0"/>
              <a:cs typeface="Times New Roman" pitchFamily="18" charset="0"/>
              <a:sym typeface="Symbol" panose="05050102010706020507" pitchFamily="18" charset="2"/>
            </a:endParaRPr>
          </a:p>
          <a:p>
            <a:r>
              <a:rPr lang="en-US" b="1" dirty="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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    </a:t>
            </a:r>
            <a:r>
              <a:rPr lang="en-US" dirty="0">
                <a:latin typeface="Comic Sans MS" panose="030F0702030302020204" pitchFamily="66" charset="0"/>
                <a:sym typeface="Symbol" panose="05050102010706020507" pitchFamily="18" charset="2"/>
              </a:rPr>
              <a:t>Insert </a:t>
            </a:r>
            <a:r>
              <a:rPr lang="en-US" dirty="0" err="1">
                <a:latin typeface="Comic Sans MS" panose="030F0702030302020204" pitchFamily="66" charset="0"/>
                <a:sym typeface="Symbol" panose="05050102010706020507" pitchFamily="18" charset="2"/>
              </a:rPr>
              <a:t>y</a:t>
            </a:r>
            <a:r>
              <a:rPr lang="en-US" baseline="-25000" dirty="0" err="1">
                <a:latin typeface="Comic Sans MS" panose="030F0702030302020204" pitchFamily="66" charset="0"/>
                <a:sym typeface="Symbol" panose="05050102010706020507" pitchFamily="18" charset="2"/>
              </a:rPr>
              <a:t>j</a:t>
            </a:r>
            <a:r>
              <a:rPr lang="en-US" baseline="-25000" dirty="0">
                <a:latin typeface="Comic Sans MS" panose="030F0702030302020204" pitchFamily="66" charset="0"/>
                <a:sym typeface="Symbol" panose="05050102010706020507" pitchFamily="18" charset="2"/>
              </a:rPr>
              <a:t> </a:t>
            </a:r>
            <a:r>
              <a:rPr lang="en-US" dirty="0">
                <a:latin typeface="Comic Sans MS" panose="030F0702030302020204" pitchFamily="66" charset="0"/>
                <a:sym typeface="Symbol" panose="05050102010706020507" pitchFamily="18" charset="2"/>
              </a:rPr>
              <a:t>in X at position </a:t>
            </a:r>
            <a:r>
              <a:rPr lang="en-US" dirty="0" err="1">
                <a:latin typeface="Comic Sans MS" panose="030F0702030302020204" pitchFamily="66" charset="0"/>
                <a:sym typeface="Symbol" panose="05050102010706020507" pitchFamily="18" charset="2"/>
              </a:rPr>
              <a:t>i</a:t>
            </a:r>
            <a:endParaRPr lang="en-US" baseline="-25000" dirty="0">
              <a:latin typeface="Comic Sans MS" panose="030F0702030302020204" pitchFamily="66" charset="0"/>
              <a:sym typeface="Symbol" panose="05050102010706020507" pitchFamily="18" charset="2"/>
            </a:endParaRPr>
          </a:p>
          <a:p>
            <a:endParaRPr lang="en-US" i="1" baseline="-25000" dirty="0">
              <a:latin typeface="Times New Roman" pitchFamily="18" charset="0"/>
              <a:cs typeface="Times New Roman" pitchFamily="18" charset="0"/>
              <a:sym typeface="Symbol" panose="05050102010706020507" pitchFamily="18" charset="2"/>
            </a:endParaRPr>
          </a:p>
          <a:p>
            <a:pPr lvl="0"/>
            <a:r>
              <a:rPr lang="en-US" b="1" dirty="0">
                <a:latin typeface="Comic Sans MS" panose="030F0702030302020204" pitchFamily="66" charset="0"/>
                <a:sym typeface="Symbol" panose="05050102010706020507" pitchFamily="18" charset="2"/>
              </a:rPr>
              <a:t></a:t>
            </a:r>
            <a:r>
              <a:rPr lang="en-US" dirty="0">
                <a:latin typeface="Comic Sans MS" panose="030F0702030302020204" pitchFamily="66" charset="0"/>
                <a:sym typeface="Symbol" panose="05050102010706020507" pitchFamily="18" charset="2"/>
              </a:rPr>
              <a:t>     Delete x</a:t>
            </a:r>
            <a:r>
              <a:rPr lang="en-US" baseline="-25000" dirty="0">
                <a:latin typeface="Comic Sans MS" panose="030F0702030302020204" pitchFamily="66" charset="0"/>
                <a:sym typeface="Symbol" panose="05050102010706020507" pitchFamily="18" charset="2"/>
              </a:rPr>
              <a:t>i </a:t>
            </a:r>
            <a:r>
              <a:rPr lang="en-US" dirty="0">
                <a:latin typeface="Comic Sans MS" panose="030F0702030302020204" pitchFamily="66" charset="0"/>
                <a:sym typeface="Symbol" panose="05050102010706020507" pitchFamily="18" charset="2"/>
              </a:rPr>
              <a:t>from X</a:t>
            </a:r>
            <a:endParaRPr lang="en-US" baseline="-25000" dirty="0">
              <a:latin typeface="Comic Sans MS" panose="030F0702030302020204" pitchFamily="66" charset="0"/>
              <a:sym typeface="Symbol" panose="05050102010706020507" pitchFamily="18" charset="2"/>
            </a:endParaRPr>
          </a:p>
          <a:p>
            <a:pPr lvl="0"/>
            <a:endParaRPr lang="en-US" baseline="-25000" dirty="0">
              <a:latin typeface="Comic Sans MS" panose="030F0702030302020204" pitchFamily="66" charset="0"/>
              <a:sym typeface="Symbol" panose="05050102010706020507" pitchFamily="18" charset="2"/>
            </a:endParaRPr>
          </a:p>
          <a:p>
            <a:r>
              <a:rPr lang="en-US" dirty="0">
                <a:latin typeface="Comic Sans MS" panose="030F0702030302020204" pitchFamily="66" charset="0"/>
                <a:sym typeface="Symbol" panose="05050102010706020507" pitchFamily="18" charset="2"/>
              </a:rPr>
              <a:t>       Replace x</a:t>
            </a:r>
            <a:r>
              <a:rPr lang="en-US" baseline="-25000" dirty="0">
                <a:latin typeface="Comic Sans MS" panose="030F0702030302020204" pitchFamily="66" charset="0"/>
                <a:sym typeface="Symbol" panose="05050102010706020507" pitchFamily="18" charset="2"/>
              </a:rPr>
              <a:t>i</a:t>
            </a:r>
            <a:r>
              <a:rPr lang="en-US" dirty="0">
                <a:latin typeface="Comic Sans MS" panose="030F0702030302020204" pitchFamily="66" charset="0"/>
                <a:sym typeface="Symbol" panose="05050102010706020507" pitchFamily="18" charset="2"/>
              </a:rPr>
              <a:t> by </a:t>
            </a:r>
            <a:r>
              <a:rPr lang="en-US" dirty="0" err="1">
                <a:latin typeface="Comic Sans MS" panose="030F0702030302020204" pitchFamily="66" charset="0"/>
                <a:sym typeface="Symbol" panose="05050102010706020507" pitchFamily="18" charset="2"/>
              </a:rPr>
              <a:t>y</a:t>
            </a:r>
            <a:r>
              <a:rPr lang="en-US" baseline="-25000" dirty="0" err="1">
                <a:latin typeface="Comic Sans MS" panose="030F0702030302020204" pitchFamily="66" charset="0"/>
                <a:sym typeface="Symbol" panose="05050102010706020507" pitchFamily="18" charset="2"/>
              </a:rPr>
              <a:t>j</a:t>
            </a:r>
            <a:endParaRPr lang="en-US" i="1" baseline="-25000" dirty="0">
              <a:latin typeface="Times New Roman" pitchFamily="18" charset="0"/>
              <a:cs typeface="Times New Roman" pitchFamily="18" charset="0"/>
              <a:sym typeface="Symbol" panose="05050102010706020507" pitchFamily="18" charset="2"/>
            </a:endParaRPr>
          </a:p>
          <a:p>
            <a:endParaRPr lang="en-US" sz="1100" dirty="0">
              <a:latin typeface="Comic Sans MS" panose="030F0702030302020204" pitchFamily="66" charset="0"/>
              <a:sym typeface="Symbol" panose="05050102010706020507" pitchFamily="18" charset="2"/>
            </a:endParaRPr>
          </a:p>
          <a:p>
            <a:r>
              <a:rPr lang="en-US" dirty="0">
                <a:latin typeface="Comic Sans MS" panose="030F0702030302020204" pitchFamily="66" charset="0"/>
                <a:sym typeface="Symbol" panose="05050102010706020507" pitchFamily="18" charset="2"/>
              </a:rPr>
              <a:t>       no edit operation (done when x</a:t>
            </a:r>
            <a:r>
              <a:rPr lang="en-US" baseline="-25000" dirty="0">
                <a:latin typeface="Comic Sans MS" panose="030F0702030302020204" pitchFamily="66" charset="0"/>
                <a:sym typeface="Symbol" panose="05050102010706020507" pitchFamily="18" charset="2"/>
              </a:rPr>
              <a:t>i</a:t>
            </a:r>
            <a:r>
              <a:rPr lang="en-US" dirty="0">
                <a:latin typeface="Comic Sans MS" panose="030F0702030302020204" pitchFamily="66" charset="0"/>
                <a:sym typeface="Symbol" panose="05050102010706020507" pitchFamily="18" charset="2"/>
              </a:rPr>
              <a:t> == </a:t>
            </a:r>
            <a:r>
              <a:rPr lang="en-US" dirty="0" err="1">
                <a:latin typeface="Comic Sans MS" panose="030F0702030302020204" pitchFamily="66" charset="0"/>
                <a:sym typeface="Symbol" panose="05050102010706020507" pitchFamily="18" charset="2"/>
              </a:rPr>
              <a:t>y</a:t>
            </a:r>
            <a:r>
              <a:rPr lang="en-US" baseline="-25000" dirty="0" err="1">
                <a:latin typeface="Comic Sans MS" panose="030F0702030302020204" pitchFamily="66" charset="0"/>
                <a:sym typeface="Symbol" panose="05050102010706020507" pitchFamily="18" charset="2"/>
              </a:rPr>
              <a:t>j</a:t>
            </a:r>
            <a:r>
              <a:rPr lang="en-US" dirty="0">
                <a:latin typeface="Comic Sans MS" panose="030F0702030302020204" pitchFamily="66" charset="0"/>
                <a:sym typeface="Symbol" panose="05050102010706020507" pitchFamily="18" charset="2"/>
              </a:rPr>
              <a:t>)</a:t>
            </a:r>
            <a:endParaRPr lang="en-US" i="1" baseline="-25000" dirty="0"/>
          </a:p>
        </p:txBody>
      </p:sp>
      <p:cxnSp>
        <p:nvCxnSpPr>
          <p:cNvPr id="80" name="Straight Arrow Connector 79"/>
          <p:cNvCxnSpPr/>
          <p:nvPr/>
        </p:nvCxnSpPr>
        <p:spPr>
          <a:xfrm rot="16200000" flipV="1">
            <a:off x="5387050" y="1714500"/>
            <a:ext cx="152400" cy="152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56957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b="1" dirty="0"/>
              <a:t>Simulation</a:t>
            </a:r>
          </a:p>
        </p:txBody>
      </p:sp>
      <p:graphicFrame>
        <p:nvGraphicFramePr>
          <p:cNvPr id="659460" name="Group 4"/>
          <p:cNvGraphicFramePr>
            <a:graphicFrameLocks noGrp="1"/>
          </p:cNvGraphicFramePr>
          <p:nvPr/>
        </p:nvGraphicFramePr>
        <p:xfrm>
          <a:off x="917575" y="2133603"/>
          <a:ext cx="4044948" cy="4471048"/>
        </p:xfrm>
        <a:graphic>
          <a:graphicData uri="http://schemas.openxmlformats.org/drawingml/2006/table">
            <a:tbl>
              <a:tblPr/>
              <a:tblGrid>
                <a:gridCol w="6738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38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38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56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385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385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201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600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  <a:sym typeface="Symbol" panose="05050102010706020507" pitchFamily="18" charset="2"/>
                        </a:rPr>
                        <a:t>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  <a:sym typeface="Symbol" panose="05050102010706020507" pitchFamily="18" charset="2"/>
                        </a:rPr>
                        <a:t> 1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/>
                        <a:buChar char="¬"/>
                        <a:tabLst/>
                      </a:pPr>
                      <a:r>
                        <a:rPr lang="en-US" sz="1600" dirty="0">
                          <a:latin typeface="Times New Roman" pitchFamily="18" charset="0"/>
                          <a:cs typeface="Times New Roman" pitchFamily="18" charset="0"/>
                          <a:sym typeface="Symbol" panose="05050102010706020507" pitchFamily="18" charset="2"/>
                        </a:rPr>
                        <a:t> 2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/>
                        <a:buChar char="¬"/>
                        <a:tabLst/>
                      </a:pPr>
                      <a:r>
                        <a:rPr lang="en-US" sz="1600" dirty="0">
                          <a:latin typeface="Times New Roman" pitchFamily="18" charset="0"/>
                          <a:cs typeface="Times New Roman" pitchFamily="18" charset="0"/>
                          <a:sym typeface="Symbol" panose="05050102010706020507" pitchFamily="18" charset="2"/>
                        </a:rPr>
                        <a:t> 3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/>
                        <a:buChar char="¬"/>
                        <a:tabLst/>
                      </a:pPr>
                      <a:r>
                        <a:rPr lang="en-US" sz="1600" dirty="0">
                          <a:latin typeface="Times New Roman" pitchFamily="18" charset="0"/>
                          <a:cs typeface="Times New Roman" pitchFamily="18" charset="0"/>
                          <a:sym typeface="Symbol" panose="05050102010706020507" pitchFamily="18" charset="2"/>
                        </a:rPr>
                        <a:t> 4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600" dirty="0">
                          <a:latin typeface="Times New Roman" pitchFamily="18" charset="0"/>
                          <a:cs typeface="Times New Roman" pitchFamily="18" charset="0"/>
                          <a:sym typeface="Symbol" panose="05050102010706020507" pitchFamily="18" charset="2"/>
                        </a:rPr>
                        <a:t> 5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1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omic Sans MS" panose="030F0702030302020204" pitchFamily="66" charset="0"/>
                          <a:sym typeface="Symbol" panose="05050102010706020507" pitchFamily="18" charset="2"/>
                        </a:rPr>
                        <a:t>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1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omic Sans MS" panose="030F0702030302020204" pitchFamily="66" charset="0"/>
                          <a:sym typeface="Symbol" panose="05050102010706020507" pitchFamily="18" charset="2"/>
                        </a:rPr>
                        <a:t>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600" dirty="0">
                          <a:latin typeface="Times New Roman" pitchFamily="18" charset="0"/>
                          <a:cs typeface="Times New Roman" pitchFamily="18" charset="0"/>
                          <a:sym typeface="Symbol" panose="05050102010706020507" pitchFamily="18" charset="2"/>
                        </a:rPr>
                        <a:t>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600" dirty="0">
                          <a:latin typeface="Times New Roman" pitchFamily="18" charset="0"/>
                          <a:cs typeface="Times New Roman" pitchFamily="18" charset="0"/>
                          <a:sym typeface="Symbol" panose="05050102010706020507" pitchFamily="18" charset="2"/>
                        </a:rPr>
                        <a:t>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1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omic Sans MS" panose="030F0702030302020204" pitchFamily="66" charset="0"/>
                          <a:sym typeface="Symbol" panose="05050102010706020507" pitchFamily="18" charset="2"/>
                        </a:rPr>
                        <a:t>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600" dirty="0">
                          <a:latin typeface="Times New Roman" pitchFamily="18" charset="0"/>
                          <a:cs typeface="Times New Roman" pitchFamily="18" charset="0"/>
                          <a:sym typeface="Symbol" panose="05050102010706020507" pitchFamily="18" charset="2"/>
                        </a:rPr>
                        <a:t>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1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omic Sans MS" panose="030F0702030302020204" pitchFamily="66" charset="0"/>
                          <a:sym typeface="Symbol" panose="05050102010706020507" pitchFamily="18" charset="2"/>
                        </a:rPr>
                        <a:t>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  <a:sym typeface="Symbol" panose="05050102010706020507" pitchFamily="18" charset="2"/>
                        </a:rPr>
                        <a:t>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1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omic Sans MS" panose="030F0702030302020204" pitchFamily="66" charset="0"/>
                          <a:sym typeface="Symbol" panose="05050102010706020507" pitchFamily="18" charset="2"/>
                        </a:rPr>
                        <a:t>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  <a:sym typeface="Symbol" panose="05050102010706020507" pitchFamily="18" charset="2"/>
                        </a:rPr>
                        <a:t>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1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omic Sans MS" panose="030F0702030302020204" pitchFamily="66" charset="0"/>
                          <a:sym typeface="Symbol" panose="05050102010706020507" pitchFamily="18" charset="2"/>
                        </a:rPr>
                        <a:t>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omic Sans MS" panose="030F0702030302020204" pitchFamily="66" charset="0"/>
                          <a:sym typeface="Symbol" panose="05050102010706020507" pitchFamily="18" charset="2"/>
                        </a:rPr>
                        <a:t>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2" name="Group 44"/>
          <p:cNvGrpSpPr/>
          <p:nvPr/>
        </p:nvGrpSpPr>
        <p:grpSpPr>
          <a:xfrm>
            <a:off x="490537" y="1371600"/>
            <a:ext cx="4395787" cy="1173162"/>
            <a:chOff x="2233613" y="2187575"/>
            <a:chExt cx="3810000" cy="1173162"/>
          </a:xfrm>
        </p:grpSpPr>
        <p:sp>
          <p:nvSpPr>
            <p:cNvPr id="202832" name="Text Box 78"/>
            <p:cNvSpPr txBox="1">
              <a:spLocks noChangeArrowheads="1"/>
            </p:cNvSpPr>
            <p:nvPr/>
          </p:nvSpPr>
          <p:spPr bwMode="auto">
            <a:xfrm>
              <a:off x="2774950" y="2187575"/>
              <a:ext cx="3238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>
                  <a:solidFill>
                    <a:prstClr val="black"/>
                  </a:solidFill>
                  <a:latin typeface="Comic Sans MS" panose="030F0702030302020204" pitchFamily="66" charset="0"/>
                </a:rPr>
                <a:t>0</a:t>
              </a:r>
            </a:p>
          </p:txBody>
        </p:sp>
        <p:sp>
          <p:nvSpPr>
            <p:cNvPr id="202833" name="Text Box 79"/>
            <p:cNvSpPr txBox="1">
              <a:spLocks noChangeArrowheads="1"/>
            </p:cNvSpPr>
            <p:nvPr/>
          </p:nvSpPr>
          <p:spPr bwMode="auto">
            <a:xfrm>
              <a:off x="3384550" y="2187575"/>
              <a:ext cx="287338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>
                  <a:solidFill>
                    <a:prstClr val="black"/>
                  </a:solidFill>
                  <a:latin typeface="Comic Sans MS" panose="030F0702030302020204" pitchFamily="66" charset="0"/>
                </a:rPr>
                <a:t>1</a:t>
              </a:r>
            </a:p>
          </p:txBody>
        </p:sp>
        <p:sp>
          <p:nvSpPr>
            <p:cNvPr id="202834" name="Text Box 80"/>
            <p:cNvSpPr txBox="1">
              <a:spLocks noChangeArrowheads="1"/>
            </p:cNvSpPr>
            <p:nvPr/>
          </p:nvSpPr>
          <p:spPr bwMode="auto">
            <a:xfrm>
              <a:off x="3938588" y="2187575"/>
              <a:ext cx="3238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>
                  <a:solidFill>
                    <a:prstClr val="black"/>
                  </a:solidFill>
                  <a:latin typeface="Comic Sans MS" panose="030F0702030302020204" pitchFamily="66" charset="0"/>
                </a:rPr>
                <a:t>2</a:t>
              </a:r>
            </a:p>
          </p:txBody>
        </p:sp>
        <p:sp>
          <p:nvSpPr>
            <p:cNvPr id="202836" name="Text Box 82"/>
            <p:cNvSpPr txBox="1">
              <a:spLocks noChangeArrowheads="1"/>
            </p:cNvSpPr>
            <p:nvPr/>
          </p:nvSpPr>
          <p:spPr bwMode="auto">
            <a:xfrm>
              <a:off x="4568825" y="2187575"/>
              <a:ext cx="3238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>
                  <a:solidFill>
                    <a:prstClr val="black"/>
                  </a:solidFill>
                  <a:latin typeface="Comic Sans MS" panose="030F0702030302020204" pitchFamily="66" charset="0"/>
                </a:rPr>
                <a:t>3</a:t>
              </a:r>
            </a:p>
          </p:txBody>
        </p:sp>
        <p:sp>
          <p:nvSpPr>
            <p:cNvPr id="202837" name="Text Box 83"/>
            <p:cNvSpPr txBox="1">
              <a:spLocks noChangeArrowheads="1"/>
            </p:cNvSpPr>
            <p:nvPr/>
          </p:nvSpPr>
          <p:spPr bwMode="auto">
            <a:xfrm>
              <a:off x="5140325" y="2187575"/>
              <a:ext cx="3238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dirty="0">
                  <a:solidFill>
                    <a:prstClr val="black"/>
                  </a:solidFill>
                  <a:latin typeface="Comic Sans MS" panose="030F0702030302020204" pitchFamily="66" charset="0"/>
                </a:rPr>
                <a:t>4</a:t>
              </a:r>
            </a:p>
          </p:txBody>
        </p:sp>
        <p:sp>
          <p:nvSpPr>
            <p:cNvPr id="202838" name="Text Box 84"/>
            <p:cNvSpPr txBox="1">
              <a:spLocks noChangeArrowheads="1"/>
            </p:cNvSpPr>
            <p:nvPr/>
          </p:nvSpPr>
          <p:spPr bwMode="auto">
            <a:xfrm>
              <a:off x="5719763" y="2187575"/>
              <a:ext cx="3238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>
                  <a:solidFill>
                    <a:prstClr val="black"/>
                  </a:solidFill>
                  <a:latin typeface="Comic Sans MS" panose="030F0702030302020204" pitchFamily="66" charset="0"/>
                </a:rPr>
                <a:t>5</a:t>
              </a:r>
            </a:p>
          </p:txBody>
        </p:sp>
        <p:sp>
          <p:nvSpPr>
            <p:cNvPr id="202839" name="Text Box 85"/>
            <p:cNvSpPr txBox="1">
              <a:spLocks noChangeArrowheads="1"/>
            </p:cNvSpPr>
            <p:nvPr/>
          </p:nvSpPr>
          <p:spPr bwMode="auto">
            <a:xfrm>
              <a:off x="2768600" y="2498725"/>
              <a:ext cx="365125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>
                  <a:solidFill>
                    <a:prstClr val="black"/>
                  </a:solidFill>
                  <a:latin typeface="Comic Sans MS" panose="030F0702030302020204" pitchFamily="66" charset="0"/>
                </a:rPr>
                <a:t>y</a:t>
              </a:r>
              <a:r>
                <a:rPr lang="en-US" baseline="-25000">
                  <a:solidFill>
                    <a:prstClr val="black"/>
                  </a:solidFill>
                  <a:latin typeface="Comic Sans MS" panose="030F0702030302020204" pitchFamily="66" charset="0"/>
                </a:rPr>
                <a:t>j</a:t>
              </a:r>
              <a:endParaRPr lang="en-US">
                <a:solidFill>
                  <a:prstClr val="black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202840" name="Text Box 86"/>
            <p:cNvSpPr txBox="1">
              <a:spLocks noChangeArrowheads="1"/>
            </p:cNvSpPr>
            <p:nvPr/>
          </p:nvSpPr>
          <p:spPr bwMode="auto">
            <a:xfrm>
              <a:off x="3378200" y="2498725"/>
              <a:ext cx="29687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dirty="0">
                  <a:solidFill>
                    <a:prstClr val="black"/>
                  </a:solidFill>
                  <a:latin typeface="Comic Sans MS" panose="030F0702030302020204" pitchFamily="66" charset="0"/>
                </a:rPr>
                <a:t>s</a:t>
              </a:r>
            </a:p>
          </p:txBody>
        </p:sp>
        <p:sp>
          <p:nvSpPr>
            <p:cNvPr id="202841" name="Text Box 87"/>
            <p:cNvSpPr txBox="1">
              <a:spLocks noChangeArrowheads="1"/>
            </p:cNvSpPr>
            <p:nvPr/>
          </p:nvSpPr>
          <p:spPr bwMode="auto">
            <a:xfrm>
              <a:off x="3932238" y="2498725"/>
              <a:ext cx="30809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dirty="0">
                  <a:solidFill>
                    <a:prstClr val="black"/>
                  </a:solidFill>
                  <a:latin typeface="Comic Sans MS" panose="030F0702030302020204" pitchFamily="66" charset="0"/>
                </a:rPr>
                <a:t>p</a:t>
              </a:r>
            </a:p>
          </p:txBody>
        </p:sp>
        <p:sp>
          <p:nvSpPr>
            <p:cNvPr id="202843" name="Text Box 89"/>
            <p:cNvSpPr txBox="1">
              <a:spLocks noChangeArrowheads="1"/>
            </p:cNvSpPr>
            <p:nvPr/>
          </p:nvSpPr>
          <p:spPr bwMode="auto">
            <a:xfrm>
              <a:off x="4562475" y="2498725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dirty="0">
                  <a:solidFill>
                    <a:prstClr val="black"/>
                  </a:solidFill>
                  <a:latin typeface="Comic Sans MS" panose="030F0702030302020204" pitchFamily="66" charset="0"/>
                </a:rPr>
                <a:t>e</a:t>
              </a:r>
            </a:p>
          </p:txBody>
        </p:sp>
        <p:sp>
          <p:nvSpPr>
            <p:cNvPr id="202844" name="Text Box 90"/>
            <p:cNvSpPr txBox="1">
              <a:spLocks noChangeArrowheads="1"/>
            </p:cNvSpPr>
            <p:nvPr/>
          </p:nvSpPr>
          <p:spPr bwMode="auto">
            <a:xfrm>
              <a:off x="5133975" y="2498725"/>
              <a:ext cx="30328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dirty="0">
                  <a:solidFill>
                    <a:prstClr val="black"/>
                  </a:solidFill>
                  <a:latin typeface="Comic Sans MS" panose="030F0702030302020204" pitchFamily="66" charset="0"/>
                </a:rPr>
                <a:t>a</a:t>
              </a:r>
            </a:p>
          </p:txBody>
        </p:sp>
        <p:sp>
          <p:nvSpPr>
            <p:cNvPr id="202845" name="Text Box 91"/>
            <p:cNvSpPr txBox="1">
              <a:spLocks noChangeArrowheads="1"/>
            </p:cNvSpPr>
            <p:nvPr/>
          </p:nvSpPr>
          <p:spPr bwMode="auto">
            <a:xfrm>
              <a:off x="5713413" y="2498725"/>
              <a:ext cx="3097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dirty="0">
                  <a:solidFill>
                    <a:prstClr val="black"/>
                  </a:solidFill>
                  <a:latin typeface="Comic Sans MS" panose="030F0702030302020204" pitchFamily="66" charset="0"/>
                </a:rPr>
                <a:t>k</a:t>
              </a:r>
            </a:p>
          </p:txBody>
        </p:sp>
        <p:sp>
          <p:nvSpPr>
            <p:cNvPr id="202857" name="Text Box 103"/>
            <p:cNvSpPr txBox="1">
              <a:spLocks noChangeArrowheads="1"/>
            </p:cNvSpPr>
            <p:nvPr/>
          </p:nvSpPr>
          <p:spPr bwMode="auto">
            <a:xfrm>
              <a:off x="2233613" y="2994025"/>
              <a:ext cx="3619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dirty="0">
                  <a:solidFill>
                    <a:prstClr val="black"/>
                  </a:solidFill>
                  <a:latin typeface="Comic Sans MS" panose="030F0702030302020204" pitchFamily="66" charset="0"/>
                </a:rPr>
                <a:t>x</a:t>
              </a:r>
              <a:r>
                <a:rPr lang="en-US" baseline="-25000" dirty="0">
                  <a:solidFill>
                    <a:prstClr val="black"/>
                  </a:solidFill>
                  <a:latin typeface="Comic Sans MS" panose="030F0702030302020204" pitchFamily="66" charset="0"/>
                </a:rPr>
                <a:t>i</a:t>
              </a:r>
              <a:endParaRPr lang="en-US" dirty="0">
                <a:solidFill>
                  <a:prstClr val="black"/>
                </a:solidFill>
                <a:latin typeface="Comic Sans MS" panose="030F0702030302020204" pitchFamily="66" charset="0"/>
              </a:endParaRPr>
            </a:p>
          </p:txBody>
        </p:sp>
      </p:grpSp>
      <p:grpSp>
        <p:nvGrpSpPr>
          <p:cNvPr id="3" name="Group 45"/>
          <p:cNvGrpSpPr/>
          <p:nvPr/>
        </p:nvGrpSpPr>
        <p:grpSpPr>
          <a:xfrm>
            <a:off x="76200" y="2209800"/>
            <a:ext cx="751104" cy="4419600"/>
            <a:chOff x="1819275" y="2834879"/>
            <a:chExt cx="751104" cy="3119278"/>
          </a:xfrm>
        </p:grpSpPr>
        <p:sp>
          <p:nvSpPr>
            <p:cNvPr id="202846" name="Text Box 92"/>
            <p:cNvSpPr txBox="1">
              <a:spLocks noChangeArrowheads="1"/>
            </p:cNvSpPr>
            <p:nvPr/>
          </p:nvSpPr>
          <p:spPr bwMode="auto">
            <a:xfrm>
              <a:off x="1819275" y="5127625"/>
              <a:ext cx="3238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>
                  <a:solidFill>
                    <a:prstClr val="black"/>
                  </a:solidFill>
                  <a:latin typeface="Comic Sans MS" panose="030F0702030302020204" pitchFamily="66" charset="0"/>
                </a:rPr>
                <a:t>5</a:t>
              </a:r>
            </a:p>
          </p:txBody>
        </p:sp>
        <p:sp>
          <p:nvSpPr>
            <p:cNvPr id="202847" name="Text Box 93"/>
            <p:cNvSpPr txBox="1">
              <a:spLocks noChangeArrowheads="1"/>
            </p:cNvSpPr>
            <p:nvPr/>
          </p:nvSpPr>
          <p:spPr bwMode="auto">
            <a:xfrm>
              <a:off x="1838325" y="3308350"/>
              <a:ext cx="287338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dirty="0">
                  <a:solidFill>
                    <a:prstClr val="black"/>
                  </a:solidFill>
                  <a:latin typeface="Comic Sans MS" panose="030F0702030302020204" pitchFamily="66" charset="0"/>
                </a:rPr>
                <a:t>1</a:t>
              </a:r>
            </a:p>
          </p:txBody>
        </p:sp>
        <p:sp>
          <p:nvSpPr>
            <p:cNvPr id="202848" name="Text Box 94"/>
            <p:cNvSpPr txBox="1">
              <a:spLocks noChangeArrowheads="1"/>
            </p:cNvSpPr>
            <p:nvPr/>
          </p:nvSpPr>
          <p:spPr bwMode="auto">
            <a:xfrm>
              <a:off x="1819275" y="3763963"/>
              <a:ext cx="3238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>
                  <a:solidFill>
                    <a:prstClr val="black"/>
                  </a:solidFill>
                  <a:latin typeface="Comic Sans MS" panose="030F0702030302020204" pitchFamily="66" charset="0"/>
                </a:rPr>
                <a:t>2</a:t>
              </a:r>
            </a:p>
          </p:txBody>
        </p:sp>
        <p:sp>
          <p:nvSpPr>
            <p:cNvPr id="202849" name="Text Box 95"/>
            <p:cNvSpPr txBox="1">
              <a:spLocks noChangeArrowheads="1"/>
            </p:cNvSpPr>
            <p:nvPr/>
          </p:nvSpPr>
          <p:spPr bwMode="auto">
            <a:xfrm>
              <a:off x="1819275" y="2834879"/>
              <a:ext cx="3238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dirty="0">
                  <a:solidFill>
                    <a:prstClr val="black"/>
                  </a:solidFill>
                  <a:latin typeface="Comic Sans MS" panose="030F0702030302020204" pitchFamily="66" charset="0"/>
                </a:rPr>
                <a:t>0</a:t>
              </a:r>
            </a:p>
          </p:txBody>
        </p:sp>
        <p:sp>
          <p:nvSpPr>
            <p:cNvPr id="202850" name="Text Box 96"/>
            <p:cNvSpPr txBox="1">
              <a:spLocks noChangeArrowheads="1"/>
            </p:cNvSpPr>
            <p:nvPr/>
          </p:nvSpPr>
          <p:spPr bwMode="auto">
            <a:xfrm>
              <a:off x="1819275" y="4217988"/>
              <a:ext cx="3238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>
                  <a:solidFill>
                    <a:prstClr val="black"/>
                  </a:solidFill>
                  <a:latin typeface="Comic Sans MS" panose="030F0702030302020204" pitchFamily="66" charset="0"/>
                </a:rPr>
                <a:t>3</a:t>
              </a:r>
            </a:p>
          </p:txBody>
        </p:sp>
        <p:sp>
          <p:nvSpPr>
            <p:cNvPr id="202851" name="Text Box 97"/>
            <p:cNvSpPr txBox="1">
              <a:spLocks noChangeArrowheads="1"/>
            </p:cNvSpPr>
            <p:nvPr/>
          </p:nvSpPr>
          <p:spPr bwMode="auto">
            <a:xfrm>
              <a:off x="1819275" y="4673600"/>
              <a:ext cx="3238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>
                  <a:solidFill>
                    <a:prstClr val="black"/>
                  </a:solidFill>
                  <a:latin typeface="Comic Sans MS" panose="030F0702030302020204" pitchFamily="66" charset="0"/>
                </a:rPr>
                <a:t>4</a:t>
              </a:r>
            </a:p>
          </p:txBody>
        </p:sp>
        <p:sp>
          <p:nvSpPr>
            <p:cNvPr id="202852" name="Text Box 98"/>
            <p:cNvSpPr txBox="1">
              <a:spLocks noChangeArrowheads="1"/>
            </p:cNvSpPr>
            <p:nvPr/>
          </p:nvSpPr>
          <p:spPr bwMode="auto">
            <a:xfrm>
              <a:off x="1819275" y="5583238"/>
              <a:ext cx="3238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>
                  <a:solidFill>
                    <a:prstClr val="black"/>
                  </a:solidFill>
                  <a:latin typeface="Comic Sans MS" panose="030F0702030302020204" pitchFamily="66" charset="0"/>
                </a:rPr>
                <a:t>6</a:t>
              </a:r>
            </a:p>
          </p:txBody>
        </p:sp>
        <p:sp>
          <p:nvSpPr>
            <p:cNvPr id="202854" name="Text Box 100"/>
            <p:cNvSpPr txBox="1">
              <a:spLocks noChangeArrowheads="1"/>
            </p:cNvSpPr>
            <p:nvPr/>
          </p:nvSpPr>
          <p:spPr bwMode="auto">
            <a:xfrm>
              <a:off x="2233613" y="5129213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dirty="0">
                  <a:solidFill>
                    <a:prstClr val="black"/>
                  </a:solidFill>
                  <a:latin typeface="Comic Sans MS" panose="030F0702030302020204" pitchFamily="66" charset="0"/>
                </a:rPr>
                <a:t>e</a:t>
              </a:r>
            </a:p>
          </p:txBody>
        </p:sp>
        <p:sp>
          <p:nvSpPr>
            <p:cNvPr id="202855" name="Text Box 101"/>
            <p:cNvSpPr txBox="1">
              <a:spLocks noChangeArrowheads="1"/>
            </p:cNvSpPr>
            <p:nvPr/>
          </p:nvSpPr>
          <p:spPr bwMode="auto">
            <a:xfrm>
              <a:off x="2252663" y="3309938"/>
              <a:ext cx="31771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dirty="0">
                  <a:solidFill>
                    <a:prstClr val="black"/>
                  </a:solidFill>
                  <a:latin typeface="Comic Sans MS" panose="030F0702030302020204" pitchFamily="66" charset="0"/>
                </a:rPr>
                <a:t>h</a:t>
              </a:r>
            </a:p>
          </p:txBody>
        </p:sp>
        <p:sp>
          <p:nvSpPr>
            <p:cNvPr id="202856" name="Text Box 102"/>
            <p:cNvSpPr txBox="1">
              <a:spLocks noChangeArrowheads="1"/>
            </p:cNvSpPr>
            <p:nvPr/>
          </p:nvSpPr>
          <p:spPr bwMode="auto">
            <a:xfrm>
              <a:off x="2233613" y="3765550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dirty="0">
                  <a:solidFill>
                    <a:prstClr val="black"/>
                  </a:solidFill>
                  <a:latin typeface="Comic Sans MS" panose="030F0702030302020204" pitchFamily="66" charset="0"/>
                </a:rPr>
                <a:t>e</a:t>
              </a:r>
            </a:p>
          </p:txBody>
        </p:sp>
        <p:sp>
          <p:nvSpPr>
            <p:cNvPr id="202858" name="Text Box 104"/>
            <p:cNvSpPr txBox="1">
              <a:spLocks noChangeArrowheads="1"/>
            </p:cNvSpPr>
            <p:nvPr/>
          </p:nvSpPr>
          <p:spPr bwMode="auto">
            <a:xfrm>
              <a:off x="2233613" y="4219575"/>
              <a:ext cx="30328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dirty="0">
                  <a:solidFill>
                    <a:prstClr val="black"/>
                  </a:solidFill>
                  <a:latin typeface="Comic Sans MS" panose="030F0702030302020204" pitchFamily="66" charset="0"/>
                </a:rPr>
                <a:t>a</a:t>
              </a:r>
            </a:p>
          </p:txBody>
        </p:sp>
        <p:sp>
          <p:nvSpPr>
            <p:cNvPr id="202859" name="Text Box 105"/>
            <p:cNvSpPr txBox="1">
              <a:spLocks noChangeArrowheads="1"/>
            </p:cNvSpPr>
            <p:nvPr/>
          </p:nvSpPr>
          <p:spPr bwMode="auto">
            <a:xfrm>
              <a:off x="2233613" y="4675188"/>
              <a:ext cx="29367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dirty="0">
                  <a:solidFill>
                    <a:prstClr val="black"/>
                  </a:solidFill>
                  <a:latin typeface="Comic Sans MS" panose="030F0702030302020204" pitchFamily="66" charset="0"/>
                </a:rPr>
                <a:t>t</a:t>
              </a:r>
            </a:p>
          </p:txBody>
        </p:sp>
        <p:sp>
          <p:nvSpPr>
            <p:cNvPr id="202860" name="Text Box 106"/>
            <p:cNvSpPr txBox="1">
              <a:spLocks noChangeArrowheads="1"/>
            </p:cNvSpPr>
            <p:nvPr/>
          </p:nvSpPr>
          <p:spPr bwMode="auto">
            <a:xfrm>
              <a:off x="2233613" y="5584825"/>
              <a:ext cx="29527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dirty="0">
                  <a:solidFill>
                    <a:prstClr val="black"/>
                  </a:solidFill>
                  <a:latin typeface="Comic Sans MS" panose="030F0702030302020204" pitchFamily="66" charset="0"/>
                </a:rPr>
                <a:t>r</a:t>
              </a:r>
            </a:p>
          </p:txBody>
        </p:sp>
      </p:grpSp>
      <p:cxnSp>
        <p:nvCxnSpPr>
          <p:cNvPr id="49" name="Straight Arrow Connector 48"/>
          <p:cNvCxnSpPr/>
          <p:nvPr/>
        </p:nvCxnSpPr>
        <p:spPr>
          <a:xfrm rot="16200000" flipV="1">
            <a:off x="1685923" y="2895600"/>
            <a:ext cx="152400" cy="152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rot="16200000" flipV="1">
            <a:off x="2371723" y="2895600"/>
            <a:ext cx="152400" cy="15240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rot="16200000" flipV="1">
            <a:off x="3057523" y="2895601"/>
            <a:ext cx="152400" cy="152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rot="16200000" flipV="1">
            <a:off x="3743323" y="2895601"/>
            <a:ext cx="152400" cy="152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rot="16200000" flipV="1">
            <a:off x="4417548" y="2918751"/>
            <a:ext cx="152400" cy="152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rot="16200000" flipV="1">
            <a:off x="1676400" y="3581401"/>
            <a:ext cx="152400" cy="152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rot="16200000" flipV="1">
            <a:off x="2362200" y="3581401"/>
            <a:ext cx="152400" cy="152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rot="16200000" flipV="1">
            <a:off x="1685925" y="4210051"/>
            <a:ext cx="152400" cy="152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rot="16200000" flipV="1">
            <a:off x="2419350" y="4200526"/>
            <a:ext cx="152400" cy="152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rot="16200000" flipV="1">
            <a:off x="3067050" y="4181476"/>
            <a:ext cx="152400" cy="152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Up Arrow 57"/>
          <p:cNvSpPr/>
          <p:nvPr/>
        </p:nvSpPr>
        <p:spPr>
          <a:xfrm rot="8106238" flipH="1" flipV="1">
            <a:off x="3700772" y="4113983"/>
            <a:ext cx="155190" cy="271547"/>
          </a:xfrm>
          <a:prstGeom prst="upArrow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Arrow Connector 58"/>
          <p:cNvCxnSpPr/>
          <p:nvPr/>
        </p:nvCxnSpPr>
        <p:spPr>
          <a:xfrm rot="16200000" flipV="1">
            <a:off x="1724025" y="4772026"/>
            <a:ext cx="152400" cy="152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rot="16200000" flipV="1">
            <a:off x="2457450" y="4762501"/>
            <a:ext cx="152400" cy="152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rot="16200000" flipV="1">
            <a:off x="3105150" y="4743451"/>
            <a:ext cx="152400" cy="152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rot="16200000" flipV="1">
            <a:off x="4410075" y="4772026"/>
            <a:ext cx="152400" cy="152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rot="16200000" flipV="1">
            <a:off x="1685925" y="5448301"/>
            <a:ext cx="152400" cy="152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rot="16200000" flipV="1">
            <a:off x="2419350" y="5438776"/>
            <a:ext cx="152400" cy="152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rot="16200000" flipV="1">
            <a:off x="4400550" y="5457826"/>
            <a:ext cx="152400" cy="152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Up Arrow 67"/>
          <p:cNvSpPr/>
          <p:nvPr/>
        </p:nvSpPr>
        <p:spPr>
          <a:xfrm rot="8106238" flipH="1" flipV="1">
            <a:off x="3062599" y="5399859"/>
            <a:ext cx="155190" cy="271547"/>
          </a:xfrm>
          <a:prstGeom prst="up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Arrow Connector 68"/>
          <p:cNvCxnSpPr/>
          <p:nvPr/>
        </p:nvCxnSpPr>
        <p:spPr>
          <a:xfrm rot="16200000" flipV="1">
            <a:off x="1676400" y="6048376"/>
            <a:ext cx="152400" cy="152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rot="16200000" flipV="1">
            <a:off x="2409825" y="6038851"/>
            <a:ext cx="152400" cy="152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rot="16200000" flipV="1">
            <a:off x="3676650" y="6067426"/>
            <a:ext cx="152400" cy="152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rot="16200000" flipV="1">
            <a:off x="4410075" y="6057901"/>
            <a:ext cx="152400" cy="15240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Up Arrow 73"/>
          <p:cNvSpPr/>
          <p:nvPr/>
        </p:nvSpPr>
        <p:spPr>
          <a:xfrm rot="8106238" flipH="1" flipV="1">
            <a:off x="5453371" y="2008957"/>
            <a:ext cx="155190" cy="271547"/>
          </a:xfrm>
          <a:prstGeom prst="up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Up Arrow 74"/>
          <p:cNvSpPr/>
          <p:nvPr/>
        </p:nvSpPr>
        <p:spPr>
          <a:xfrm rot="8106238" flipH="1" flipV="1">
            <a:off x="3072121" y="3485332"/>
            <a:ext cx="155190" cy="271547"/>
          </a:xfrm>
          <a:prstGeom prst="upArrow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5086350" y="3095625"/>
            <a:ext cx="4019550" cy="147732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Sequence of edit operations needed to convert “heater” to “speak”:</a:t>
            </a:r>
          </a:p>
          <a:p>
            <a:pPr marL="342900" indent="-342900">
              <a:buAutoNum type="arabicPeriod"/>
            </a:pPr>
            <a:r>
              <a:rPr lang="en-US" dirty="0"/>
              <a:t>Insert ‘s’: _heater -&gt; </a:t>
            </a:r>
            <a:r>
              <a:rPr lang="en-US" u="sng" dirty="0" err="1"/>
              <a:t>s</a:t>
            </a:r>
            <a:r>
              <a:rPr lang="en-US" dirty="0" err="1"/>
              <a:t>heater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Replace ‘h’ by ‘p’: </a:t>
            </a:r>
            <a:r>
              <a:rPr lang="en-US" dirty="0" err="1"/>
              <a:t>s</a:t>
            </a:r>
            <a:r>
              <a:rPr lang="en-US" u="sng" dirty="0" err="1"/>
              <a:t>h</a:t>
            </a:r>
            <a:r>
              <a:rPr lang="en-US" dirty="0" err="1"/>
              <a:t>eater</a:t>
            </a:r>
            <a:r>
              <a:rPr lang="en-US" dirty="0"/>
              <a:t> -&gt; </a:t>
            </a:r>
            <a:r>
              <a:rPr lang="en-US" dirty="0" err="1"/>
              <a:t>s</a:t>
            </a:r>
            <a:r>
              <a:rPr lang="en-US" u="sng" dirty="0" err="1"/>
              <a:t>p</a:t>
            </a:r>
            <a:r>
              <a:rPr lang="en-US" dirty="0" err="1"/>
              <a:t>eater</a:t>
            </a: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</p:txBody>
      </p:sp>
      <p:sp>
        <p:nvSpPr>
          <p:cNvPr id="73" name="Oval 72"/>
          <p:cNvSpPr/>
          <p:nvPr/>
        </p:nvSpPr>
        <p:spPr>
          <a:xfrm>
            <a:off x="1666875" y="2400301"/>
            <a:ext cx="504825" cy="3238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2343150" y="3048001"/>
            <a:ext cx="504825" cy="3238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3019425" y="3686176"/>
            <a:ext cx="504825" cy="3238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3695700" y="4333876"/>
            <a:ext cx="504825" cy="3238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/>
          <p:cNvSpPr txBox="1"/>
          <p:nvPr/>
        </p:nvSpPr>
        <p:spPr>
          <a:xfrm>
            <a:off x="5248275" y="247650"/>
            <a:ext cx="3657600" cy="24468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Legends:</a:t>
            </a:r>
          </a:p>
          <a:p>
            <a:pPr algn="ctr"/>
            <a:endParaRPr lang="en-US" sz="1000" b="1" dirty="0">
              <a:latin typeface="Times New Roman" pitchFamily="18" charset="0"/>
              <a:cs typeface="Times New Roman" pitchFamily="18" charset="0"/>
              <a:sym typeface="Symbol" panose="05050102010706020507" pitchFamily="18" charset="2"/>
            </a:endParaRPr>
          </a:p>
          <a:p>
            <a:r>
              <a:rPr lang="en-US" b="1" dirty="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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    </a:t>
            </a:r>
            <a:r>
              <a:rPr lang="en-US" dirty="0">
                <a:latin typeface="Comic Sans MS" panose="030F0702030302020204" pitchFamily="66" charset="0"/>
                <a:sym typeface="Symbol" panose="05050102010706020507" pitchFamily="18" charset="2"/>
              </a:rPr>
              <a:t>Insert </a:t>
            </a:r>
            <a:r>
              <a:rPr lang="en-US" dirty="0" err="1">
                <a:latin typeface="Comic Sans MS" panose="030F0702030302020204" pitchFamily="66" charset="0"/>
                <a:sym typeface="Symbol" panose="05050102010706020507" pitchFamily="18" charset="2"/>
              </a:rPr>
              <a:t>y</a:t>
            </a:r>
            <a:r>
              <a:rPr lang="en-US" baseline="-25000" dirty="0" err="1">
                <a:latin typeface="Comic Sans MS" panose="030F0702030302020204" pitchFamily="66" charset="0"/>
                <a:sym typeface="Symbol" panose="05050102010706020507" pitchFamily="18" charset="2"/>
              </a:rPr>
              <a:t>j</a:t>
            </a:r>
            <a:r>
              <a:rPr lang="en-US" baseline="-25000" dirty="0">
                <a:latin typeface="Comic Sans MS" panose="030F0702030302020204" pitchFamily="66" charset="0"/>
                <a:sym typeface="Symbol" panose="05050102010706020507" pitchFamily="18" charset="2"/>
              </a:rPr>
              <a:t> </a:t>
            </a:r>
            <a:r>
              <a:rPr lang="en-US" dirty="0">
                <a:latin typeface="Comic Sans MS" panose="030F0702030302020204" pitchFamily="66" charset="0"/>
                <a:sym typeface="Symbol" panose="05050102010706020507" pitchFamily="18" charset="2"/>
              </a:rPr>
              <a:t>in X at position </a:t>
            </a:r>
            <a:r>
              <a:rPr lang="en-US" dirty="0" err="1">
                <a:latin typeface="Comic Sans MS" panose="030F0702030302020204" pitchFamily="66" charset="0"/>
                <a:sym typeface="Symbol" panose="05050102010706020507" pitchFamily="18" charset="2"/>
              </a:rPr>
              <a:t>i</a:t>
            </a:r>
            <a:endParaRPr lang="en-US" baseline="-25000" dirty="0">
              <a:latin typeface="Comic Sans MS" panose="030F0702030302020204" pitchFamily="66" charset="0"/>
              <a:sym typeface="Symbol" panose="05050102010706020507" pitchFamily="18" charset="2"/>
            </a:endParaRPr>
          </a:p>
          <a:p>
            <a:endParaRPr lang="en-US" i="1" baseline="-25000" dirty="0">
              <a:latin typeface="Times New Roman" pitchFamily="18" charset="0"/>
              <a:cs typeface="Times New Roman" pitchFamily="18" charset="0"/>
              <a:sym typeface="Symbol" panose="05050102010706020507" pitchFamily="18" charset="2"/>
            </a:endParaRPr>
          </a:p>
          <a:p>
            <a:pPr lvl="0"/>
            <a:r>
              <a:rPr lang="en-US" b="1" dirty="0">
                <a:latin typeface="Comic Sans MS" panose="030F0702030302020204" pitchFamily="66" charset="0"/>
                <a:sym typeface="Symbol" panose="05050102010706020507" pitchFamily="18" charset="2"/>
              </a:rPr>
              <a:t></a:t>
            </a:r>
            <a:r>
              <a:rPr lang="en-US" dirty="0">
                <a:latin typeface="Comic Sans MS" panose="030F0702030302020204" pitchFamily="66" charset="0"/>
                <a:sym typeface="Symbol" panose="05050102010706020507" pitchFamily="18" charset="2"/>
              </a:rPr>
              <a:t>     Delete x</a:t>
            </a:r>
            <a:r>
              <a:rPr lang="en-US" baseline="-25000" dirty="0">
                <a:latin typeface="Comic Sans MS" panose="030F0702030302020204" pitchFamily="66" charset="0"/>
                <a:sym typeface="Symbol" panose="05050102010706020507" pitchFamily="18" charset="2"/>
              </a:rPr>
              <a:t>i </a:t>
            </a:r>
            <a:r>
              <a:rPr lang="en-US" dirty="0">
                <a:latin typeface="Comic Sans MS" panose="030F0702030302020204" pitchFamily="66" charset="0"/>
                <a:sym typeface="Symbol" panose="05050102010706020507" pitchFamily="18" charset="2"/>
              </a:rPr>
              <a:t>from X</a:t>
            </a:r>
            <a:endParaRPr lang="en-US" baseline="-25000" dirty="0">
              <a:latin typeface="Comic Sans MS" panose="030F0702030302020204" pitchFamily="66" charset="0"/>
              <a:sym typeface="Symbol" panose="05050102010706020507" pitchFamily="18" charset="2"/>
            </a:endParaRPr>
          </a:p>
          <a:p>
            <a:pPr lvl="0"/>
            <a:endParaRPr lang="en-US" baseline="-25000" dirty="0">
              <a:latin typeface="Comic Sans MS" panose="030F0702030302020204" pitchFamily="66" charset="0"/>
              <a:sym typeface="Symbol" panose="05050102010706020507" pitchFamily="18" charset="2"/>
            </a:endParaRPr>
          </a:p>
          <a:p>
            <a:r>
              <a:rPr lang="en-US" dirty="0">
                <a:latin typeface="Comic Sans MS" panose="030F0702030302020204" pitchFamily="66" charset="0"/>
                <a:sym typeface="Symbol" panose="05050102010706020507" pitchFamily="18" charset="2"/>
              </a:rPr>
              <a:t>       Replace x</a:t>
            </a:r>
            <a:r>
              <a:rPr lang="en-US" baseline="-25000" dirty="0">
                <a:latin typeface="Comic Sans MS" panose="030F0702030302020204" pitchFamily="66" charset="0"/>
                <a:sym typeface="Symbol" panose="05050102010706020507" pitchFamily="18" charset="2"/>
              </a:rPr>
              <a:t>i</a:t>
            </a:r>
            <a:r>
              <a:rPr lang="en-US" dirty="0">
                <a:latin typeface="Comic Sans MS" panose="030F0702030302020204" pitchFamily="66" charset="0"/>
                <a:sym typeface="Symbol" panose="05050102010706020507" pitchFamily="18" charset="2"/>
              </a:rPr>
              <a:t> by </a:t>
            </a:r>
            <a:r>
              <a:rPr lang="en-US" dirty="0" err="1">
                <a:latin typeface="Comic Sans MS" panose="030F0702030302020204" pitchFamily="66" charset="0"/>
                <a:sym typeface="Symbol" panose="05050102010706020507" pitchFamily="18" charset="2"/>
              </a:rPr>
              <a:t>y</a:t>
            </a:r>
            <a:r>
              <a:rPr lang="en-US" baseline="-25000" dirty="0" err="1">
                <a:latin typeface="Comic Sans MS" panose="030F0702030302020204" pitchFamily="66" charset="0"/>
                <a:sym typeface="Symbol" panose="05050102010706020507" pitchFamily="18" charset="2"/>
              </a:rPr>
              <a:t>j</a:t>
            </a:r>
            <a:endParaRPr lang="en-US" i="1" baseline="-25000" dirty="0">
              <a:latin typeface="Times New Roman" pitchFamily="18" charset="0"/>
              <a:cs typeface="Times New Roman" pitchFamily="18" charset="0"/>
              <a:sym typeface="Symbol" panose="05050102010706020507" pitchFamily="18" charset="2"/>
            </a:endParaRPr>
          </a:p>
          <a:p>
            <a:endParaRPr lang="en-US" sz="1100" dirty="0">
              <a:latin typeface="Comic Sans MS" panose="030F0702030302020204" pitchFamily="66" charset="0"/>
              <a:sym typeface="Symbol" panose="05050102010706020507" pitchFamily="18" charset="2"/>
            </a:endParaRPr>
          </a:p>
          <a:p>
            <a:r>
              <a:rPr lang="en-US" dirty="0">
                <a:latin typeface="Comic Sans MS" panose="030F0702030302020204" pitchFamily="66" charset="0"/>
                <a:sym typeface="Symbol" panose="05050102010706020507" pitchFamily="18" charset="2"/>
              </a:rPr>
              <a:t>       no edit operation (done when x</a:t>
            </a:r>
            <a:r>
              <a:rPr lang="en-US" baseline="-25000" dirty="0">
                <a:latin typeface="Comic Sans MS" panose="030F0702030302020204" pitchFamily="66" charset="0"/>
                <a:sym typeface="Symbol" panose="05050102010706020507" pitchFamily="18" charset="2"/>
              </a:rPr>
              <a:t>i</a:t>
            </a:r>
            <a:r>
              <a:rPr lang="en-US" dirty="0">
                <a:latin typeface="Comic Sans MS" panose="030F0702030302020204" pitchFamily="66" charset="0"/>
                <a:sym typeface="Symbol" panose="05050102010706020507" pitchFamily="18" charset="2"/>
              </a:rPr>
              <a:t> == </a:t>
            </a:r>
            <a:r>
              <a:rPr lang="en-US" dirty="0" err="1">
                <a:latin typeface="Comic Sans MS" panose="030F0702030302020204" pitchFamily="66" charset="0"/>
                <a:sym typeface="Symbol" panose="05050102010706020507" pitchFamily="18" charset="2"/>
              </a:rPr>
              <a:t>y</a:t>
            </a:r>
            <a:r>
              <a:rPr lang="en-US" baseline="-25000" dirty="0" err="1">
                <a:latin typeface="Comic Sans MS" panose="030F0702030302020204" pitchFamily="66" charset="0"/>
                <a:sym typeface="Symbol" panose="05050102010706020507" pitchFamily="18" charset="2"/>
              </a:rPr>
              <a:t>j</a:t>
            </a:r>
            <a:r>
              <a:rPr lang="en-US" dirty="0">
                <a:latin typeface="Comic Sans MS" panose="030F0702030302020204" pitchFamily="66" charset="0"/>
                <a:sym typeface="Symbol" panose="05050102010706020507" pitchFamily="18" charset="2"/>
              </a:rPr>
              <a:t>)</a:t>
            </a:r>
            <a:endParaRPr lang="en-US" i="1" baseline="-25000" dirty="0"/>
          </a:p>
        </p:txBody>
      </p:sp>
      <p:cxnSp>
        <p:nvCxnSpPr>
          <p:cNvPr id="81" name="Straight Arrow Connector 80"/>
          <p:cNvCxnSpPr/>
          <p:nvPr/>
        </p:nvCxnSpPr>
        <p:spPr>
          <a:xfrm rot="16200000" flipV="1">
            <a:off x="5387050" y="1714500"/>
            <a:ext cx="152400" cy="152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51397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b="1" dirty="0"/>
              <a:t>Simulation</a:t>
            </a:r>
          </a:p>
        </p:txBody>
      </p:sp>
      <p:graphicFrame>
        <p:nvGraphicFramePr>
          <p:cNvPr id="659460" name="Group 4"/>
          <p:cNvGraphicFramePr>
            <a:graphicFrameLocks noGrp="1"/>
          </p:cNvGraphicFramePr>
          <p:nvPr/>
        </p:nvGraphicFramePr>
        <p:xfrm>
          <a:off x="917575" y="2133603"/>
          <a:ext cx="4044948" cy="4471048"/>
        </p:xfrm>
        <a:graphic>
          <a:graphicData uri="http://schemas.openxmlformats.org/drawingml/2006/table">
            <a:tbl>
              <a:tblPr/>
              <a:tblGrid>
                <a:gridCol w="6738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38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38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56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385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385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201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600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  <a:sym typeface="Symbol" panose="05050102010706020507" pitchFamily="18" charset="2"/>
                        </a:rPr>
                        <a:t>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  <a:sym typeface="Symbol" panose="05050102010706020507" pitchFamily="18" charset="2"/>
                        </a:rPr>
                        <a:t> 1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/>
                        <a:buChar char="¬"/>
                        <a:tabLst/>
                      </a:pPr>
                      <a:r>
                        <a:rPr lang="en-US" sz="1600" dirty="0">
                          <a:latin typeface="Times New Roman" pitchFamily="18" charset="0"/>
                          <a:cs typeface="Times New Roman" pitchFamily="18" charset="0"/>
                          <a:sym typeface="Symbol" panose="05050102010706020507" pitchFamily="18" charset="2"/>
                        </a:rPr>
                        <a:t> 2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/>
                        <a:buChar char="¬"/>
                        <a:tabLst/>
                      </a:pPr>
                      <a:r>
                        <a:rPr lang="en-US" sz="1600" dirty="0">
                          <a:latin typeface="Times New Roman" pitchFamily="18" charset="0"/>
                          <a:cs typeface="Times New Roman" pitchFamily="18" charset="0"/>
                          <a:sym typeface="Symbol" panose="05050102010706020507" pitchFamily="18" charset="2"/>
                        </a:rPr>
                        <a:t> 3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/>
                        <a:buChar char="¬"/>
                        <a:tabLst/>
                      </a:pPr>
                      <a:r>
                        <a:rPr lang="en-US" sz="1600" dirty="0">
                          <a:latin typeface="Times New Roman" pitchFamily="18" charset="0"/>
                          <a:cs typeface="Times New Roman" pitchFamily="18" charset="0"/>
                          <a:sym typeface="Symbol" panose="05050102010706020507" pitchFamily="18" charset="2"/>
                        </a:rPr>
                        <a:t> 4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600" dirty="0">
                          <a:latin typeface="Times New Roman" pitchFamily="18" charset="0"/>
                          <a:cs typeface="Times New Roman" pitchFamily="18" charset="0"/>
                          <a:sym typeface="Symbol" panose="05050102010706020507" pitchFamily="18" charset="2"/>
                        </a:rPr>
                        <a:t> 5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1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omic Sans MS" panose="030F0702030302020204" pitchFamily="66" charset="0"/>
                          <a:sym typeface="Symbol" panose="05050102010706020507" pitchFamily="18" charset="2"/>
                        </a:rPr>
                        <a:t>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1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omic Sans MS" panose="030F0702030302020204" pitchFamily="66" charset="0"/>
                          <a:sym typeface="Symbol" panose="05050102010706020507" pitchFamily="18" charset="2"/>
                        </a:rPr>
                        <a:t>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600" dirty="0">
                          <a:latin typeface="Times New Roman" pitchFamily="18" charset="0"/>
                          <a:cs typeface="Times New Roman" pitchFamily="18" charset="0"/>
                          <a:sym typeface="Symbol" panose="05050102010706020507" pitchFamily="18" charset="2"/>
                        </a:rPr>
                        <a:t>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600" dirty="0">
                          <a:latin typeface="Times New Roman" pitchFamily="18" charset="0"/>
                          <a:cs typeface="Times New Roman" pitchFamily="18" charset="0"/>
                          <a:sym typeface="Symbol" panose="05050102010706020507" pitchFamily="18" charset="2"/>
                        </a:rPr>
                        <a:t>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1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omic Sans MS" panose="030F0702030302020204" pitchFamily="66" charset="0"/>
                          <a:sym typeface="Symbol" panose="05050102010706020507" pitchFamily="18" charset="2"/>
                        </a:rPr>
                        <a:t>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600" dirty="0">
                          <a:latin typeface="Times New Roman" pitchFamily="18" charset="0"/>
                          <a:cs typeface="Times New Roman" pitchFamily="18" charset="0"/>
                          <a:sym typeface="Symbol" panose="05050102010706020507" pitchFamily="18" charset="2"/>
                        </a:rPr>
                        <a:t>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1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omic Sans MS" panose="030F0702030302020204" pitchFamily="66" charset="0"/>
                          <a:sym typeface="Symbol" panose="05050102010706020507" pitchFamily="18" charset="2"/>
                        </a:rPr>
                        <a:t>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  <a:sym typeface="Symbol" panose="05050102010706020507" pitchFamily="18" charset="2"/>
                        </a:rPr>
                        <a:t>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1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omic Sans MS" panose="030F0702030302020204" pitchFamily="66" charset="0"/>
                          <a:sym typeface="Symbol" panose="05050102010706020507" pitchFamily="18" charset="2"/>
                        </a:rPr>
                        <a:t>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  <a:sym typeface="Symbol" panose="05050102010706020507" pitchFamily="18" charset="2"/>
                        </a:rPr>
                        <a:t>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1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omic Sans MS" panose="030F0702030302020204" pitchFamily="66" charset="0"/>
                          <a:sym typeface="Symbol" panose="05050102010706020507" pitchFamily="18" charset="2"/>
                        </a:rPr>
                        <a:t>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omic Sans MS" panose="030F0702030302020204" pitchFamily="66" charset="0"/>
                          <a:sym typeface="Symbol" panose="05050102010706020507" pitchFamily="18" charset="2"/>
                        </a:rPr>
                        <a:t>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2" name="Group 44"/>
          <p:cNvGrpSpPr/>
          <p:nvPr/>
        </p:nvGrpSpPr>
        <p:grpSpPr>
          <a:xfrm>
            <a:off x="490537" y="1371600"/>
            <a:ext cx="4395787" cy="1173162"/>
            <a:chOff x="2233613" y="2187575"/>
            <a:chExt cx="3810000" cy="1173162"/>
          </a:xfrm>
        </p:grpSpPr>
        <p:sp>
          <p:nvSpPr>
            <p:cNvPr id="202832" name="Text Box 78"/>
            <p:cNvSpPr txBox="1">
              <a:spLocks noChangeArrowheads="1"/>
            </p:cNvSpPr>
            <p:nvPr/>
          </p:nvSpPr>
          <p:spPr bwMode="auto">
            <a:xfrm>
              <a:off x="2774950" y="2187575"/>
              <a:ext cx="3238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>
                  <a:solidFill>
                    <a:prstClr val="black"/>
                  </a:solidFill>
                  <a:latin typeface="Comic Sans MS" panose="030F0702030302020204" pitchFamily="66" charset="0"/>
                </a:rPr>
                <a:t>0</a:t>
              </a:r>
            </a:p>
          </p:txBody>
        </p:sp>
        <p:sp>
          <p:nvSpPr>
            <p:cNvPr id="202833" name="Text Box 79"/>
            <p:cNvSpPr txBox="1">
              <a:spLocks noChangeArrowheads="1"/>
            </p:cNvSpPr>
            <p:nvPr/>
          </p:nvSpPr>
          <p:spPr bwMode="auto">
            <a:xfrm>
              <a:off x="3384550" y="2187575"/>
              <a:ext cx="287338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>
                  <a:solidFill>
                    <a:prstClr val="black"/>
                  </a:solidFill>
                  <a:latin typeface="Comic Sans MS" panose="030F0702030302020204" pitchFamily="66" charset="0"/>
                </a:rPr>
                <a:t>1</a:t>
              </a:r>
            </a:p>
          </p:txBody>
        </p:sp>
        <p:sp>
          <p:nvSpPr>
            <p:cNvPr id="202834" name="Text Box 80"/>
            <p:cNvSpPr txBox="1">
              <a:spLocks noChangeArrowheads="1"/>
            </p:cNvSpPr>
            <p:nvPr/>
          </p:nvSpPr>
          <p:spPr bwMode="auto">
            <a:xfrm>
              <a:off x="3938588" y="2187575"/>
              <a:ext cx="3238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>
                  <a:solidFill>
                    <a:prstClr val="black"/>
                  </a:solidFill>
                  <a:latin typeface="Comic Sans MS" panose="030F0702030302020204" pitchFamily="66" charset="0"/>
                </a:rPr>
                <a:t>2</a:t>
              </a:r>
            </a:p>
          </p:txBody>
        </p:sp>
        <p:sp>
          <p:nvSpPr>
            <p:cNvPr id="202836" name="Text Box 82"/>
            <p:cNvSpPr txBox="1">
              <a:spLocks noChangeArrowheads="1"/>
            </p:cNvSpPr>
            <p:nvPr/>
          </p:nvSpPr>
          <p:spPr bwMode="auto">
            <a:xfrm>
              <a:off x="4568825" y="2187575"/>
              <a:ext cx="3238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>
                  <a:solidFill>
                    <a:prstClr val="black"/>
                  </a:solidFill>
                  <a:latin typeface="Comic Sans MS" panose="030F0702030302020204" pitchFamily="66" charset="0"/>
                </a:rPr>
                <a:t>3</a:t>
              </a:r>
            </a:p>
          </p:txBody>
        </p:sp>
        <p:sp>
          <p:nvSpPr>
            <p:cNvPr id="202837" name="Text Box 83"/>
            <p:cNvSpPr txBox="1">
              <a:spLocks noChangeArrowheads="1"/>
            </p:cNvSpPr>
            <p:nvPr/>
          </p:nvSpPr>
          <p:spPr bwMode="auto">
            <a:xfrm>
              <a:off x="5140325" y="2187575"/>
              <a:ext cx="3238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dirty="0">
                  <a:solidFill>
                    <a:prstClr val="black"/>
                  </a:solidFill>
                  <a:latin typeface="Comic Sans MS" panose="030F0702030302020204" pitchFamily="66" charset="0"/>
                </a:rPr>
                <a:t>4</a:t>
              </a:r>
            </a:p>
          </p:txBody>
        </p:sp>
        <p:sp>
          <p:nvSpPr>
            <p:cNvPr id="202838" name="Text Box 84"/>
            <p:cNvSpPr txBox="1">
              <a:spLocks noChangeArrowheads="1"/>
            </p:cNvSpPr>
            <p:nvPr/>
          </p:nvSpPr>
          <p:spPr bwMode="auto">
            <a:xfrm>
              <a:off x="5719763" y="2187575"/>
              <a:ext cx="3238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>
                  <a:solidFill>
                    <a:prstClr val="black"/>
                  </a:solidFill>
                  <a:latin typeface="Comic Sans MS" panose="030F0702030302020204" pitchFamily="66" charset="0"/>
                </a:rPr>
                <a:t>5</a:t>
              </a:r>
            </a:p>
          </p:txBody>
        </p:sp>
        <p:sp>
          <p:nvSpPr>
            <p:cNvPr id="202839" name="Text Box 85"/>
            <p:cNvSpPr txBox="1">
              <a:spLocks noChangeArrowheads="1"/>
            </p:cNvSpPr>
            <p:nvPr/>
          </p:nvSpPr>
          <p:spPr bwMode="auto">
            <a:xfrm>
              <a:off x="2768600" y="2498725"/>
              <a:ext cx="365125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>
                  <a:solidFill>
                    <a:prstClr val="black"/>
                  </a:solidFill>
                  <a:latin typeface="Comic Sans MS" panose="030F0702030302020204" pitchFamily="66" charset="0"/>
                </a:rPr>
                <a:t>y</a:t>
              </a:r>
              <a:r>
                <a:rPr lang="en-US" baseline="-25000">
                  <a:solidFill>
                    <a:prstClr val="black"/>
                  </a:solidFill>
                  <a:latin typeface="Comic Sans MS" panose="030F0702030302020204" pitchFamily="66" charset="0"/>
                </a:rPr>
                <a:t>j</a:t>
              </a:r>
              <a:endParaRPr lang="en-US">
                <a:solidFill>
                  <a:prstClr val="black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202840" name="Text Box 86"/>
            <p:cNvSpPr txBox="1">
              <a:spLocks noChangeArrowheads="1"/>
            </p:cNvSpPr>
            <p:nvPr/>
          </p:nvSpPr>
          <p:spPr bwMode="auto">
            <a:xfrm>
              <a:off x="3378200" y="2498725"/>
              <a:ext cx="29687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dirty="0">
                  <a:solidFill>
                    <a:prstClr val="black"/>
                  </a:solidFill>
                  <a:latin typeface="Comic Sans MS" panose="030F0702030302020204" pitchFamily="66" charset="0"/>
                </a:rPr>
                <a:t>s</a:t>
              </a:r>
            </a:p>
          </p:txBody>
        </p:sp>
        <p:sp>
          <p:nvSpPr>
            <p:cNvPr id="202841" name="Text Box 87"/>
            <p:cNvSpPr txBox="1">
              <a:spLocks noChangeArrowheads="1"/>
            </p:cNvSpPr>
            <p:nvPr/>
          </p:nvSpPr>
          <p:spPr bwMode="auto">
            <a:xfrm>
              <a:off x="3932238" y="2498725"/>
              <a:ext cx="30809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dirty="0">
                  <a:solidFill>
                    <a:prstClr val="black"/>
                  </a:solidFill>
                  <a:latin typeface="Comic Sans MS" panose="030F0702030302020204" pitchFamily="66" charset="0"/>
                </a:rPr>
                <a:t>p</a:t>
              </a:r>
            </a:p>
          </p:txBody>
        </p:sp>
        <p:sp>
          <p:nvSpPr>
            <p:cNvPr id="202843" name="Text Box 89"/>
            <p:cNvSpPr txBox="1">
              <a:spLocks noChangeArrowheads="1"/>
            </p:cNvSpPr>
            <p:nvPr/>
          </p:nvSpPr>
          <p:spPr bwMode="auto">
            <a:xfrm>
              <a:off x="4562475" y="2498725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dirty="0">
                  <a:solidFill>
                    <a:prstClr val="black"/>
                  </a:solidFill>
                  <a:latin typeface="Comic Sans MS" panose="030F0702030302020204" pitchFamily="66" charset="0"/>
                </a:rPr>
                <a:t>e</a:t>
              </a:r>
            </a:p>
          </p:txBody>
        </p:sp>
        <p:sp>
          <p:nvSpPr>
            <p:cNvPr id="202844" name="Text Box 90"/>
            <p:cNvSpPr txBox="1">
              <a:spLocks noChangeArrowheads="1"/>
            </p:cNvSpPr>
            <p:nvPr/>
          </p:nvSpPr>
          <p:spPr bwMode="auto">
            <a:xfrm>
              <a:off x="5133975" y="2498725"/>
              <a:ext cx="30328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dirty="0">
                  <a:solidFill>
                    <a:prstClr val="black"/>
                  </a:solidFill>
                  <a:latin typeface="Comic Sans MS" panose="030F0702030302020204" pitchFamily="66" charset="0"/>
                </a:rPr>
                <a:t>a</a:t>
              </a:r>
            </a:p>
          </p:txBody>
        </p:sp>
        <p:sp>
          <p:nvSpPr>
            <p:cNvPr id="202845" name="Text Box 91"/>
            <p:cNvSpPr txBox="1">
              <a:spLocks noChangeArrowheads="1"/>
            </p:cNvSpPr>
            <p:nvPr/>
          </p:nvSpPr>
          <p:spPr bwMode="auto">
            <a:xfrm>
              <a:off x="5713413" y="2498725"/>
              <a:ext cx="3097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dirty="0">
                  <a:solidFill>
                    <a:prstClr val="black"/>
                  </a:solidFill>
                  <a:latin typeface="Comic Sans MS" panose="030F0702030302020204" pitchFamily="66" charset="0"/>
                </a:rPr>
                <a:t>k</a:t>
              </a:r>
            </a:p>
          </p:txBody>
        </p:sp>
        <p:sp>
          <p:nvSpPr>
            <p:cNvPr id="202857" name="Text Box 103"/>
            <p:cNvSpPr txBox="1">
              <a:spLocks noChangeArrowheads="1"/>
            </p:cNvSpPr>
            <p:nvPr/>
          </p:nvSpPr>
          <p:spPr bwMode="auto">
            <a:xfrm>
              <a:off x="2233613" y="2994025"/>
              <a:ext cx="3619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dirty="0">
                  <a:solidFill>
                    <a:prstClr val="black"/>
                  </a:solidFill>
                  <a:latin typeface="Comic Sans MS" panose="030F0702030302020204" pitchFamily="66" charset="0"/>
                </a:rPr>
                <a:t>x</a:t>
              </a:r>
              <a:r>
                <a:rPr lang="en-US" baseline="-25000" dirty="0">
                  <a:solidFill>
                    <a:prstClr val="black"/>
                  </a:solidFill>
                  <a:latin typeface="Comic Sans MS" panose="030F0702030302020204" pitchFamily="66" charset="0"/>
                </a:rPr>
                <a:t>i</a:t>
              </a:r>
              <a:endParaRPr lang="en-US" dirty="0">
                <a:solidFill>
                  <a:prstClr val="black"/>
                </a:solidFill>
                <a:latin typeface="Comic Sans MS" panose="030F0702030302020204" pitchFamily="66" charset="0"/>
              </a:endParaRPr>
            </a:p>
          </p:txBody>
        </p:sp>
      </p:grpSp>
      <p:grpSp>
        <p:nvGrpSpPr>
          <p:cNvPr id="3" name="Group 45"/>
          <p:cNvGrpSpPr/>
          <p:nvPr/>
        </p:nvGrpSpPr>
        <p:grpSpPr>
          <a:xfrm>
            <a:off x="76200" y="2209800"/>
            <a:ext cx="751104" cy="4419600"/>
            <a:chOff x="1819275" y="2834879"/>
            <a:chExt cx="751104" cy="3119278"/>
          </a:xfrm>
        </p:grpSpPr>
        <p:sp>
          <p:nvSpPr>
            <p:cNvPr id="202846" name="Text Box 92"/>
            <p:cNvSpPr txBox="1">
              <a:spLocks noChangeArrowheads="1"/>
            </p:cNvSpPr>
            <p:nvPr/>
          </p:nvSpPr>
          <p:spPr bwMode="auto">
            <a:xfrm>
              <a:off x="1819275" y="5127625"/>
              <a:ext cx="3238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>
                  <a:solidFill>
                    <a:prstClr val="black"/>
                  </a:solidFill>
                  <a:latin typeface="Comic Sans MS" panose="030F0702030302020204" pitchFamily="66" charset="0"/>
                </a:rPr>
                <a:t>5</a:t>
              </a:r>
            </a:p>
          </p:txBody>
        </p:sp>
        <p:sp>
          <p:nvSpPr>
            <p:cNvPr id="202847" name="Text Box 93"/>
            <p:cNvSpPr txBox="1">
              <a:spLocks noChangeArrowheads="1"/>
            </p:cNvSpPr>
            <p:nvPr/>
          </p:nvSpPr>
          <p:spPr bwMode="auto">
            <a:xfrm>
              <a:off x="1838325" y="3308350"/>
              <a:ext cx="287338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dirty="0">
                  <a:solidFill>
                    <a:prstClr val="black"/>
                  </a:solidFill>
                  <a:latin typeface="Comic Sans MS" panose="030F0702030302020204" pitchFamily="66" charset="0"/>
                </a:rPr>
                <a:t>1</a:t>
              </a:r>
            </a:p>
          </p:txBody>
        </p:sp>
        <p:sp>
          <p:nvSpPr>
            <p:cNvPr id="202848" name="Text Box 94"/>
            <p:cNvSpPr txBox="1">
              <a:spLocks noChangeArrowheads="1"/>
            </p:cNvSpPr>
            <p:nvPr/>
          </p:nvSpPr>
          <p:spPr bwMode="auto">
            <a:xfrm>
              <a:off x="1819275" y="3763963"/>
              <a:ext cx="3238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>
                  <a:solidFill>
                    <a:prstClr val="black"/>
                  </a:solidFill>
                  <a:latin typeface="Comic Sans MS" panose="030F0702030302020204" pitchFamily="66" charset="0"/>
                </a:rPr>
                <a:t>2</a:t>
              </a:r>
            </a:p>
          </p:txBody>
        </p:sp>
        <p:sp>
          <p:nvSpPr>
            <p:cNvPr id="202849" name="Text Box 95"/>
            <p:cNvSpPr txBox="1">
              <a:spLocks noChangeArrowheads="1"/>
            </p:cNvSpPr>
            <p:nvPr/>
          </p:nvSpPr>
          <p:spPr bwMode="auto">
            <a:xfrm>
              <a:off x="1819275" y="2834879"/>
              <a:ext cx="3238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dirty="0">
                  <a:solidFill>
                    <a:prstClr val="black"/>
                  </a:solidFill>
                  <a:latin typeface="Comic Sans MS" panose="030F0702030302020204" pitchFamily="66" charset="0"/>
                </a:rPr>
                <a:t>0</a:t>
              </a:r>
            </a:p>
          </p:txBody>
        </p:sp>
        <p:sp>
          <p:nvSpPr>
            <p:cNvPr id="202850" name="Text Box 96"/>
            <p:cNvSpPr txBox="1">
              <a:spLocks noChangeArrowheads="1"/>
            </p:cNvSpPr>
            <p:nvPr/>
          </p:nvSpPr>
          <p:spPr bwMode="auto">
            <a:xfrm>
              <a:off x="1819275" y="4217988"/>
              <a:ext cx="3238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>
                  <a:solidFill>
                    <a:prstClr val="black"/>
                  </a:solidFill>
                  <a:latin typeface="Comic Sans MS" panose="030F0702030302020204" pitchFamily="66" charset="0"/>
                </a:rPr>
                <a:t>3</a:t>
              </a:r>
            </a:p>
          </p:txBody>
        </p:sp>
        <p:sp>
          <p:nvSpPr>
            <p:cNvPr id="202851" name="Text Box 97"/>
            <p:cNvSpPr txBox="1">
              <a:spLocks noChangeArrowheads="1"/>
            </p:cNvSpPr>
            <p:nvPr/>
          </p:nvSpPr>
          <p:spPr bwMode="auto">
            <a:xfrm>
              <a:off x="1819275" y="4673600"/>
              <a:ext cx="3238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>
                  <a:solidFill>
                    <a:prstClr val="black"/>
                  </a:solidFill>
                  <a:latin typeface="Comic Sans MS" panose="030F0702030302020204" pitchFamily="66" charset="0"/>
                </a:rPr>
                <a:t>4</a:t>
              </a:r>
            </a:p>
          </p:txBody>
        </p:sp>
        <p:sp>
          <p:nvSpPr>
            <p:cNvPr id="202852" name="Text Box 98"/>
            <p:cNvSpPr txBox="1">
              <a:spLocks noChangeArrowheads="1"/>
            </p:cNvSpPr>
            <p:nvPr/>
          </p:nvSpPr>
          <p:spPr bwMode="auto">
            <a:xfrm>
              <a:off x="1819275" y="5583238"/>
              <a:ext cx="3238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>
                  <a:solidFill>
                    <a:prstClr val="black"/>
                  </a:solidFill>
                  <a:latin typeface="Comic Sans MS" panose="030F0702030302020204" pitchFamily="66" charset="0"/>
                </a:rPr>
                <a:t>6</a:t>
              </a:r>
            </a:p>
          </p:txBody>
        </p:sp>
        <p:sp>
          <p:nvSpPr>
            <p:cNvPr id="202854" name="Text Box 100"/>
            <p:cNvSpPr txBox="1">
              <a:spLocks noChangeArrowheads="1"/>
            </p:cNvSpPr>
            <p:nvPr/>
          </p:nvSpPr>
          <p:spPr bwMode="auto">
            <a:xfrm>
              <a:off x="2233613" y="5129213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dirty="0">
                  <a:solidFill>
                    <a:prstClr val="black"/>
                  </a:solidFill>
                  <a:latin typeface="Comic Sans MS" panose="030F0702030302020204" pitchFamily="66" charset="0"/>
                </a:rPr>
                <a:t>e</a:t>
              </a:r>
            </a:p>
          </p:txBody>
        </p:sp>
        <p:sp>
          <p:nvSpPr>
            <p:cNvPr id="202855" name="Text Box 101"/>
            <p:cNvSpPr txBox="1">
              <a:spLocks noChangeArrowheads="1"/>
            </p:cNvSpPr>
            <p:nvPr/>
          </p:nvSpPr>
          <p:spPr bwMode="auto">
            <a:xfrm>
              <a:off x="2252663" y="3309938"/>
              <a:ext cx="31771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dirty="0">
                  <a:solidFill>
                    <a:prstClr val="black"/>
                  </a:solidFill>
                  <a:latin typeface="Comic Sans MS" panose="030F0702030302020204" pitchFamily="66" charset="0"/>
                </a:rPr>
                <a:t>h</a:t>
              </a:r>
            </a:p>
          </p:txBody>
        </p:sp>
        <p:sp>
          <p:nvSpPr>
            <p:cNvPr id="202856" name="Text Box 102"/>
            <p:cNvSpPr txBox="1">
              <a:spLocks noChangeArrowheads="1"/>
            </p:cNvSpPr>
            <p:nvPr/>
          </p:nvSpPr>
          <p:spPr bwMode="auto">
            <a:xfrm>
              <a:off x="2233613" y="3765550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dirty="0">
                  <a:solidFill>
                    <a:prstClr val="black"/>
                  </a:solidFill>
                  <a:latin typeface="Comic Sans MS" panose="030F0702030302020204" pitchFamily="66" charset="0"/>
                </a:rPr>
                <a:t>e</a:t>
              </a:r>
            </a:p>
          </p:txBody>
        </p:sp>
        <p:sp>
          <p:nvSpPr>
            <p:cNvPr id="202858" name="Text Box 104"/>
            <p:cNvSpPr txBox="1">
              <a:spLocks noChangeArrowheads="1"/>
            </p:cNvSpPr>
            <p:nvPr/>
          </p:nvSpPr>
          <p:spPr bwMode="auto">
            <a:xfrm>
              <a:off x="2233613" y="4219575"/>
              <a:ext cx="30328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dirty="0">
                  <a:solidFill>
                    <a:prstClr val="black"/>
                  </a:solidFill>
                  <a:latin typeface="Comic Sans MS" panose="030F0702030302020204" pitchFamily="66" charset="0"/>
                </a:rPr>
                <a:t>a</a:t>
              </a:r>
            </a:p>
          </p:txBody>
        </p:sp>
        <p:sp>
          <p:nvSpPr>
            <p:cNvPr id="202859" name="Text Box 105"/>
            <p:cNvSpPr txBox="1">
              <a:spLocks noChangeArrowheads="1"/>
            </p:cNvSpPr>
            <p:nvPr/>
          </p:nvSpPr>
          <p:spPr bwMode="auto">
            <a:xfrm>
              <a:off x="2233613" y="4675188"/>
              <a:ext cx="29367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dirty="0">
                  <a:solidFill>
                    <a:prstClr val="black"/>
                  </a:solidFill>
                  <a:latin typeface="Comic Sans MS" panose="030F0702030302020204" pitchFamily="66" charset="0"/>
                </a:rPr>
                <a:t>t</a:t>
              </a:r>
            </a:p>
          </p:txBody>
        </p:sp>
        <p:sp>
          <p:nvSpPr>
            <p:cNvPr id="202860" name="Text Box 106"/>
            <p:cNvSpPr txBox="1">
              <a:spLocks noChangeArrowheads="1"/>
            </p:cNvSpPr>
            <p:nvPr/>
          </p:nvSpPr>
          <p:spPr bwMode="auto">
            <a:xfrm>
              <a:off x="2233613" y="5584825"/>
              <a:ext cx="29527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dirty="0">
                  <a:solidFill>
                    <a:prstClr val="black"/>
                  </a:solidFill>
                  <a:latin typeface="Comic Sans MS" panose="030F0702030302020204" pitchFamily="66" charset="0"/>
                </a:rPr>
                <a:t>r</a:t>
              </a:r>
            </a:p>
          </p:txBody>
        </p:sp>
      </p:grpSp>
      <p:cxnSp>
        <p:nvCxnSpPr>
          <p:cNvPr id="49" name="Straight Arrow Connector 48"/>
          <p:cNvCxnSpPr/>
          <p:nvPr/>
        </p:nvCxnSpPr>
        <p:spPr>
          <a:xfrm rot="16200000" flipV="1">
            <a:off x="1685923" y="2895600"/>
            <a:ext cx="152400" cy="152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rot="16200000" flipV="1">
            <a:off x="2371723" y="2895600"/>
            <a:ext cx="152400" cy="15240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rot="16200000" flipV="1">
            <a:off x="3057523" y="2895601"/>
            <a:ext cx="152400" cy="152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rot="16200000" flipV="1">
            <a:off x="3743323" y="2895601"/>
            <a:ext cx="152400" cy="152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rot="16200000" flipV="1">
            <a:off x="4417548" y="2918751"/>
            <a:ext cx="152400" cy="152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rot="16200000" flipV="1">
            <a:off x="1676400" y="3581401"/>
            <a:ext cx="152400" cy="152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rot="16200000" flipV="1">
            <a:off x="2362200" y="3581401"/>
            <a:ext cx="152400" cy="152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rot="16200000" flipV="1">
            <a:off x="1685925" y="4210051"/>
            <a:ext cx="152400" cy="152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rot="16200000" flipV="1">
            <a:off x="2419350" y="4200526"/>
            <a:ext cx="152400" cy="152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rot="16200000" flipV="1">
            <a:off x="3067050" y="4181476"/>
            <a:ext cx="152400" cy="152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Up Arrow 57"/>
          <p:cNvSpPr/>
          <p:nvPr/>
        </p:nvSpPr>
        <p:spPr>
          <a:xfrm rot="8106238" flipH="1" flipV="1">
            <a:off x="3700772" y="4113983"/>
            <a:ext cx="155190" cy="271547"/>
          </a:xfrm>
          <a:prstGeom prst="upArrow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Arrow Connector 58"/>
          <p:cNvCxnSpPr/>
          <p:nvPr/>
        </p:nvCxnSpPr>
        <p:spPr>
          <a:xfrm rot="16200000" flipV="1">
            <a:off x="1724025" y="4772026"/>
            <a:ext cx="152400" cy="152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rot="16200000" flipV="1">
            <a:off x="2457450" y="4762501"/>
            <a:ext cx="152400" cy="152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rot="16200000" flipV="1">
            <a:off x="3105150" y="4743451"/>
            <a:ext cx="152400" cy="152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rot="16200000" flipV="1">
            <a:off x="4410075" y="4772026"/>
            <a:ext cx="152400" cy="152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rot="16200000" flipV="1">
            <a:off x="1685925" y="5448301"/>
            <a:ext cx="152400" cy="152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rot="16200000" flipV="1">
            <a:off x="2419350" y="5438776"/>
            <a:ext cx="152400" cy="152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rot="16200000" flipV="1">
            <a:off x="4400550" y="5457826"/>
            <a:ext cx="152400" cy="152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Up Arrow 67"/>
          <p:cNvSpPr/>
          <p:nvPr/>
        </p:nvSpPr>
        <p:spPr>
          <a:xfrm rot="8106238" flipH="1" flipV="1">
            <a:off x="3062599" y="5399859"/>
            <a:ext cx="155190" cy="271547"/>
          </a:xfrm>
          <a:prstGeom prst="up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Arrow Connector 68"/>
          <p:cNvCxnSpPr/>
          <p:nvPr/>
        </p:nvCxnSpPr>
        <p:spPr>
          <a:xfrm rot="16200000" flipV="1">
            <a:off x="1676400" y="6048376"/>
            <a:ext cx="152400" cy="152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rot="16200000" flipV="1">
            <a:off x="2409825" y="6038851"/>
            <a:ext cx="152400" cy="152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rot="16200000" flipV="1">
            <a:off x="3676650" y="6067426"/>
            <a:ext cx="152400" cy="152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rot="16200000" flipV="1">
            <a:off x="4410075" y="6057901"/>
            <a:ext cx="152400" cy="15240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Up Arrow 73"/>
          <p:cNvSpPr/>
          <p:nvPr/>
        </p:nvSpPr>
        <p:spPr>
          <a:xfrm rot="8106238" flipH="1" flipV="1">
            <a:off x="5453371" y="2008957"/>
            <a:ext cx="155190" cy="271547"/>
          </a:xfrm>
          <a:prstGeom prst="up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Up Arrow 74"/>
          <p:cNvSpPr/>
          <p:nvPr/>
        </p:nvSpPr>
        <p:spPr>
          <a:xfrm rot="8106238" flipH="1" flipV="1">
            <a:off x="3072121" y="3485332"/>
            <a:ext cx="155190" cy="271547"/>
          </a:xfrm>
          <a:prstGeom prst="upArrow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5086350" y="3095625"/>
            <a:ext cx="4019550" cy="1754326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Sequence of edit operations needed to convert “heater” to “speak”:</a:t>
            </a:r>
          </a:p>
          <a:p>
            <a:pPr marL="342900" indent="-342900">
              <a:buAutoNum type="arabicPeriod"/>
            </a:pPr>
            <a:r>
              <a:rPr lang="en-US" dirty="0"/>
              <a:t>Insert ‘s’: _heater -&gt; </a:t>
            </a:r>
            <a:r>
              <a:rPr lang="en-US" u="sng" dirty="0" err="1"/>
              <a:t>s</a:t>
            </a:r>
            <a:r>
              <a:rPr lang="en-US" dirty="0" err="1"/>
              <a:t>heater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Replace ‘h’ by ‘p’: </a:t>
            </a:r>
            <a:r>
              <a:rPr lang="en-US" dirty="0" err="1"/>
              <a:t>s</a:t>
            </a:r>
            <a:r>
              <a:rPr lang="en-US" u="sng" dirty="0" err="1"/>
              <a:t>h</a:t>
            </a:r>
            <a:r>
              <a:rPr lang="en-US" dirty="0" err="1"/>
              <a:t>eater</a:t>
            </a:r>
            <a:r>
              <a:rPr lang="en-US" dirty="0"/>
              <a:t> -&gt; </a:t>
            </a:r>
            <a:r>
              <a:rPr lang="en-US" dirty="0" err="1"/>
              <a:t>s</a:t>
            </a:r>
            <a:r>
              <a:rPr lang="en-US" u="sng" dirty="0" err="1"/>
              <a:t>p</a:t>
            </a:r>
            <a:r>
              <a:rPr lang="en-US" dirty="0" err="1"/>
              <a:t>eater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Delete  ‘t’: </a:t>
            </a:r>
            <a:r>
              <a:rPr lang="en-US" dirty="0" err="1"/>
              <a:t>spea</a:t>
            </a:r>
            <a:r>
              <a:rPr lang="en-US" u="sng" dirty="0" err="1"/>
              <a:t>t</a:t>
            </a:r>
            <a:r>
              <a:rPr lang="en-US" dirty="0" err="1"/>
              <a:t>er</a:t>
            </a:r>
            <a:r>
              <a:rPr lang="en-US" dirty="0"/>
              <a:t> -&gt; </a:t>
            </a:r>
            <a:r>
              <a:rPr lang="en-US" dirty="0" err="1"/>
              <a:t>speaer</a:t>
            </a: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</p:txBody>
      </p:sp>
      <p:sp>
        <p:nvSpPr>
          <p:cNvPr id="73" name="Oval 72"/>
          <p:cNvSpPr/>
          <p:nvPr/>
        </p:nvSpPr>
        <p:spPr>
          <a:xfrm>
            <a:off x="1666875" y="2400301"/>
            <a:ext cx="504825" cy="3238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2343150" y="3048001"/>
            <a:ext cx="504825" cy="3238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3019425" y="3686176"/>
            <a:ext cx="504825" cy="3238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3695700" y="4333876"/>
            <a:ext cx="504825" cy="3238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3705225" y="4991101"/>
            <a:ext cx="504825" cy="3238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>
            <a:off x="5248275" y="247650"/>
            <a:ext cx="3657600" cy="24468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Legends:</a:t>
            </a:r>
          </a:p>
          <a:p>
            <a:pPr algn="ctr"/>
            <a:endParaRPr lang="en-US" sz="1000" b="1" dirty="0">
              <a:latin typeface="Times New Roman" pitchFamily="18" charset="0"/>
              <a:cs typeface="Times New Roman" pitchFamily="18" charset="0"/>
              <a:sym typeface="Symbol" panose="05050102010706020507" pitchFamily="18" charset="2"/>
            </a:endParaRPr>
          </a:p>
          <a:p>
            <a:r>
              <a:rPr lang="en-US" b="1" dirty="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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    </a:t>
            </a:r>
            <a:r>
              <a:rPr lang="en-US" dirty="0">
                <a:latin typeface="Comic Sans MS" panose="030F0702030302020204" pitchFamily="66" charset="0"/>
                <a:sym typeface="Symbol" panose="05050102010706020507" pitchFamily="18" charset="2"/>
              </a:rPr>
              <a:t>Insert </a:t>
            </a:r>
            <a:r>
              <a:rPr lang="en-US" dirty="0" err="1">
                <a:latin typeface="Comic Sans MS" panose="030F0702030302020204" pitchFamily="66" charset="0"/>
                <a:sym typeface="Symbol" panose="05050102010706020507" pitchFamily="18" charset="2"/>
              </a:rPr>
              <a:t>y</a:t>
            </a:r>
            <a:r>
              <a:rPr lang="en-US" baseline="-25000" dirty="0" err="1">
                <a:latin typeface="Comic Sans MS" panose="030F0702030302020204" pitchFamily="66" charset="0"/>
                <a:sym typeface="Symbol" panose="05050102010706020507" pitchFamily="18" charset="2"/>
              </a:rPr>
              <a:t>j</a:t>
            </a:r>
            <a:r>
              <a:rPr lang="en-US" baseline="-25000" dirty="0">
                <a:latin typeface="Comic Sans MS" panose="030F0702030302020204" pitchFamily="66" charset="0"/>
                <a:sym typeface="Symbol" panose="05050102010706020507" pitchFamily="18" charset="2"/>
              </a:rPr>
              <a:t> </a:t>
            </a:r>
            <a:r>
              <a:rPr lang="en-US" dirty="0">
                <a:latin typeface="Comic Sans MS" panose="030F0702030302020204" pitchFamily="66" charset="0"/>
                <a:sym typeface="Symbol" panose="05050102010706020507" pitchFamily="18" charset="2"/>
              </a:rPr>
              <a:t>in X at position </a:t>
            </a:r>
            <a:r>
              <a:rPr lang="en-US" dirty="0" err="1">
                <a:latin typeface="Comic Sans MS" panose="030F0702030302020204" pitchFamily="66" charset="0"/>
                <a:sym typeface="Symbol" panose="05050102010706020507" pitchFamily="18" charset="2"/>
              </a:rPr>
              <a:t>i</a:t>
            </a:r>
            <a:endParaRPr lang="en-US" baseline="-25000" dirty="0">
              <a:latin typeface="Comic Sans MS" panose="030F0702030302020204" pitchFamily="66" charset="0"/>
              <a:sym typeface="Symbol" panose="05050102010706020507" pitchFamily="18" charset="2"/>
            </a:endParaRPr>
          </a:p>
          <a:p>
            <a:endParaRPr lang="en-US" i="1" baseline="-25000" dirty="0">
              <a:latin typeface="Times New Roman" pitchFamily="18" charset="0"/>
              <a:cs typeface="Times New Roman" pitchFamily="18" charset="0"/>
              <a:sym typeface="Symbol" panose="05050102010706020507" pitchFamily="18" charset="2"/>
            </a:endParaRPr>
          </a:p>
          <a:p>
            <a:pPr lvl="0"/>
            <a:r>
              <a:rPr lang="en-US" b="1" dirty="0">
                <a:latin typeface="Comic Sans MS" panose="030F0702030302020204" pitchFamily="66" charset="0"/>
                <a:sym typeface="Symbol" panose="05050102010706020507" pitchFamily="18" charset="2"/>
              </a:rPr>
              <a:t></a:t>
            </a:r>
            <a:r>
              <a:rPr lang="en-US" dirty="0">
                <a:latin typeface="Comic Sans MS" panose="030F0702030302020204" pitchFamily="66" charset="0"/>
                <a:sym typeface="Symbol" panose="05050102010706020507" pitchFamily="18" charset="2"/>
              </a:rPr>
              <a:t>     Delete x</a:t>
            </a:r>
            <a:r>
              <a:rPr lang="en-US" baseline="-25000" dirty="0">
                <a:latin typeface="Comic Sans MS" panose="030F0702030302020204" pitchFamily="66" charset="0"/>
                <a:sym typeface="Symbol" panose="05050102010706020507" pitchFamily="18" charset="2"/>
              </a:rPr>
              <a:t>i </a:t>
            </a:r>
            <a:r>
              <a:rPr lang="en-US" dirty="0">
                <a:latin typeface="Comic Sans MS" panose="030F0702030302020204" pitchFamily="66" charset="0"/>
                <a:sym typeface="Symbol" panose="05050102010706020507" pitchFamily="18" charset="2"/>
              </a:rPr>
              <a:t>from X</a:t>
            </a:r>
            <a:endParaRPr lang="en-US" baseline="-25000" dirty="0">
              <a:latin typeface="Comic Sans MS" panose="030F0702030302020204" pitchFamily="66" charset="0"/>
              <a:sym typeface="Symbol" panose="05050102010706020507" pitchFamily="18" charset="2"/>
            </a:endParaRPr>
          </a:p>
          <a:p>
            <a:pPr lvl="0"/>
            <a:endParaRPr lang="en-US" baseline="-25000" dirty="0">
              <a:latin typeface="Comic Sans MS" panose="030F0702030302020204" pitchFamily="66" charset="0"/>
              <a:sym typeface="Symbol" panose="05050102010706020507" pitchFamily="18" charset="2"/>
            </a:endParaRPr>
          </a:p>
          <a:p>
            <a:r>
              <a:rPr lang="en-US" dirty="0">
                <a:latin typeface="Comic Sans MS" panose="030F0702030302020204" pitchFamily="66" charset="0"/>
                <a:sym typeface="Symbol" panose="05050102010706020507" pitchFamily="18" charset="2"/>
              </a:rPr>
              <a:t>       Replace x</a:t>
            </a:r>
            <a:r>
              <a:rPr lang="en-US" baseline="-25000" dirty="0">
                <a:latin typeface="Comic Sans MS" panose="030F0702030302020204" pitchFamily="66" charset="0"/>
                <a:sym typeface="Symbol" panose="05050102010706020507" pitchFamily="18" charset="2"/>
              </a:rPr>
              <a:t>i</a:t>
            </a:r>
            <a:r>
              <a:rPr lang="en-US" dirty="0">
                <a:latin typeface="Comic Sans MS" panose="030F0702030302020204" pitchFamily="66" charset="0"/>
                <a:sym typeface="Symbol" panose="05050102010706020507" pitchFamily="18" charset="2"/>
              </a:rPr>
              <a:t> by </a:t>
            </a:r>
            <a:r>
              <a:rPr lang="en-US" dirty="0" err="1">
                <a:latin typeface="Comic Sans MS" panose="030F0702030302020204" pitchFamily="66" charset="0"/>
                <a:sym typeface="Symbol" panose="05050102010706020507" pitchFamily="18" charset="2"/>
              </a:rPr>
              <a:t>y</a:t>
            </a:r>
            <a:r>
              <a:rPr lang="en-US" baseline="-25000" dirty="0" err="1">
                <a:latin typeface="Comic Sans MS" panose="030F0702030302020204" pitchFamily="66" charset="0"/>
                <a:sym typeface="Symbol" panose="05050102010706020507" pitchFamily="18" charset="2"/>
              </a:rPr>
              <a:t>j</a:t>
            </a:r>
            <a:endParaRPr lang="en-US" i="1" baseline="-25000" dirty="0">
              <a:latin typeface="Times New Roman" pitchFamily="18" charset="0"/>
              <a:cs typeface="Times New Roman" pitchFamily="18" charset="0"/>
              <a:sym typeface="Symbol" panose="05050102010706020507" pitchFamily="18" charset="2"/>
            </a:endParaRPr>
          </a:p>
          <a:p>
            <a:endParaRPr lang="en-US" sz="1100" dirty="0">
              <a:latin typeface="Comic Sans MS" panose="030F0702030302020204" pitchFamily="66" charset="0"/>
              <a:sym typeface="Symbol" panose="05050102010706020507" pitchFamily="18" charset="2"/>
            </a:endParaRPr>
          </a:p>
          <a:p>
            <a:r>
              <a:rPr lang="en-US" dirty="0">
                <a:latin typeface="Comic Sans MS" panose="030F0702030302020204" pitchFamily="66" charset="0"/>
                <a:sym typeface="Symbol" panose="05050102010706020507" pitchFamily="18" charset="2"/>
              </a:rPr>
              <a:t>       no edit operation (done when x</a:t>
            </a:r>
            <a:r>
              <a:rPr lang="en-US" baseline="-25000" dirty="0">
                <a:latin typeface="Comic Sans MS" panose="030F0702030302020204" pitchFamily="66" charset="0"/>
                <a:sym typeface="Symbol" panose="05050102010706020507" pitchFamily="18" charset="2"/>
              </a:rPr>
              <a:t>i</a:t>
            </a:r>
            <a:r>
              <a:rPr lang="en-US" dirty="0">
                <a:latin typeface="Comic Sans MS" panose="030F0702030302020204" pitchFamily="66" charset="0"/>
                <a:sym typeface="Symbol" panose="05050102010706020507" pitchFamily="18" charset="2"/>
              </a:rPr>
              <a:t> == </a:t>
            </a:r>
            <a:r>
              <a:rPr lang="en-US" dirty="0" err="1">
                <a:latin typeface="Comic Sans MS" panose="030F0702030302020204" pitchFamily="66" charset="0"/>
                <a:sym typeface="Symbol" panose="05050102010706020507" pitchFamily="18" charset="2"/>
              </a:rPr>
              <a:t>y</a:t>
            </a:r>
            <a:r>
              <a:rPr lang="en-US" baseline="-25000" dirty="0" err="1">
                <a:latin typeface="Comic Sans MS" panose="030F0702030302020204" pitchFamily="66" charset="0"/>
                <a:sym typeface="Symbol" panose="05050102010706020507" pitchFamily="18" charset="2"/>
              </a:rPr>
              <a:t>j</a:t>
            </a:r>
            <a:r>
              <a:rPr lang="en-US" dirty="0">
                <a:latin typeface="Comic Sans MS" panose="030F0702030302020204" pitchFamily="66" charset="0"/>
                <a:sym typeface="Symbol" panose="05050102010706020507" pitchFamily="18" charset="2"/>
              </a:rPr>
              <a:t>)</a:t>
            </a:r>
            <a:endParaRPr lang="en-US" i="1" baseline="-25000" dirty="0"/>
          </a:p>
        </p:txBody>
      </p:sp>
      <p:cxnSp>
        <p:nvCxnSpPr>
          <p:cNvPr id="82" name="Straight Arrow Connector 81"/>
          <p:cNvCxnSpPr/>
          <p:nvPr/>
        </p:nvCxnSpPr>
        <p:spPr>
          <a:xfrm rot="16200000" flipV="1">
            <a:off x="5387050" y="1714500"/>
            <a:ext cx="152400" cy="152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4512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Example</a:t>
            </a:r>
          </a:p>
        </p:txBody>
      </p:sp>
      <p:sp>
        <p:nvSpPr>
          <p:cNvPr id="64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endParaRPr lang="en-US" dirty="0">
              <a:sym typeface="Symbol" panose="05050102010706020507" pitchFamily="18" charset="2"/>
            </a:endParaRPr>
          </a:p>
          <a:p>
            <a:pPr eaLnBrk="1" hangingPunct="1">
              <a:buFontTx/>
              <a:buNone/>
            </a:pPr>
            <a:r>
              <a:rPr lang="en-US" dirty="0">
                <a:sym typeface="Symbol" panose="05050102010706020507" pitchFamily="18" charset="2"/>
              </a:rPr>
              <a:t>X = A, B, C, B, D, A, B       X = A, B, C, B, D, A, B</a:t>
            </a:r>
          </a:p>
          <a:p>
            <a:pPr eaLnBrk="1" hangingPunct="1">
              <a:buFontTx/>
              <a:buNone/>
            </a:pPr>
            <a:endParaRPr lang="en-US" dirty="0">
              <a:sym typeface="Symbol" panose="05050102010706020507" pitchFamily="18" charset="2"/>
            </a:endParaRPr>
          </a:p>
          <a:p>
            <a:pPr eaLnBrk="1" hangingPunct="1">
              <a:buFontTx/>
              <a:buNone/>
            </a:pPr>
            <a:r>
              <a:rPr lang="en-US" dirty="0">
                <a:sym typeface="Symbol" panose="05050102010706020507" pitchFamily="18" charset="2"/>
              </a:rPr>
              <a:t>Y = B, D, C, A, B, A	Y = B, D, C, A, B, A</a:t>
            </a:r>
          </a:p>
          <a:p>
            <a:pPr eaLnBrk="1" hangingPunct="1"/>
            <a:endParaRPr lang="en-US" dirty="0">
              <a:sym typeface="Symbol" panose="05050102010706020507" pitchFamily="18" charset="2"/>
            </a:endParaRPr>
          </a:p>
          <a:p>
            <a:pPr eaLnBrk="1" hangingPunct="1"/>
            <a:r>
              <a:rPr lang="en-US" dirty="0">
                <a:sym typeface="Symbol" panose="05050102010706020507" pitchFamily="18" charset="2"/>
              </a:rPr>
              <a:t>Both B, C, B, A and B, D, A, B are longest common subsequences of X and Y (length = 4) </a:t>
            </a:r>
          </a:p>
          <a:p>
            <a:pPr eaLnBrk="1" hangingPunct="1"/>
            <a:endParaRPr lang="en-US" dirty="0">
              <a:sym typeface="Symbol" panose="05050102010706020507" pitchFamily="18" charset="2"/>
            </a:endParaRPr>
          </a:p>
          <a:p>
            <a:pPr eaLnBrk="1" hangingPunct="1"/>
            <a:r>
              <a:rPr lang="en-US" dirty="0">
                <a:sym typeface="Symbol" panose="05050102010706020507" pitchFamily="18" charset="2"/>
              </a:rPr>
              <a:t>B, C, A is a common subsequence of X and Y, however it is not a LCS of X and Y</a:t>
            </a:r>
          </a:p>
        </p:txBody>
      </p:sp>
      <p:sp>
        <p:nvSpPr>
          <p:cNvPr id="648196" name="Line 4"/>
          <p:cNvSpPr>
            <a:spLocks noChangeShapeType="1"/>
          </p:cNvSpPr>
          <p:nvPr/>
        </p:nvSpPr>
        <p:spPr bwMode="auto">
          <a:xfrm flipH="1">
            <a:off x="958851" y="1856581"/>
            <a:ext cx="377825" cy="636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8197" name="Line 5"/>
          <p:cNvSpPr>
            <a:spLocks noChangeShapeType="1"/>
          </p:cNvSpPr>
          <p:nvPr/>
        </p:nvSpPr>
        <p:spPr bwMode="auto">
          <a:xfrm>
            <a:off x="1721303" y="1878013"/>
            <a:ext cx="0" cy="657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8198" name="Line 6"/>
          <p:cNvSpPr>
            <a:spLocks noChangeShapeType="1"/>
          </p:cNvSpPr>
          <p:nvPr/>
        </p:nvSpPr>
        <p:spPr bwMode="auto">
          <a:xfrm>
            <a:off x="2054226" y="1858168"/>
            <a:ext cx="400050" cy="63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8199" name="Line 7"/>
          <p:cNvSpPr>
            <a:spLocks noChangeShapeType="1"/>
          </p:cNvSpPr>
          <p:nvPr/>
        </p:nvSpPr>
        <p:spPr bwMode="auto">
          <a:xfrm flipH="1">
            <a:off x="2787198" y="1856581"/>
            <a:ext cx="22225" cy="665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8200" name="Line 8"/>
          <p:cNvSpPr>
            <a:spLocks noChangeShapeType="1"/>
          </p:cNvSpPr>
          <p:nvPr/>
        </p:nvSpPr>
        <p:spPr bwMode="auto">
          <a:xfrm flipH="1">
            <a:off x="4639492" y="1878013"/>
            <a:ext cx="422275" cy="657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8201" name="Line 9"/>
          <p:cNvSpPr>
            <a:spLocks noChangeShapeType="1"/>
          </p:cNvSpPr>
          <p:nvPr/>
        </p:nvSpPr>
        <p:spPr bwMode="auto">
          <a:xfrm flipH="1">
            <a:off x="4941095" y="1813717"/>
            <a:ext cx="1271587" cy="722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8202" name="Line 10"/>
          <p:cNvSpPr>
            <a:spLocks noChangeShapeType="1"/>
          </p:cNvSpPr>
          <p:nvPr/>
        </p:nvSpPr>
        <p:spPr bwMode="auto">
          <a:xfrm flipH="1">
            <a:off x="5773738" y="1856581"/>
            <a:ext cx="733086" cy="706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8203" name="Line 11"/>
          <p:cNvSpPr>
            <a:spLocks noChangeShapeType="1"/>
          </p:cNvSpPr>
          <p:nvPr/>
        </p:nvSpPr>
        <p:spPr bwMode="auto">
          <a:xfrm flipH="1">
            <a:off x="6105141" y="1878013"/>
            <a:ext cx="678836" cy="6643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4715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b="1" dirty="0"/>
              <a:t>Simulation</a:t>
            </a:r>
          </a:p>
        </p:txBody>
      </p:sp>
      <p:graphicFrame>
        <p:nvGraphicFramePr>
          <p:cNvPr id="659460" name="Group 4"/>
          <p:cNvGraphicFramePr>
            <a:graphicFrameLocks noGrp="1"/>
          </p:cNvGraphicFramePr>
          <p:nvPr/>
        </p:nvGraphicFramePr>
        <p:xfrm>
          <a:off x="917575" y="2133603"/>
          <a:ext cx="4044948" cy="4471048"/>
        </p:xfrm>
        <a:graphic>
          <a:graphicData uri="http://schemas.openxmlformats.org/drawingml/2006/table">
            <a:tbl>
              <a:tblPr/>
              <a:tblGrid>
                <a:gridCol w="6738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38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38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56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385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385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201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600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  <a:sym typeface="Symbol" panose="05050102010706020507" pitchFamily="18" charset="2"/>
                        </a:rPr>
                        <a:t>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  <a:sym typeface="Symbol" panose="05050102010706020507" pitchFamily="18" charset="2"/>
                        </a:rPr>
                        <a:t> 1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/>
                        <a:buChar char="¬"/>
                        <a:tabLst/>
                      </a:pPr>
                      <a:r>
                        <a:rPr lang="en-US" sz="1600" dirty="0">
                          <a:latin typeface="Times New Roman" pitchFamily="18" charset="0"/>
                          <a:cs typeface="Times New Roman" pitchFamily="18" charset="0"/>
                          <a:sym typeface="Symbol" panose="05050102010706020507" pitchFamily="18" charset="2"/>
                        </a:rPr>
                        <a:t> 2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/>
                        <a:buChar char="¬"/>
                        <a:tabLst/>
                      </a:pPr>
                      <a:r>
                        <a:rPr lang="en-US" sz="1600" dirty="0">
                          <a:latin typeface="Times New Roman" pitchFamily="18" charset="0"/>
                          <a:cs typeface="Times New Roman" pitchFamily="18" charset="0"/>
                          <a:sym typeface="Symbol" panose="05050102010706020507" pitchFamily="18" charset="2"/>
                        </a:rPr>
                        <a:t> 3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/>
                        <a:buChar char="¬"/>
                        <a:tabLst/>
                      </a:pPr>
                      <a:r>
                        <a:rPr lang="en-US" sz="1600" dirty="0">
                          <a:latin typeface="Times New Roman" pitchFamily="18" charset="0"/>
                          <a:cs typeface="Times New Roman" pitchFamily="18" charset="0"/>
                          <a:sym typeface="Symbol" panose="05050102010706020507" pitchFamily="18" charset="2"/>
                        </a:rPr>
                        <a:t> 4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600" dirty="0">
                          <a:latin typeface="Times New Roman" pitchFamily="18" charset="0"/>
                          <a:cs typeface="Times New Roman" pitchFamily="18" charset="0"/>
                          <a:sym typeface="Symbol" panose="05050102010706020507" pitchFamily="18" charset="2"/>
                        </a:rPr>
                        <a:t> 5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1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omic Sans MS" panose="030F0702030302020204" pitchFamily="66" charset="0"/>
                          <a:sym typeface="Symbol" panose="05050102010706020507" pitchFamily="18" charset="2"/>
                        </a:rPr>
                        <a:t>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1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omic Sans MS" panose="030F0702030302020204" pitchFamily="66" charset="0"/>
                          <a:sym typeface="Symbol" panose="05050102010706020507" pitchFamily="18" charset="2"/>
                        </a:rPr>
                        <a:t>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600" dirty="0">
                          <a:latin typeface="Times New Roman" pitchFamily="18" charset="0"/>
                          <a:cs typeface="Times New Roman" pitchFamily="18" charset="0"/>
                          <a:sym typeface="Symbol" panose="05050102010706020507" pitchFamily="18" charset="2"/>
                        </a:rPr>
                        <a:t>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600" dirty="0">
                          <a:latin typeface="Times New Roman" pitchFamily="18" charset="0"/>
                          <a:cs typeface="Times New Roman" pitchFamily="18" charset="0"/>
                          <a:sym typeface="Symbol" panose="05050102010706020507" pitchFamily="18" charset="2"/>
                        </a:rPr>
                        <a:t>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1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omic Sans MS" panose="030F0702030302020204" pitchFamily="66" charset="0"/>
                          <a:sym typeface="Symbol" panose="05050102010706020507" pitchFamily="18" charset="2"/>
                        </a:rPr>
                        <a:t>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600" dirty="0">
                          <a:latin typeface="Times New Roman" pitchFamily="18" charset="0"/>
                          <a:cs typeface="Times New Roman" pitchFamily="18" charset="0"/>
                          <a:sym typeface="Symbol" panose="05050102010706020507" pitchFamily="18" charset="2"/>
                        </a:rPr>
                        <a:t>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1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omic Sans MS" panose="030F0702030302020204" pitchFamily="66" charset="0"/>
                          <a:sym typeface="Symbol" panose="05050102010706020507" pitchFamily="18" charset="2"/>
                        </a:rPr>
                        <a:t>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  <a:sym typeface="Symbol" panose="05050102010706020507" pitchFamily="18" charset="2"/>
                        </a:rPr>
                        <a:t>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1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omic Sans MS" panose="030F0702030302020204" pitchFamily="66" charset="0"/>
                          <a:sym typeface="Symbol" panose="05050102010706020507" pitchFamily="18" charset="2"/>
                        </a:rPr>
                        <a:t>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  <a:sym typeface="Symbol" panose="05050102010706020507" pitchFamily="18" charset="2"/>
                        </a:rPr>
                        <a:t>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1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omic Sans MS" panose="030F0702030302020204" pitchFamily="66" charset="0"/>
                          <a:sym typeface="Symbol" panose="05050102010706020507" pitchFamily="18" charset="2"/>
                        </a:rPr>
                        <a:t>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omic Sans MS" panose="030F0702030302020204" pitchFamily="66" charset="0"/>
                          <a:sym typeface="Symbol" panose="05050102010706020507" pitchFamily="18" charset="2"/>
                        </a:rPr>
                        <a:t>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2" name="Group 44"/>
          <p:cNvGrpSpPr/>
          <p:nvPr/>
        </p:nvGrpSpPr>
        <p:grpSpPr>
          <a:xfrm>
            <a:off x="490537" y="1371600"/>
            <a:ext cx="4395787" cy="1173162"/>
            <a:chOff x="2233613" y="2187575"/>
            <a:chExt cx="3810000" cy="1173162"/>
          </a:xfrm>
        </p:grpSpPr>
        <p:sp>
          <p:nvSpPr>
            <p:cNvPr id="202832" name="Text Box 78"/>
            <p:cNvSpPr txBox="1">
              <a:spLocks noChangeArrowheads="1"/>
            </p:cNvSpPr>
            <p:nvPr/>
          </p:nvSpPr>
          <p:spPr bwMode="auto">
            <a:xfrm>
              <a:off x="2774950" y="2187575"/>
              <a:ext cx="3238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>
                  <a:solidFill>
                    <a:prstClr val="black"/>
                  </a:solidFill>
                  <a:latin typeface="Comic Sans MS" panose="030F0702030302020204" pitchFamily="66" charset="0"/>
                </a:rPr>
                <a:t>0</a:t>
              </a:r>
            </a:p>
          </p:txBody>
        </p:sp>
        <p:sp>
          <p:nvSpPr>
            <p:cNvPr id="202833" name="Text Box 79"/>
            <p:cNvSpPr txBox="1">
              <a:spLocks noChangeArrowheads="1"/>
            </p:cNvSpPr>
            <p:nvPr/>
          </p:nvSpPr>
          <p:spPr bwMode="auto">
            <a:xfrm>
              <a:off x="3384550" y="2187575"/>
              <a:ext cx="287338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>
                  <a:solidFill>
                    <a:prstClr val="black"/>
                  </a:solidFill>
                  <a:latin typeface="Comic Sans MS" panose="030F0702030302020204" pitchFamily="66" charset="0"/>
                </a:rPr>
                <a:t>1</a:t>
              </a:r>
            </a:p>
          </p:txBody>
        </p:sp>
        <p:sp>
          <p:nvSpPr>
            <p:cNvPr id="202834" name="Text Box 80"/>
            <p:cNvSpPr txBox="1">
              <a:spLocks noChangeArrowheads="1"/>
            </p:cNvSpPr>
            <p:nvPr/>
          </p:nvSpPr>
          <p:spPr bwMode="auto">
            <a:xfrm>
              <a:off x="3938588" y="2187575"/>
              <a:ext cx="3238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>
                  <a:solidFill>
                    <a:prstClr val="black"/>
                  </a:solidFill>
                  <a:latin typeface="Comic Sans MS" panose="030F0702030302020204" pitchFamily="66" charset="0"/>
                </a:rPr>
                <a:t>2</a:t>
              </a:r>
            </a:p>
          </p:txBody>
        </p:sp>
        <p:sp>
          <p:nvSpPr>
            <p:cNvPr id="202836" name="Text Box 82"/>
            <p:cNvSpPr txBox="1">
              <a:spLocks noChangeArrowheads="1"/>
            </p:cNvSpPr>
            <p:nvPr/>
          </p:nvSpPr>
          <p:spPr bwMode="auto">
            <a:xfrm>
              <a:off x="4568825" y="2187575"/>
              <a:ext cx="3238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>
                  <a:solidFill>
                    <a:prstClr val="black"/>
                  </a:solidFill>
                  <a:latin typeface="Comic Sans MS" panose="030F0702030302020204" pitchFamily="66" charset="0"/>
                </a:rPr>
                <a:t>3</a:t>
              </a:r>
            </a:p>
          </p:txBody>
        </p:sp>
        <p:sp>
          <p:nvSpPr>
            <p:cNvPr id="202837" name="Text Box 83"/>
            <p:cNvSpPr txBox="1">
              <a:spLocks noChangeArrowheads="1"/>
            </p:cNvSpPr>
            <p:nvPr/>
          </p:nvSpPr>
          <p:spPr bwMode="auto">
            <a:xfrm>
              <a:off x="5140325" y="2187575"/>
              <a:ext cx="3238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dirty="0">
                  <a:solidFill>
                    <a:prstClr val="black"/>
                  </a:solidFill>
                  <a:latin typeface="Comic Sans MS" panose="030F0702030302020204" pitchFamily="66" charset="0"/>
                </a:rPr>
                <a:t>4</a:t>
              </a:r>
            </a:p>
          </p:txBody>
        </p:sp>
        <p:sp>
          <p:nvSpPr>
            <p:cNvPr id="202838" name="Text Box 84"/>
            <p:cNvSpPr txBox="1">
              <a:spLocks noChangeArrowheads="1"/>
            </p:cNvSpPr>
            <p:nvPr/>
          </p:nvSpPr>
          <p:spPr bwMode="auto">
            <a:xfrm>
              <a:off x="5719763" y="2187575"/>
              <a:ext cx="3238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>
                  <a:solidFill>
                    <a:prstClr val="black"/>
                  </a:solidFill>
                  <a:latin typeface="Comic Sans MS" panose="030F0702030302020204" pitchFamily="66" charset="0"/>
                </a:rPr>
                <a:t>5</a:t>
              </a:r>
            </a:p>
          </p:txBody>
        </p:sp>
        <p:sp>
          <p:nvSpPr>
            <p:cNvPr id="202839" name="Text Box 85"/>
            <p:cNvSpPr txBox="1">
              <a:spLocks noChangeArrowheads="1"/>
            </p:cNvSpPr>
            <p:nvPr/>
          </p:nvSpPr>
          <p:spPr bwMode="auto">
            <a:xfrm>
              <a:off x="2768600" y="2498725"/>
              <a:ext cx="365125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>
                  <a:solidFill>
                    <a:prstClr val="black"/>
                  </a:solidFill>
                  <a:latin typeface="Comic Sans MS" panose="030F0702030302020204" pitchFamily="66" charset="0"/>
                </a:rPr>
                <a:t>y</a:t>
              </a:r>
              <a:r>
                <a:rPr lang="en-US" baseline="-25000">
                  <a:solidFill>
                    <a:prstClr val="black"/>
                  </a:solidFill>
                  <a:latin typeface="Comic Sans MS" panose="030F0702030302020204" pitchFamily="66" charset="0"/>
                </a:rPr>
                <a:t>j</a:t>
              </a:r>
              <a:endParaRPr lang="en-US">
                <a:solidFill>
                  <a:prstClr val="black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202840" name="Text Box 86"/>
            <p:cNvSpPr txBox="1">
              <a:spLocks noChangeArrowheads="1"/>
            </p:cNvSpPr>
            <p:nvPr/>
          </p:nvSpPr>
          <p:spPr bwMode="auto">
            <a:xfrm>
              <a:off x="3378200" y="2498725"/>
              <a:ext cx="29687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dirty="0">
                  <a:solidFill>
                    <a:prstClr val="black"/>
                  </a:solidFill>
                  <a:latin typeface="Comic Sans MS" panose="030F0702030302020204" pitchFamily="66" charset="0"/>
                </a:rPr>
                <a:t>s</a:t>
              </a:r>
            </a:p>
          </p:txBody>
        </p:sp>
        <p:sp>
          <p:nvSpPr>
            <p:cNvPr id="202841" name="Text Box 87"/>
            <p:cNvSpPr txBox="1">
              <a:spLocks noChangeArrowheads="1"/>
            </p:cNvSpPr>
            <p:nvPr/>
          </p:nvSpPr>
          <p:spPr bwMode="auto">
            <a:xfrm>
              <a:off x="3932238" y="2498725"/>
              <a:ext cx="30809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dirty="0">
                  <a:solidFill>
                    <a:prstClr val="black"/>
                  </a:solidFill>
                  <a:latin typeface="Comic Sans MS" panose="030F0702030302020204" pitchFamily="66" charset="0"/>
                </a:rPr>
                <a:t>p</a:t>
              </a:r>
            </a:p>
          </p:txBody>
        </p:sp>
        <p:sp>
          <p:nvSpPr>
            <p:cNvPr id="202843" name="Text Box 89"/>
            <p:cNvSpPr txBox="1">
              <a:spLocks noChangeArrowheads="1"/>
            </p:cNvSpPr>
            <p:nvPr/>
          </p:nvSpPr>
          <p:spPr bwMode="auto">
            <a:xfrm>
              <a:off x="4562475" y="2498725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dirty="0">
                  <a:solidFill>
                    <a:prstClr val="black"/>
                  </a:solidFill>
                  <a:latin typeface="Comic Sans MS" panose="030F0702030302020204" pitchFamily="66" charset="0"/>
                </a:rPr>
                <a:t>e</a:t>
              </a:r>
            </a:p>
          </p:txBody>
        </p:sp>
        <p:sp>
          <p:nvSpPr>
            <p:cNvPr id="202844" name="Text Box 90"/>
            <p:cNvSpPr txBox="1">
              <a:spLocks noChangeArrowheads="1"/>
            </p:cNvSpPr>
            <p:nvPr/>
          </p:nvSpPr>
          <p:spPr bwMode="auto">
            <a:xfrm>
              <a:off x="5133975" y="2498725"/>
              <a:ext cx="30328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dirty="0">
                  <a:solidFill>
                    <a:prstClr val="black"/>
                  </a:solidFill>
                  <a:latin typeface="Comic Sans MS" panose="030F0702030302020204" pitchFamily="66" charset="0"/>
                </a:rPr>
                <a:t>a</a:t>
              </a:r>
            </a:p>
          </p:txBody>
        </p:sp>
        <p:sp>
          <p:nvSpPr>
            <p:cNvPr id="202845" name="Text Box 91"/>
            <p:cNvSpPr txBox="1">
              <a:spLocks noChangeArrowheads="1"/>
            </p:cNvSpPr>
            <p:nvPr/>
          </p:nvSpPr>
          <p:spPr bwMode="auto">
            <a:xfrm>
              <a:off x="5713413" y="2498725"/>
              <a:ext cx="3097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dirty="0">
                  <a:solidFill>
                    <a:prstClr val="black"/>
                  </a:solidFill>
                  <a:latin typeface="Comic Sans MS" panose="030F0702030302020204" pitchFamily="66" charset="0"/>
                </a:rPr>
                <a:t>k</a:t>
              </a:r>
            </a:p>
          </p:txBody>
        </p:sp>
        <p:sp>
          <p:nvSpPr>
            <p:cNvPr id="202857" name="Text Box 103"/>
            <p:cNvSpPr txBox="1">
              <a:spLocks noChangeArrowheads="1"/>
            </p:cNvSpPr>
            <p:nvPr/>
          </p:nvSpPr>
          <p:spPr bwMode="auto">
            <a:xfrm>
              <a:off x="2233613" y="2994025"/>
              <a:ext cx="3619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dirty="0">
                  <a:solidFill>
                    <a:prstClr val="black"/>
                  </a:solidFill>
                  <a:latin typeface="Comic Sans MS" panose="030F0702030302020204" pitchFamily="66" charset="0"/>
                </a:rPr>
                <a:t>x</a:t>
              </a:r>
              <a:r>
                <a:rPr lang="en-US" baseline="-25000" dirty="0">
                  <a:solidFill>
                    <a:prstClr val="black"/>
                  </a:solidFill>
                  <a:latin typeface="Comic Sans MS" panose="030F0702030302020204" pitchFamily="66" charset="0"/>
                </a:rPr>
                <a:t>i</a:t>
              </a:r>
              <a:endParaRPr lang="en-US" dirty="0">
                <a:solidFill>
                  <a:prstClr val="black"/>
                </a:solidFill>
                <a:latin typeface="Comic Sans MS" panose="030F0702030302020204" pitchFamily="66" charset="0"/>
              </a:endParaRPr>
            </a:p>
          </p:txBody>
        </p:sp>
      </p:grpSp>
      <p:grpSp>
        <p:nvGrpSpPr>
          <p:cNvPr id="3" name="Group 45"/>
          <p:cNvGrpSpPr/>
          <p:nvPr/>
        </p:nvGrpSpPr>
        <p:grpSpPr>
          <a:xfrm>
            <a:off x="76200" y="2209800"/>
            <a:ext cx="751104" cy="4419600"/>
            <a:chOff x="1819275" y="2834879"/>
            <a:chExt cx="751104" cy="3119278"/>
          </a:xfrm>
        </p:grpSpPr>
        <p:sp>
          <p:nvSpPr>
            <p:cNvPr id="202846" name="Text Box 92"/>
            <p:cNvSpPr txBox="1">
              <a:spLocks noChangeArrowheads="1"/>
            </p:cNvSpPr>
            <p:nvPr/>
          </p:nvSpPr>
          <p:spPr bwMode="auto">
            <a:xfrm>
              <a:off x="1819275" y="5127625"/>
              <a:ext cx="3238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>
                  <a:solidFill>
                    <a:prstClr val="black"/>
                  </a:solidFill>
                  <a:latin typeface="Comic Sans MS" panose="030F0702030302020204" pitchFamily="66" charset="0"/>
                </a:rPr>
                <a:t>5</a:t>
              </a:r>
            </a:p>
          </p:txBody>
        </p:sp>
        <p:sp>
          <p:nvSpPr>
            <p:cNvPr id="202847" name="Text Box 93"/>
            <p:cNvSpPr txBox="1">
              <a:spLocks noChangeArrowheads="1"/>
            </p:cNvSpPr>
            <p:nvPr/>
          </p:nvSpPr>
          <p:spPr bwMode="auto">
            <a:xfrm>
              <a:off x="1838325" y="3308350"/>
              <a:ext cx="287338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dirty="0">
                  <a:solidFill>
                    <a:prstClr val="black"/>
                  </a:solidFill>
                  <a:latin typeface="Comic Sans MS" panose="030F0702030302020204" pitchFamily="66" charset="0"/>
                </a:rPr>
                <a:t>1</a:t>
              </a:r>
            </a:p>
          </p:txBody>
        </p:sp>
        <p:sp>
          <p:nvSpPr>
            <p:cNvPr id="202848" name="Text Box 94"/>
            <p:cNvSpPr txBox="1">
              <a:spLocks noChangeArrowheads="1"/>
            </p:cNvSpPr>
            <p:nvPr/>
          </p:nvSpPr>
          <p:spPr bwMode="auto">
            <a:xfrm>
              <a:off x="1819275" y="3763963"/>
              <a:ext cx="3238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>
                  <a:solidFill>
                    <a:prstClr val="black"/>
                  </a:solidFill>
                  <a:latin typeface="Comic Sans MS" panose="030F0702030302020204" pitchFamily="66" charset="0"/>
                </a:rPr>
                <a:t>2</a:t>
              </a:r>
            </a:p>
          </p:txBody>
        </p:sp>
        <p:sp>
          <p:nvSpPr>
            <p:cNvPr id="202849" name="Text Box 95"/>
            <p:cNvSpPr txBox="1">
              <a:spLocks noChangeArrowheads="1"/>
            </p:cNvSpPr>
            <p:nvPr/>
          </p:nvSpPr>
          <p:spPr bwMode="auto">
            <a:xfrm>
              <a:off x="1819275" y="2834879"/>
              <a:ext cx="3238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dirty="0">
                  <a:solidFill>
                    <a:prstClr val="black"/>
                  </a:solidFill>
                  <a:latin typeface="Comic Sans MS" panose="030F0702030302020204" pitchFamily="66" charset="0"/>
                </a:rPr>
                <a:t>0</a:t>
              </a:r>
            </a:p>
          </p:txBody>
        </p:sp>
        <p:sp>
          <p:nvSpPr>
            <p:cNvPr id="202850" name="Text Box 96"/>
            <p:cNvSpPr txBox="1">
              <a:spLocks noChangeArrowheads="1"/>
            </p:cNvSpPr>
            <p:nvPr/>
          </p:nvSpPr>
          <p:spPr bwMode="auto">
            <a:xfrm>
              <a:off x="1819275" y="4217988"/>
              <a:ext cx="3238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>
                  <a:solidFill>
                    <a:prstClr val="black"/>
                  </a:solidFill>
                  <a:latin typeface="Comic Sans MS" panose="030F0702030302020204" pitchFamily="66" charset="0"/>
                </a:rPr>
                <a:t>3</a:t>
              </a:r>
            </a:p>
          </p:txBody>
        </p:sp>
        <p:sp>
          <p:nvSpPr>
            <p:cNvPr id="202851" name="Text Box 97"/>
            <p:cNvSpPr txBox="1">
              <a:spLocks noChangeArrowheads="1"/>
            </p:cNvSpPr>
            <p:nvPr/>
          </p:nvSpPr>
          <p:spPr bwMode="auto">
            <a:xfrm>
              <a:off x="1819275" y="4673600"/>
              <a:ext cx="3238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>
                  <a:solidFill>
                    <a:prstClr val="black"/>
                  </a:solidFill>
                  <a:latin typeface="Comic Sans MS" panose="030F0702030302020204" pitchFamily="66" charset="0"/>
                </a:rPr>
                <a:t>4</a:t>
              </a:r>
            </a:p>
          </p:txBody>
        </p:sp>
        <p:sp>
          <p:nvSpPr>
            <p:cNvPr id="202852" name="Text Box 98"/>
            <p:cNvSpPr txBox="1">
              <a:spLocks noChangeArrowheads="1"/>
            </p:cNvSpPr>
            <p:nvPr/>
          </p:nvSpPr>
          <p:spPr bwMode="auto">
            <a:xfrm>
              <a:off x="1819275" y="5583238"/>
              <a:ext cx="3238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>
                  <a:solidFill>
                    <a:prstClr val="black"/>
                  </a:solidFill>
                  <a:latin typeface="Comic Sans MS" panose="030F0702030302020204" pitchFamily="66" charset="0"/>
                </a:rPr>
                <a:t>6</a:t>
              </a:r>
            </a:p>
          </p:txBody>
        </p:sp>
        <p:sp>
          <p:nvSpPr>
            <p:cNvPr id="202854" name="Text Box 100"/>
            <p:cNvSpPr txBox="1">
              <a:spLocks noChangeArrowheads="1"/>
            </p:cNvSpPr>
            <p:nvPr/>
          </p:nvSpPr>
          <p:spPr bwMode="auto">
            <a:xfrm>
              <a:off x="2233613" y="5129213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dirty="0">
                  <a:solidFill>
                    <a:prstClr val="black"/>
                  </a:solidFill>
                  <a:latin typeface="Comic Sans MS" panose="030F0702030302020204" pitchFamily="66" charset="0"/>
                </a:rPr>
                <a:t>e</a:t>
              </a:r>
            </a:p>
          </p:txBody>
        </p:sp>
        <p:sp>
          <p:nvSpPr>
            <p:cNvPr id="202855" name="Text Box 101"/>
            <p:cNvSpPr txBox="1">
              <a:spLocks noChangeArrowheads="1"/>
            </p:cNvSpPr>
            <p:nvPr/>
          </p:nvSpPr>
          <p:spPr bwMode="auto">
            <a:xfrm>
              <a:off x="2252663" y="3309938"/>
              <a:ext cx="31771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dirty="0">
                  <a:solidFill>
                    <a:prstClr val="black"/>
                  </a:solidFill>
                  <a:latin typeface="Comic Sans MS" panose="030F0702030302020204" pitchFamily="66" charset="0"/>
                </a:rPr>
                <a:t>h</a:t>
              </a:r>
            </a:p>
          </p:txBody>
        </p:sp>
        <p:sp>
          <p:nvSpPr>
            <p:cNvPr id="202856" name="Text Box 102"/>
            <p:cNvSpPr txBox="1">
              <a:spLocks noChangeArrowheads="1"/>
            </p:cNvSpPr>
            <p:nvPr/>
          </p:nvSpPr>
          <p:spPr bwMode="auto">
            <a:xfrm>
              <a:off x="2233613" y="3765550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dirty="0">
                  <a:solidFill>
                    <a:prstClr val="black"/>
                  </a:solidFill>
                  <a:latin typeface="Comic Sans MS" panose="030F0702030302020204" pitchFamily="66" charset="0"/>
                </a:rPr>
                <a:t>e</a:t>
              </a:r>
            </a:p>
          </p:txBody>
        </p:sp>
        <p:sp>
          <p:nvSpPr>
            <p:cNvPr id="202858" name="Text Box 104"/>
            <p:cNvSpPr txBox="1">
              <a:spLocks noChangeArrowheads="1"/>
            </p:cNvSpPr>
            <p:nvPr/>
          </p:nvSpPr>
          <p:spPr bwMode="auto">
            <a:xfrm>
              <a:off x="2233613" y="4219575"/>
              <a:ext cx="30328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dirty="0">
                  <a:solidFill>
                    <a:prstClr val="black"/>
                  </a:solidFill>
                  <a:latin typeface="Comic Sans MS" panose="030F0702030302020204" pitchFamily="66" charset="0"/>
                </a:rPr>
                <a:t>a</a:t>
              </a:r>
            </a:p>
          </p:txBody>
        </p:sp>
        <p:sp>
          <p:nvSpPr>
            <p:cNvPr id="202859" name="Text Box 105"/>
            <p:cNvSpPr txBox="1">
              <a:spLocks noChangeArrowheads="1"/>
            </p:cNvSpPr>
            <p:nvPr/>
          </p:nvSpPr>
          <p:spPr bwMode="auto">
            <a:xfrm>
              <a:off x="2233613" y="4675188"/>
              <a:ext cx="29367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dirty="0">
                  <a:solidFill>
                    <a:prstClr val="black"/>
                  </a:solidFill>
                  <a:latin typeface="Comic Sans MS" panose="030F0702030302020204" pitchFamily="66" charset="0"/>
                </a:rPr>
                <a:t>t</a:t>
              </a:r>
            </a:p>
          </p:txBody>
        </p:sp>
        <p:sp>
          <p:nvSpPr>
            <p:cNvPr id="202860" name="Text Box 106"/>
            <p:cNvSpPr txBox="1">
              <a:spLocks noChangeArrowheads="1"/>
            </p:cNvSpPr>
            <p:nvPr/>
          </p:nvSpPr>
          <p:spPr bwMode="auto">
            <a:xfrm>
              <a:off x="2233613" y="5584825"/>
              <a:ext cx="29527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dirty="0">
                  <a:solidFill>
                    <a:prstClr val="black"/>
                  </a:solidFill>
                  <a:latin typeface="Comic Sans MS" panose="030F0702030302020204" pitchFamily="66" charset="0"/>
                </a:rPr>
                <a:t>r</a:t>
              </a:r>
            </a:p>
          </p:txBody>
        </p:sp>
      </p:grpSp>
      <p:cxnSp>
        <p:nvCxnSpPr>
          <p:cNvPr id="49" name="Straight Arrow Connector 48"/>
          <p:cNvCxnSpPr/>
          <p:nvPr/>
        </p:nvCxnSpPr>
        <p:spPr>
          <a:xfrm rot="16200000" flipV="1">
            <a:off x="1685923" y="2895600"/>
            <a:ext cx="152400" cy="152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rot="16200000" flipV="1">
            <a:off x="2371723" y="2895600"/>
            <a:ext cx="152400" cy="15240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rot="16200000" flipV="1">
            <a:off x="3057523" y="2895601"/>
            <a:ext cx="152400" cy="152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rot="16200000" flipV="1">
            <a:off x="3743323" y="2895601"/>
            <a:ext cx="152400" cy="152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rot="16200000" flipV="1">
            <a:off x="4417548" y="2918751"/>
            <a:ext cx="152400" cy="152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rot="16200000" flipV="1">
            <a:off x="1676400" y="3581401"/>
            <a:ext cx="152400" cy="152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rot="16200000" flipV="1">
            <a:off x="2362200" y="3581401"/>
            <a:ext cx="152400" cy="152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rot="16200000" flipV="1">
            <a:off x="1685925" y="4210051"/>
            <a:ext cx="152400" cy="152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rot="16200000" flipV="1">
            <a:off x="2419350" y="4200526"/>
            <a:ext cx="152400" cy="152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rot="16200000" flipV="1">
            <a:off x="3067050" y="4181476"/>
            <a:ext cx="152400" cy="152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Up Arrow 57"/>
          <p:cNvSpPr/>
          <p:nvPr/>
        </p:nvSpPr>
        <p:spPr>
          <a:xfrm rot="8106238" flipH="1" flipV="1">
            <a:off x="3700772" y="4113983"/>
            <a:ext cx="155190" cy="271547"/>
          </a:xfrm>
          <a:prstGeom prst="upArrow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Arrow Connector 58"/>
          <p:cNvCxnSpPr/>
          <p:nvPr/>
        </p:nvCxnSpPr>
        <p:spPr>
          <a:xfrm rot="16200000" flipV="1">
            <a:off x="1724025" y="4772026"/>
            <a:ext cx="152400" cy="152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rot="16200000" flipV="1">
            <a:off x="2457450" y="4762501"/>
            <a:ext cx="152400" cy="152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rot="16200000" flipV="1">
            <a:off x="3105150" y="4743451"/>
            <a:ext cx="152400" cy="152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rot="16200000" flipV="1">
            <a:off x="4410075" y="4772026"/>
            <a:ext cx="152400" cy="152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rot="16200000" flipV="1">
            <a:off x="1685925" y="5448301"/>
            <a:ext cx="152400" cy="152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rot="16200000" flipV="1">
            <a:off x="2419350" y="5438776"/>
            <a:ext cx="152400" cy="152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rot="16200000" flipV="1">
            <a:off x="4400550" y="5457826"/>
            <a:ext cx="152400" cy="152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Up Arrow 67"/>
          <p:cNvSpPr/>
          <p:nvPr/>
        </p:nvSpPr>
        <p:spPr>
          <a:xfrm rot="8106238" flipH="1" flipV="1">
            <a:off x="3062599" y="5399859"/>
            <a:ext cx="155190" cy="271547"/>
          </a:xfrm>
          <a:prstGeom prst="up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Arrow Connector 68"/>
          <p:cNvCxnSpPr/>
          <p:nvPr/>
        </p:nvCxnSpPr>
        <p:spPr>
          <a:xfrm rot="16200000" flipV="1">
            <a:off x="1676400" y="6048376"/>
            <a:ext cx="152400" cy="152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rot="16200000" flipV="1">
            <a:off x="2409825" y="6038851"/>
            <a:ext cx="152400" cy="152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rot="16200000" flipV="1">
            <a:off x="3676650" y="6067426"/>
            <a:ext cx="152400" cy="152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rot="16200000" flipV="1">
            <a:off x="4410075" y="6057901"/>
            <a:ext cx="152400" cy="15240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Up Arrow 73"/>
          <p:cNvSpPr/>
          <p:nvPr/>
        </p:nvSpPr>
        <p:spPr>
          <a:xfrm rot="8106238" flipH="1" flipV="1">
            <a:off x="5453371" y="2008957"/>
            <a:ext cx="155190" cy="271547"/>
          </a:xfrm>
          <a:prstGeom prst="up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Up Arrow 74"/>
          <p:cNvSpPr/>
          <p:nvPr/>
        </p:nvSpPr>
        <p:spPr>
          <a:xfrm rot="8106238" flipH="1" flipV="1">
            <a:off x="3072121" y="3485332"/>
            <a:ext cx="155190" cy="271547"/>
          </a:xfrm>
          <a:prstGeom prst="upArrow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5086350" y="3095625"/>
            <a:ext cx="4019550" cy="203132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Sequence of edit operations needed to convert “heater” to “speak”:</a:t>
            </a:r>
          </a:p>
          <a:p>
            <a:pPr marL="342900" indent="-342900">
              <a:buAutoNum type="arabicPeriod"/>
            </a:pPr>
            <a:r>
              <a:rPr lang="en-US" dirty="0"/>
              <a:t>Insert ‘s’: _heater -&gt; </a:t>
            </a:r>
            <a:r>
              <a:rPr lang="en-US" u="sng" dirty="0" err="1"/>
              <a:t>s</a:t>
            </a:r>
            <a:r>
              <a:rPr lang="en-US" dirty="0" err="1"/>
              <a:t>heater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Replace ‘h’ by ‘p’: </a:t>
            </a:r>
            <a:r>
              <a:rPr lang="en-US" dirty="0" err="1"/>
              <a:t>s</a:t>
            </a:r>
            <a:r>
              <a:rPr lang="en-US" u="sng" dirty="0" err="1"/>
              <a:t>h</a:t>
            </a:r>
            <a:r>
              <a:rPr lang="en-US" dirty="0" err="1"/>
              <a:t>eater</a:t>
            </a:r>
            <a:r>
              <a:rPr lang="en-US" dirty="0"/>
              <a:t> -&gt; </a:t>
            </a:r>
            <a:r>
              <a:rPr lang="en-US" dirty="0" err="1"/>
              <a:t>s</a:t>
            </a:r>
            <a:r>
              <a:rPr lang="en-US" u="sng" dirty="0" err="1"/>
              <a:t>p</a:t>
            </a:r>
            <a:r>
              <a:rPr lang="en-US" dirty="0" err="1"/>
              <a:t>eater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Delete  ‘t’: </a:t>
            </a:r>
            <a:r>
              <a:rPr lang="en-US" dirty="0" err="1"/>
              <a:t>spea</a:t>
            </a:r>
            <a:r>
              <a:rPr lang="en-US" u="sng" dirty="0" err="1"/>
              <a:t>t</a:t>
            </a:r>
            <a:r>
              <a:rPr lang="en-US" dirty="0" err="1"/>
              <a:t>er</a:t>
            </a:r>
            <a:r>
              <a:rPr lang="en-US" dirty="0"/>
              <a:t> -&gt; </a:t>
            </a:r>
            <a:r>
              <a:rPr lang="en-US" dirty="0" err="1"/>
              <a:t>speaer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Delete ‘</a:t>
            </a:r>
            <a:r>
              <a:rPr lang="en-US" dirty="0" err="1"/>
              <a:t>e’:spea</a:t>
            </a:r>
            <a:r>
              <a:rPr lang="en-US" u="sng" dirty="0" err="1"/>
              <a:t>e</a:t>
            </a:r>
            <a:r>
              <a:rPr lang="en-US" dirty="0" err="1"/>
              <a:t>r</a:t>
            </a:r>
            <a:r>
              <a:rPr lang="en-US" dirty="0"/>
              <a:t> -&gt; spear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  <p:sp>
        <p:nvSpPr>
          <p:cNvPr id="73" name="Oval 72"/>
          <p:cNvSpPr/>
          <p:nvPr/>
        </p:nvSpPr>
        <p:spPr>
          <a:xfrm>
            <a:off x="1666875" y="2400301"/>
            <a:ext cx="504825" cy="3238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2343150" y="3048001"/>
            <a:ext cx="504825" cy="3238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3019425" y="3686176"/>
            <a:ext cx="504825" cy="3238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3695700" y="4333876"/>
            <a:ext cx="504825" cy="3238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3705225" y="4991101"/>
            <a:ext cx="504825" cy="3238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3705225" y="5610226"/>
            <a:ext cx="504825" cy="3238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/>
          <p:cNvSpPr txBox="1"/>
          <p:nvPr/>
        </p:nvSpPr>
        <p:spPr>
          <a:xfrm>
            <a:off x="5248275" y="247650"/>
            <a:ext cx="3657600" cy="24468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Legends:</a:t>
            </a:r>
          </a:p>
          <a:p>
            <a:pPr algn="ctr"/>
            <a:endParaRPr lang="en-US" sz="1000" b="1" dirty="0">
              <a:latin typeface="Times New Roman" pitchFamily="18" charset="0"/>
              <a:cs typeface="Times New Roman" pitchFamily="18" charset="0"/>
              <a:sym typeface="Symbol" panose="05050102010706020507" pitchFamily="18" charset="2"/>
            </a:endParaRPr>
          </a:p>
          <a:p>
            <a:r>
              <a:rPr lang="en-US" b="1" dirty="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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    </a:t>
            </a:r>
            <a:r>
              <a:rPr lang="en-US" dirty="0">
                <a:latin typeface="Comic Sans MS" panose="030F0702030302020204" pitchFamily="66" charset="0"/>
                <a:sym typeface="Symbol" panose="05050102010706020507" pitchFamily="18" charset="2"/>
              </a:rPr>
              <a:t>Insert </a:t>
            </a:r>
            <a:r>
              <a:rPr lang="en-US" dirty="0" err="1">
                <a:latin typeface="Comic Sans MS" panose="030F0702030302020204" pitchFamily="66" charset="0"/>
                <a:sym typeface="Symbol" panose="05050102010706020507" pitchFamily="18" charset="2"/>
              </a:rPr>
              <a:t>y</a:t>
            </a:r>
            <a:r>
              <a:rPr lang="en-US" baseline="-25000" dirty="0" err="1">
                <a:latin typeface="Comic Sans MS" panose="030F0702030302020204" pitchFamily="66" charset="0"/>
                <a:sym typeface="Symbol" panose="05050102010706020507" pitchFamily="18" charset="2"/>
              </a:rPr>
              <a:t>j</a:t>
            </a:r>
            <a:r>
              <a:rPr lang="en-US" baseline="-25000" dirty="0">
                <a:latin typeface="Comic Sans MS" panose="030F0702030302020204" pitchFamily="66" charset="0"/>
                <a:sym typeface="Symbol" panose="05050102010706020507" pitchFamily="18" charset="2"/>
              </a:rPr>
              <a:t> </a:t>
            </a:r>
            <a:r>
              <a:rPr lang="en-US" dirty="0">
                <a:latin typeface="Comic Sans MS" panose="030F0702030302020204" pitchFamily="66" charset="0"/>
                <a:sym typeface="Symbol" panose="05050102010706020507" pitchFamily="18" charset="2"/>
              </a:rPr>
              <a:t>in X at position </a:t>
            </a:r>
            <a:r>
              <a:rPr lang="en-US" dirty="0" err="1">
                <a:latin typeface="Comic Sans MS" panose="030F0702030302020204" pitchFamily="66" charset="0"/>
                <a:sym typeface="Symbol" panose="05050102010706020507" pitchFamily="18" charset="2"/>
              </a:rPr>
              <a:t>i</a:t>
            </a:r>
            <a:endParaRPr lang="en-US" baseline="-25000" dirty="0">
              <a:latin typeface="Comic Sans MS" panose="030F0702030302020204" pitchFamily="66" charset="0"/>
              <a:sym typeface="Symbol" panose="05050102010706020507" pitchFamily="18" charset="2"/>
            </a:endParaRPr>
          </a:p>
          <a:p>
            <a:endParaRPr lang="en-US" i="1" baseline="-25000" dirty="0">
              <a:latin typeface="Times New Roman" pitchFamily="18" charset="0"/>
              <a:cs typeface="Times New Roman" pitchFamily="18" charset="0"/>
              <a:sym typeface="Symbol" panose="05050102010706020507" pitchFamily="18" charset="2"/>
            </a:endParaRPr>
          </a:p>
          <a:p>
            <a:pPr lvl="0"/>
            <a:r>
              <a:rPr lang="en-US" b="1" dirty="0">
                <a:latin typeface="Comic Sans MS" panose="030F0702030302020204" pitchFamily="66" charset="0"/>
                <a:sym typeface="Symbol" panose="05050102010706020507" pitchFamily="18" charset="2"/>
              </a:rPr>
              <a:t></a:t>
            </a:r>
            <a:r>
              <a:rPr lang="en-US" dirty="0">
                <a:latin typeface="Comic Sans MS" panose="030F0702030302020204" pitchFamily="66" charset="0"/>
                <a:sym typeface="Symbol" panose="05050102010706020507" pitchFamily="18" charset="2"/>
              </a:rPr>
              <a:t>     Delete x</a:t>
            </a:r>
            <a:r>
              <a:rPr lang="en-US" baseline="-25000" dirty="0">
                <a:latin typeface="Comic Sans MS" panose="030F0702030302020204" pitchFamily="66" charset="0"/>
                <a:sym typeface="Symbol" panose="05050102010706020507" pitchFamily="18" charset="2"/>
              </a:rPr>
              <a:t>i </a:t>
            </a:r>
            <a:r>
              <a:rPr lang="en-US" dirty="0">
                <a:latin typeface="Comic Sans MS" panose="030F0702030302020204" pitchFamily="66" charset="0"/>
                <a:sym typeface="Symbol" panose="05050102010706020507" pitchFamily="18" charset="2"/>
              </a:rPr>
              <a:t>from X</a:t>
            </a:r>
            <a:endParaRPr lang="en-US" baseline="-25000" dirty="0">
              <a:latin typeface="Comic Sans MS" panose="030F0702030302020204" pitchFamily="66" charset="0"/>
              <a:sym typeface="Symbol" panose="05050102010706020507" pitchFamily="18" charset="2"/>
            </a:endParaRPr>
          </a:p>
          <a:p>
            <a:pPr lvl="0"/>
            <a:endParaRPr lang="en-US" baseline="-25000" dirty="0">
              <a:latin typeface="Comic Sans MS" panose="030F0702030302020204" pitchFamily="66" charset="0"/>
              <a:sym typeface="Symbol" panose="05050102010706020507" pitchFamily="18" charset="2"/>
            </a:endParaRPr>
          </a:p>
          <a:p>
            <a:r>
              <a:rPr lang="en-US" dirty="0">
                <a:latin typeface="Comic Sans MS" panose="030F0702030302020204" pitchFamily="66" charset="0"/>
                <a:sym typeface="Symbol" panose="05050102010706020507" pitchFamily="18" charset="2"/>
              </a:rPr>
              <a:t>       Replace x</a:t>
            </a:r>
            <a:r>
              <a:rPr lang="en-US" baseline="-25000" dirty="0">
                <a:latin typeface="Comic Sans MS" panose="030F0702030302020204" pitchFamily="66" charset="0"/>
                <a:sym typeface="Symbol" panose="05050102010706020507" pitchFamily="18" charset="2"/>
              </a:rPr>
              <a:t>i</a:t>
            </a:r>
            <a:r>
              <a:rPr lang="en-US" dirty="0">
                <a:latin typeface="Comic Sans MS" panose="030F0702030302020204" pitchFamily="66" charset="0"/>
                <a:sym typeface="Symbol" panose="05050102010706020507" pitchFamily="18" charset="2"/>
              </a:rPr>
              <a:t> by </a:t>
            </a:r>
            <a:r>
              <a:rPr lang="en-US" dirty="0" err="1">
                <a:latin typeface="Comic Sans MS" panose="030F0702030302020204" pitchFamily="66" charset="0"/>
                <a:sym typeface="Symbol" panose="05050102010706020507" pitchFamily="18" charset="2"/>
              </a:rPr>
              <a:t>y</a:t>
            </a:r>
            <a:r>
              <a:rPr lang="en-US" baseline="-25000" dirty="0" err="1">
                <a:latin typeface="Comic Sans MS" panose="030F0702030302020204" pitchFamily="66" charset="0"/>
                <a:sym typeface="Symbol" panose="05050102010706020507" pitchFamily="18" charset="2"/>
              </a:rPr>
              <a:t>j</a:t>
            </a:r>
            <a:endParaRPr lang="en-US" i="1" baseline="-25000" dirty="0">
              <a:latin typeface="Times New Roman" pitchFamily="18" charset="0"/>
              <a:cs typeface="Times New Roman" pitchFamily="18" charset="0"/>
              <a:sym typeface="Symbol" panose="05050102010706020507" pitchFamily="18" charset="2"/>
            </a:endParaRPr>
          </a:p>
          <a:p>
            <a:endParaRPr lang="en-US" sz="1100" dirty="0">
              <a:latin typeface="Comic Sans MS" panose="030F0702030302020204" pitchFamily="66" charset="0"/>
              <a:sym typeface="Symbol" panose="05050102010706020507" pitchFamily="18" charset="2"/>
            </a:endParaRPr>
          </a:p>
          <a:p>
            <a:r>
              <a:rPr lang="en-US" dirty="0">
                <a:latin typeface="Comic Sans MS" panose="030F0702030302020204" pitchFamily="66" charset="0"/>
                <a:sym typeface="Symbol" panose="05050102010706020507" pitchFamily="18" charset="2"/>
              </a:rPr>
              <a:t>       no edit operation (done when x</a:t>
            </a:r>
            <a:r>
              <a:rPr lang="en-US" baseline="-25000" dirty="0">
                <a:latin typeface="Comic Sans MS" panose="030F0702030302020204" pitchFamily="66" charset="0"/>
                <a:sym typeface="Symbol" panose="05050102010706020507" pitchFamily="18" charset="2"/>
              </a:rPr>
              <a:t>i</a:t>
            </a:r>
            <a:r>
              <a:rPr lang="en-US" dirty="0">
                <a:latin typeface="Comic Sans MS" panose="030F0702030302020204" pitchFamily="66" charset="0"/>
                <a:sym typeface="Symbol" panose="05050102010706020507" pitchFamily="18" charset="2"/>
              </a:rPr>
              <a:t> == </a:t>
            </a:r>
            <a:r>
              <a:rPr lang="en-US" dirty="0" err="1">
                <a:latin typeface="Comic Sans MS" panose="030F0702030302020204" pitchFamily="66" charset="0"/>
                <a:sym typeface="Symbol" panose="05050102010706020507" pitchFamily="18" charset="2"/>
              </a:rPr>
              <a:t>y</a:t>
            </a:r>
            <a:r>
              <a:rPr lang="en-US" baseline="-25000" dirty="0" err="1">
                <a:latin typeface="Comic Sans MS" panose="030F0702030302020204" pitchFamily="66" charset="0"/>
                <a:sym typeface="Symbol" panose="05050102010706020507" pitchFamily="18" charset="2"/>
              </a:rPr>
              <a:t>j</a:t>
            </a:r>
            <a:r>
              <a:rPr lang="en-US" dirty="0">
                <a:latin typeface="Comic Sans MS" panose="030F0702030302020204" pitchFamily="66" charset="0"/>
                <a:sym typeface="Symbol" panose="05050102010706020507" pitchFamily="18" charset="2"/>
              </a:rPr>
              <a:t>)</a:t>
            </a:r>
            <a:endParaRPr lang="en-US" i="1" baseline="-25000" dirty="0"/>
          </a:p>
        </p:txBody>
      </p:sp>
      <p:cxnSp>
        <p:nvCxnSpPr>
          <p:cNvPr id="83" name="Straight Arrow Connector 82"/>
          <p:cNvCxnSpPr/>
          <p:nvPr/>
        </p:nvCxnSpPr>
        <p:spPr>
          <a:xfrm rot="16200000" flipV="1">
            <a:off x="5387050" y="1714500"/>
            <a:ext cx="152400" cy="152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58013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b="1" dirty="0"/>
              <a:t>Simulation</a:t>
            </a:r>
          </a:p>
        </p:txBody>
      </p:sp>
      <p:graphicFrame>
        <p:nvGraphicFramePr>
          <p:cNvPr id="659460" name="Group 4"/>
          <p:cNvGraphicFramePr>
            <a:graphicFrameLocks noGrp="1"/>
          </p:cNvGraphicFramePr>
          <p:nvPr/>
        </p:nvGraphicFramePr>
        <p:xfrm>
          <a:off x="917575" y="2133603"/>
          <a:ext cx="4044948" cy="4471048"/>
        </p:xfrm>
        <a:graphic>
          <a:graphicData uri="http://schemas.openxmlformats.org/drawingml/2006/table">
            <a:tbl>
              <a:tblPr/>
              <a:tblGrid>
                <a:gridCol w="6738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38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38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56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385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385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201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600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  <a:sym typeface="Symbol" panose="05050102010706020507" pitchFamily="18" charset="2"/>
                        </a:rPr>
                        <a:t>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  <a:sym typeface="Symbol" panose="05050102010706020507" pitchFamily="18" charset="2"/>
                        </a:rPr>
                        <a:t> 1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/>
                        <a:buChar char="¬"/>
                        <a:tabLst/>
                      </a:pPr>
                      <a:r>
                        <a:rPr lang="en-US" sz="1600" dirty="0">
                          <a:latin typeface="Times New Roman" pitchFamily="18" charset="0"/>
                          <a:cs typeface="Times New Roman" pitchFamily="18" charset="0"/>
                          <a:sym typeface="Symbol" panose="05050102010706020507" pitchFamily="18" charset="2"/>
                        </a:rPr>
                        <a:t> 2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/>
                        <a:buChar char="¬"/>
                        <a:tabLst/>
                      </a:pPr>
                      <a:r>
                        <a:rPr lang="en-US" sz="1600" dirty="0">
                          <a:latin typeface="Times New Roman" pitchFamily="18" charset="0"/>
                          <a:cs typeface="Times New Roman" pitchFamily="18" charset="0"/>
                          <a:sym typeface="Symbol" panose="05050102010706020507" pitchFamily="18" charset="2"/>
                        </a:rPr>
                        <a:t> 3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/>
                        <a:buChar char="¬"/>
                        <a:tabLst/>
                      </a:pPr>
                      <a:r>
                        <a:rPr lang="en-US" sz="1600" dirty="0">
                          <a:latin typeface="Times New Roman" pitchFamily="18" charset="0"/>
                          <a:cs typeface="Times New Roman" pitchFamily="18" charset="0"/>
                          <a:sym typeface="Symbol" panose="05050102010706020507" pitchFamily="18" charset="2"/>
                        </a:rPr>
                        <a:t> 4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600" dirty="0">
                          <a:latin typeface="Times New Roman" pitchFamily="18" charset="0"/>
                          <a:cs typeface="Times New Roman" pitchFamily="18" charset="0"/>
                          <a:sym typeface="Symbol" panose="05050102010706020507" pitchFamily="18" charset="2"/>
                        </a:rPr>
                        <a:t> 5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1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omic Sans MS" panose="030F0702030302020204" pitchFamily="66" charset="0"/>
                          <a:sym typeface="Symbol" panose="05050102010706020507" pitchFamily="18" charset="2"/>
                        </a:rPr>
                        <a:t>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1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omic Sans MS" panose="030F0702030302020204" pitchFamily="66" charset="0"/>
                          <a:sym typeface="Symbol" panose="05050102010706020507" pitchFamily="18" charset="2"/>
                        </a:rPr>
                        <a:t>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600" dirty="0">
                          <a:latin typeface="Times New Roman" pitchFamily="18" charset="0"/>
                          <a:cs typeface="Times New Roman" pitchFamily="18" charset="0"/>
                          <a:sym typeface="Symbol" panose="05050102010706020507" pitchFamily="18" charset="2"/>
                        </a:rPr>
                        <a:t>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600" dirty="0">
                          <a:latin typeface="Times New Roman" pitchFamily="18" charset="0"/>
                          <a:cs typeface="Times New Roman" pitchFamily="18" charset="0"/>
                          <a:sym typeface="Symbol" panose="05050102010706020507" pitchFamily="18" charset="2"/>
                        </a:rPr>
                        <a:t>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1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omic Sans MS" panose="030F0702030302020204" pitchFamily="66" charset="0"/>
                          <a:sym typeface="Symbol" panose="05050102010706020507" pitchFamily="18" charset="2"/>
                        </a:rPr>
                        <a:t>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600" dirty="0">
                          <a:latin typeface="Times New Roman" pitchFamily="18" charset="0"/>
                          <a:cs typeface="Times New Roman" pitchFamily="18" charset="0"/>
                          <a:sym typeface="Symbol" panose="05050102010706020507" pitchFamily="18" charset="2"/>
                        </a:rPr>
                        <a:t>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1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omic Sans MS" panose="030F0702030302020204" pitchFamily="66" charset="0"/>
                          <a:sym typeface="Symbol" panose="05050102010706020507" pitchFamily="18" charset="2"/>
                        </a:rPr>
                        <a:t>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  <a:sym typeface="Symbol" panose="05050102010706020507" pitchFamily="18" charset="2"/>
                        </a:rPr>
                        <a:t>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1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omic Sans MS" panose="030F0702030302020204" pitchFamily="66" charset="0"/>
                          <a:sym typeface="Symbol" panose="05050102010706020507" pitchFamily="18" charset="2"/>
                        </a:rPr>
                        <a:t>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  <a:sym typeface="Symbol" panose="05050102010706020507" pitchFamily="18" charset="2"/>
                        </a:rPr>
                        <a:t>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1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omic Sans MS" panose="030F0702030302020204" pitchFamily="66" charset="0"/>
                          <a:sym typeface="Symbol" panose="05050102010706020507" pitchFamily="18" charset="2"/>
                        </a:rPr>
                        <a:t>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omic Sans MS" panose="030F0702030302020204" pitchFamily="66" charset="0"/>
                          <a:sym typeface="Symbol" panose="05050102010706020507" pitchFamily="18" charset="2"/>
                        </a:rPr>
                        <a:t>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2" name="Group 44"/>
          <p:cNvGrpSpPr/>
          <p:nvPr/>
        </p:nvGrpSpPr>
        <p:grpSpPr>
          <a:xfrm>
            <a:off x="490537" y="1371600"/>
            <a:ext cx="4395787" cy="1173162"/>
            <a:chOff x="2233613" y="2187575"/>
            <a:chExt cx="3810000" cy="1173162"/>
          </a:xfrm>
        </p:grpSpPr>
        <p:sp>
          <p:nvSpPr>
            <p:cNvPr id="202832" name="Text Box 78"/>
            <p:cNvSpPr txBox="1">
              <a:spLocks noChangeArrowheads="1"/>
            </p:cNvSpPr>
            <p:nvPr/>
          </p:nvSpPr>
          <p:spPr bwMode="auto">
            <a:xfrm>
              <a:off x="2774950" y="2187575"/>
              <a:ext cx="3238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>
                  <a:solidFill>
                    <a:prstClr val="black"/>
                  </a:solidFill>
                  <a:latin typeface="Comic Sans MS" panose="030F0702030302020204" pitchFamily="66" charset="0"/>
                </a:rPr>
                <a:t>0</a:t>
              </a:r>
            </a:p>
          </p:txBody>
        </p:sp>
        <p:sp>
          <p:nvSpPr>
            <p:cNvPr id="202833" name="Text Box 79"/>
            <p:cNvSpPr txBox="1">
              <a:spLocks noChangeArrowheads="1"/>
            </p:cNvSpPr>
            <p:nvPr/>
          </p:nvSpPr>
          <p:spPr bwMode="auto">
            <a:xfrm>
              <a:off x="3384550" y="2187575"/>
              <a:ext cx="287338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>
                  <a:solidFill>
                    <a:prstClr val="black"/>
                  </a:solidFill>
                  <a:latin typeface="Comic Sans MS" panose="030F0702030302020204" pitchFamily="66" charset="0"/>
                </a:rPr>
                <a:t>1</a:t>
              </a:r>
            </a:p>
          </p:txBody>
        </p:sp>
        <p:sp>
          <p:nvSpPr>
            <p:cNvPr id="202834" name="Text Box 80"/>
            <p:cNvSpPr txBox="1">
              <a:spLocks noChangeArrowheads="1"/>
            </p:cNvSpPr>
            <p:nvPr/>
          </p:nvSpPr>
          <p:spPr bwMode="auto">
            <a:xfrm>
              <a:off x="3938588" y="2187575"/>
              <a:ext cx="3238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>
                  <a:solidFill>
                    <a:prstClr val="black"/>
                  </a:solidFill>
                  <a:latin typeface="Comic Sans MS" panose="030F0702030302020204" pitchFamily="66" charset="0"/>
                </a:rPr>
                <a:t>2</a:t>
              </a:r>
            </a:p>
          </p:txBody>
        </p:sp>
        <p:sp>
          <p:nvSpPr>
            <p:cNvPr id="202836" name="Text Box 82"/>
            <p:cNvSpPr txBox="1">
              <a:spLocks noChangeArrowheads="1"/>
            </p:cNvSpPr>
            <p:nvPr/>
          </p:nvSpPr>
          <p:spPr bwMode="auto">
            <a:xfrm>
              <a:off x="4568825" y="2187575"/>
              <a:ext cx="3238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>
                  <a:solidFill>
                    <a:prstClr val="black"/>
                  </a:solidFill>
                  <a:latin typeface="Comic Sans MS" panose="030F0702030302020204" pitchFamily="66" charset="0"/>
                </a:rPr>
                <a:t>3</a:t>
              </a:r>
            </a:p>
          </p:txBody>
        </p:sp>
        <p:sp>
          <p:nvSpPr>
            <p:cNvPr id="202837" name="Text Box 83"/>
            <p:cNvSpPr txBox="1">
              <a:spLocks noChangeArrowheads="1"/>
            </p:cNvSpPr>
            <p:nvPr/>
          </p:nvSpPr>
          <p:spPr bwMode="auto">
            <a:xfrm>
              <a:off x="5140325" y="2187575"/>
              <a:ext cx="3238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dirty="0">
                  <a:solidFill>
                    <a:prstClr val="black"/>
                  </a:solidFill>
                  <a:latin typeface="Comic Sans MS" panose="030F0702030302020204" pitchFamily="66" charset="0"/>
                </a:rPr>
                <a:t>4</a:t>
              </a:r>
            </a:p>
          </p:txBody>
        </p:sp>
        <p:sp>
          <p:nvSpPr>
            <p:cNvPr id="202838" name="Text Box 84"/>
            <p:cNvSpPr txBox="1">
              <a:spLocks noChangeArrowheads="1"/>
            </p:cNvSpPr>
            <p:nvPr/>
          </p:nvSpPr>
          <p:spPr bwMode="auto">
            <a:xfrm>
              <a:off x="5719763" y="2187575"/>
              <a:ext cx="3238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>
                  <a:solidFill>
                    <a:prstClr val="black"/>
                  </a:solidFill>
                  <a:latin typeface="Comic Sans MS" panose="030F0702030302020204" pitchFamily="66" charset="0"/>
                </a:rPr>
                <a:t>5</a:t>
              </a:r>
            </a:p>
          </p:txBody>
        </p:sp>
        <p:sp>
          <p:nvSpPr>
            <p:cNvPr id="202839" name="Text Box 85"/>
            <p:cNvSpPr txBox="1">
              <a:spLocks noChangeArrowheads="1"/>
            </p:cNvSpPr>
            <p:nvPr/>
          </p:nvSpPr>
          <p:spPr bwMode="auto">
            <a:xfrm>
              <a:off x="2768600" y="2498725"/>
              <a:ext cx="365125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>
                  <a:solidFill>
                    <a:prstClr val="black"/>
                  </a:solidFill>
                  <a:latin typeface="Comic Sans MS" panose="030F0702030302020204" pitchFamily="66" charset="0"/>
                </a:rPr>
                <a:t>y</a:t>
              </a:r>
              <a:r>
                <a:rPr lang="en-US" baseline="-25000">
                  <a:solidFill>
                    <a:prstClr val="black"/>
                  </a:solidFill>
                  <a:latin typeface="Comic Sans MS" panose="030F0702030302020204" pitchFamily="66" charset="0"/>
                </a:rPr>
                <a:t>j</a:t>
              </a:r>
              <a:endParaRPr lang="en-US">
                <a:solidFill>
                  <a:prstClr val="black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202840" name="Text Box 86"/>
            <p:cNvSpPr txBox="1">
              <a:spLocks noChangeArrowheads="1"/>
            </p:cNvSpPr>
            <p:nvPr/>
          </p:nvSpPr>
          <p:spPr bwMode="auto">
            <a:xfrm>
              <a:off x="3378200" y="2498725"/>
              <a:ext cx="29687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dirty="0">
                  <a:solidFill>
                    <a:prstClr val="black"/>
                  </a:solidFill>
                  <a:latin typeface="Comic Sans MS" panose="030F0702030302020204" pitchFamily="66" charset="0"/>
                </a:rPr>
                <a:t>s</a:t>
              </a:r>
            </a:p>
          </p:txBody>
        </p:sp>
        <p:sp>
          <p:nvSpPr>
            <p:cNvPr id="202841" name="Text Box 87"/>
            <p:cNvSpPr txBox="1">
              <a:spLocks noChangeArrowheads="1"/>
            </p:cNvSpPr>
            <p:nvPr/>
          </p:nvSpPr>
          <p:spPr bwMode="auto">
            <a:xfrm>
              <a:off x="3932238" y="2498725"/>
              <a:ext cx="30809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dirty="0">
                  <a:solidFill>
                    <a:prstClr val="black"/>
                  </a:solidFill>
                  <a:latin typeface="Comic Sans MS" panose="030F0702030302020204" pitchFamily="66" charset="0"/>
                </a:rPr>
                <a:t>p</a:t>
              </a:r>
            </a:p>
          </p:txBody>
        </p:sp>
        <p:sp>
          <p:nvSpPr>
            <p:cNvPr id="202843" name="Text Box 89"/>
            <p:cNvSpPr txBox="1">
              <a:spLocks noChangeArrowheads="1"/>
            </p:cNvSpPr>
            <p:nvPr/>
          </p:nvSpPr>
          <p:spPr bwMode="auto">
            <a:xfrm>
              <a:off x="4562475" y="2498725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dirty="0">
                  <a:solidFill>
                    <a:prstClr val="black"/>
                  </a:solidFill>
                  <a:latin typeface="Comic Sans MS" panose="030F0702030302020204" pitchFamily="66" charset="0"/>
                </a:rPr>
                <a:t>e</a:t>
              </a:r>
            </a:p>
          </p:txBody>
        </p:sp>
        <p:sp>
          <p:nvSpPr>
            <p:cNvPr id="202844" name="Text Box 90"/>
            <p:cNvSpPr txBox="1">
              <a:spLocks noChangeArrowheads="1"/>
            </p:cNvSpPr>
            <p:nvPr/>
          </p:nvSpPr>
          <p:spPr bwMode="auto">
            <a:xfrm>
              <a:off x="5133975" y="2498725"/>
              <a:ext cx="30328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dirty="0">
                  <a:solidFill>
                    <a:prstClr val="black"/>
                  </a:solidFill>
                  <a:latin typeface="Comic Sans MS" panose="030F0702030302020204" pitchFamily="66" charset="0"/>
                </a:rPr>
                <a:t>a</a:t>
              </a:r>
            </a:p>
          </p:txBody>
        </p:sp>
        <p:sp>
          <p:nvSpPr>
            <p:cNvPr id="202845" name="Text Box 91"/>
            <p:cNvSpPr txBox="1">
              <a:spLocks noChangeArrowheads="1"/>
            </p:cNvSpPr>
            <p:nvPr/>
          </p:nvSpPr>
          <p:spPr bwMode="auto">
            <a:xfrm>
              <a:off x="5713413" y="2498725"/>
              <a:ext cx="3097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dirty="0">
                  <a:solidFill>
                    <a:prstClr val="black"/>
                  </a:solidFill>
                  <a:latin typeface="Comic Sans MS" panose="030F0702030302020204" pitchFamily="66" charset="0"/>
                </a:rPr>
                <a:t>k</a:t>
              </a:r>
            </a:p>
          </p:txBody>
        </p:sp>
        <p:sp>
          <p:nvSpPr>
            <p:cNvPr id="202857" name="Text Box 103"/>
            <p:cNvSpPr txBox="1">
              <a:spLocks noChangeArrowheads="1"/>
            </p:cNvSpPr>
            <p:nvPr/>
          </p:nvSpPr>
          <p:spPr bwMode="auto">
            <a:xfrm>
              <a:off x="2233613" y="2994025"/>
              <a:ext cx="3619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dirty="0">
                  <a:solidFill>
                    <a:prstClr val="black"/>
                  </a:solidFill>
                  <a:latin typeface="Comic Sans MS" panose="030F0702030302020204" pitchFamily="66" charset="0"/>
                </a:rPr>
                <a:t>x</a:t>
              </a:r>
              <a:r>
                <a:rPr lang="en-US" baseline="-25000" dirty="0">
                  <a:solidFill>
                    <a:prstClr val="black"/>
                  </a:solidFill>
                  <a:latin typeface="Comic Sans MS" panose="030F0702030302020204" pitchFamily="66" charset="0"/>
                </a:rPr>
                <a:t>i</a:t>
              </a:r>
              <a:endParaRPr lang="en-US" dirty="0">
                <a:solidFill>
                  <a:prstClr val="black"/>
                </a:solidFill>
                <a:latin typeface="Comic Sans MS" panose="030F0702030302020204" pitchFamily="66" charset="0"/>
              </a:endParaRPr>
            </a:p>
          </p:txBody>
        </p:sp>
      </p:grpSp>
      <p:grpSp>
        <p:nvGrpSpPr>
          <p:cNvPr id="3" name="Group 45"/>
          <p:cNvGrpSpPr/>
          <p:nvPr/>
        </p:nvGrpSpPr>
        <p:grpSpPr>
          <a:xfrm>
            <a:off x="76200" y="2209800"/>
            <a:ext cx="751104" cy="4419600"/>
            <a:chOff x="1819275" y="2834879"/>
            <a:chExt cx="751104" cy="3119278"/>
          </a:xfrm>
        </p:grpSpPr>
        <p:sp>
          <p:nvSpPr>
            <p:cNvPr id="202846" name="Text Box 92"/>
            <p:cNvSpPr txBox="1">
              <a:spLocks noChangeArrowheads="1"/>
            </p:cNvSpPr>
            <p:nvPr/>
          </p:nvSpPr>
          <p:spPr bwMode="auto">
            <a:xfrm>
              <a:off x="1819275" y="5127625"/>
              <a:ext cx="3238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>
                  <a:solidFill>
                    <a:prstClr val="black"/>
                  </a:solidFill>
                  <a:latin typeface="Comic Sans MS" panose="030F0702030302020204" pitchFamily="66" charset="0"/>
                </a:rPr>
                <a:t>5</a:t>
              </a:r>
            </a:p>
          </p:txBody>
        </p:sp>
        <p:sp>
          <p:nvSpPr>
            <p:cNvPr id="202847" name="Text Box 93"/>
            <p:cNvSpPr txBox="1">
              <a:spLocks noChangeArrowheads="1"/>
            </p:cNvSpPr>
            <p:nvPr/>
          </p:nvSpPr>
          <p:spPr bwMode="auto">
            <a:xfrm>
              <a:off x="1838325" y="3308350"/>
              <a:ext cx="287338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dirty="0">
                  <a:solidFill>
                    <a:prstClr val="black"/>
                  </a:solidFill>
                  <a:latin typeface="Comic Sans MS" panose="030F0702030302020204" pitchFamily="66" charset="0"/>
                </a:rPr>
                <a:t>1</a:t>
              </a:r>
            </a:p>
          </p:txBody>
        </p:sp>
        <p:sp>
          <p:nvSpPr>
            <p:cNvPr id="202848" name="Text Box 94"/>
            <p:cNvSpPr txBox="1">
              <a:spLocks noChangeArrowheads="1"/>
            </p:cNvSpPr>
            <p:nvPr/>
          </p:nvSpPr>
          <p:spPr bwMode="auto">
            <a:xfrm>
              <a:off x="1819275" y="3763963"/>
              <a:ext cx="3238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>
                  <a:solidFill>
                    <a:prstClr val="black"/>
                  </a:solidFill>
                  <a:latin typeface="Comic Sans MS" panose="030F0702030302020204" pitchFamily="66" charset="0"/>
                </a:rPr>
                <a:t>2</a:t>
              </a:r>
            </a:p>
          </p:txBody>
        </p:sp>
        <p:sp>
          <p:nvSpPr>
            <p:cNvPr id="202849" name="Text Box 95"/>
            <p:cNvSpPr txBox="1">
              <a:spLocks noChangeArrowheads="1"/>
            </p:cNvSpPr>
            <p:nvPr/>
          </p:nvSpPr>
          <p:spPr bwMode="auto">
            <a:xfrm>
              <a:off x="1819275" y="2834879"/>
              <a:ext cx="3238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dirty="0">
                  <a:solidFill>
                    <a:prstClr val="black"/>
                  </a:solidFill>
                  <a:latin typeface="Comic Sans MS" panose="030F0702030302020204" pitchFamily="66" charset="0"/>
                </a:rPr>
                <a:t>0</a:t>
              </a:r>
            </a:p>
          </p:txBody>
        </p:sp>
        <p:sp>
          <p:nvSpPr>
            <p:cNvPr id="202850" name="Text Box 96"/>
            <p:cNvSpPr txBox="1">
              <a:spLocks noChangeArrowheads="1"/>
            </p:cNvSpPr>
            <p:nvPr/>
          </p:nvSpPr>
          <p:spPr bwMode="auto">
            <a:xfrm>
              <a:off x="1819275" y="4217988"/>
              <a:ext cx="3238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>
                  <a:solidFill>
                    <a:prstClr val="black"/>
                  </a:solidFill>
                  <a:latin typeface="Comic Sans MS" panose="030F0702030302020204" pitchFamily="66" charset="0"/>
                </a:rPr>
                <a:t>3</a:t>
              </a:r>
            </a:p>
          </p:txBody>
        </p:sp>
        <p:sp>
          <p:nvSpPr>
            <p:cNvPr id="202851" name="Text Box 97"/>
            <p:cNvSpPr txBox="1">
              <a:spLocks noChangeArrowheads="1"/>
            </p:cNvSpPr>
            <p:nvPr/>
          </p:nvSpPr>
          <p:spPr bwMode="auto">
            <a:xfrm>
              <a:off x="1819275" y="4673600"/>
              <a:ext cx="3238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>
                  <a:solidFill>
                    <a:prstClr val="black"/>
                  </a:solidFill>
                  <a:latin typeface="Comic Sans MS" panose="030F0702030302020204" pitchFamily="66" charset="0"/>
                </a:rPr>
                <a:t>4</a:t>
              </a:r>
            </a:p>
          </p:txBody>
        </p:sp>
        <p:sp>
          <p:nvSpPr>
            <p:cNvPr id="202852" name="Text Box 98"/>
            <p:cNvSpPr txBox="1">
              <a:spLocks noChangeArrowheads="1"/>
            </p:cNvSpPr>
            <p:nvPr/>
          </p:nvSpPr>
          <p:spPr bwMode="auto">
            <a:xfrm>
              <a:off x="1819275" y="5583238"/>
              <a:ext cx="3238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>
                  <a:solidFill>
                    <a:prstClr val="black"/>
                  </a:solidFill>
                  <a:latin typeface="Comic Sans MS" panose="030F0702030302020204" pitchFamily="66" charset="0"/>
                </a:rPr>
                <a:t>6</a:t>
              </a:r>
            </a:p>
          </p:txBody>
        </p:sp>
        <p:sp>
          <p:nvSpPr>
            <p:cNvPr id="202854" name="Text Box 100"/>
            <p:cNvSpPr txBox="1">
              <a:spLocks noChangeArrowheads="1"/>
            </p:cNvSpPr>
            <p:nvPr/>
          </p:nvSpPr>
          <p:spPr bwMode="auto">
            <a:xfrm>
              <a:off x="2233613" y="5129213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dirty="0">
                  <a:solidFill>
                    <a:prstClr val="black"/>
                  </a:solidFill>
                  <a:latin typeface="Comic Sans MS" panose="030F0702030302020204" pitchFamily="66" charset="0"/>
                </a:rPr>
                <a:t>e</a:t>
              </a:r>
            </a:p>
          </p:txBody>
        </p:sp>
        <p:sp>
          <p:nvSpPr>
            <p:cNvPr id="202855" name="Text Box 101"/>
            <p:cNvSpPr txBox="1">
              <a:spLocks noChangeArrowheads="1"/>
            </p:cNvSpPr>
            <p:nvPr/>
          </p:nvSpPr>
          <p:spPr bwMode="auto">
            <a:xfrm>
              <a:off x="2252663" y="3309938"/>
              <a:ext cx="31771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dirty="0">
                  <a:solidFill>
                    <a:prstClr val="black"/>
                  </a:solidFill>
                  <a:latin typeface="Comic Sans MS" panose="030F0702030302020204" pitchFamily="66" charset="0"/>
                </a:rPr>
                <a:t>h</a:t>
              </a:r>
            </a:p>
          </p:txBody>
        </p:sp>
        <p:sp>
          <p:nvSpPr>
            <p:cNvPr id="202856" name="Text Box 102"/>
            <p:cNvSpPr txBox="1">
              <a:spLocks noChangeArrowheads="1"/>
            </p:cNvSpPr>
            <p:nvPr/>
          </p:nvSpPr>
          <p:spPr bwMode="auto">
            <a:xfrm>
              <a:off x="2233613" y="3765550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dirty="0">
                  <a:solidFill>
                    <a:prstClr val="black"/>
                  </a:solidFill>
                  <a:latin typeface="Comic Sans MS" panose="030F0702030302020204" pitchFamily="66" charset="0"/>
                </a:rPr>
                <a:t>e</a:t>
              </a:r>
            </a:p>
          </p:txBody>
        </p:sp>
        <p:sp>
          <p:nvSpPr>
            <p:cNvPr id="202858" name="Text Box 104"/>
            <p:cNvSpPr txBox="1">
              <a:spLocks noChangeArrowheads="1"/>
            </p:cNvSpPr>
            <p:nvPr/>
          </p:nvSpPr>
          <p:spPr bwMode="auto">
            <a:xfrm>
              <a:off x="2233613" y="4219575"/>
              <a:ext cx="30328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dirty="0">
                  <a:solidFill>
                    <a:prstClr val="black"/>
                  </a:solidFill>
                  <a:latin typeface="Comic Sans MS" panose="030F0702030302020204" pitchFamily="66" charset="0"/>
                </a:rPr>
                <a:t>a</a:t>
              </a:r>
            </a:p>
          </p:txBody>
        </p:sp>
        <p:sp>
          <p:nvSpPr>
            <p:cNvPr id="202859" name="Text Box 105"/>
            <p:cNvSpPr txBox="1">
              <a:spLocks noChangeArrowheads="1"/>
            </p:cNvSpPr>
            <p:nvPr/>
          </p:nvSpPr>
          <p:spPr bwMode="auto">
            <a:xfrm>
              <a:off x="2233613" y="4675188"/>
              <a:ext cx="29367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dirty="0">
                  <a:solidFill>
                    <a:prstClr val="black"/>
                  </a:solidFill>
                  <a:latin typeface="Comic Sans MS" panose="030F0702030302020204" pitchFamily="66" charset="0"/>
                </a:rPr>
                <a:t>t</a:t>
              </a:r>
            </a:p>
          </p:txBody>
        </p:sp>
        <p:sp>
          <p:nvSpPr>
            <p:cNvPr id="202860" name="Text Box 106"/>
            <p:cNvSpPr txBox="1">
              <a:spLocks noChangeArrowheads="1"/>
            </p:cNvSpPr>
            <p:nvPr/>
          </p:nvSpPr>
          <p:spPr bwMode="auto">
            <a:xfrm>
              <a:off x="2233613" y="5584825"/>
              <a:ext cx="29527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dirty="0">
                  <a:solidFill>
                    <a:prstClr val="black"/>
                  </a:solidFill>
                  <a:latin typeface="Comic Sans MS" panose="030F0702030302020204" pitchFamily="66" charset="0"/>
                </a:rPr>
                <a:t>r</a:t>
              </a:r>
            </a:p>
          </p:txBody>
        </p:sp>
      </p:grpSp>
      <p:cxnSp>
        <p:nvCxnSpPr>
          <p:cNvPr id="49" name="Straight Arrow Connector 48"/>
          <p:cNvCxnSpPr/>
          <p:nvPr/>
        </p:nvCxnSpPr>
        <p:spPr>
          <a:xfrm rot="16200000" flipV="1">
            <a:off x="1685923" y="2895600"/>
            <a:ext cx="152400" cy="152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rot="16200000" flipV="1">
            <a:off x="2371723" y="2895600"/>
            <a:ext cx="152400" cy="15240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rot="16200000" flipV="1">
            <a:off x="3057523" y="2895601"/>
            <a:ext cx="152400" cy="152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rot="16200000" flipV="1">
            <a:off x="3743323" y="2895601"/>
            <a:ext cx="152400" cy="152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rot="16200000" flipV="1">
            <a:off x="4417548" y="2918751"/>
            <a:ext cx="152400" cy="152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rot="16200000" flipV="1">
            <a:off x="1676400" y="3581401"/>
            <a:ext cx="152400" cy="152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rot="16200000" flipV="1">
            <a:off x="2362200" y="3581401"/>
            <a:ext cx="152400" cy="152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rot="16200000" flipV="1">
            <a:off x="1685925" y="4210051"/>
            <a:ext cx="152400" cy="152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rot="16200000" flipV="1">
            <a:off x="2419350" y="4200526"/>
            <a:ext cx="152400" cy="152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rot="16200000" flipV="1">
            <a:off x="3067050" y="4181476"/>
            <a:ext cx="152400" cy="152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Up Arrow 57"/>
          <p:cNvSpPr/>
          <p:nvPr/>
        </p:nvSpPr>
        <p:spPr>
          <a:xfrm rot="8106238" flipH="1" flipV="1">
            <a:off x="3700772" y="4113983"/>
            <a:ext cx="155190" cy="271547"/>
          </a:xfrm>
          <a:prstGeom prst="upArrow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Arrow Connector 58"/>
          <p:cNvCxnSpPr/>
          <p:nvPr/>
        </p:nvCxnSpPr>
        <p:spPr>
          <a:xfrm rot="16200000" flipV="1">
            <a:off x="1724025" y="4772026"/>
            <a:ext cx="152400" cy="152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rot="16200000" flipV="1">
            <a:off x="2457450" y="4762501"/>
            <a:ext cx="152400" cy="152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rot="16200000" flipV="1">
            <a:off x="3105150" y="4743451"/>
            <a:ext cx="152400" cy="152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rot="16200000" flipV="1">
            <a:off x="4410075" y="4772026"/>
            <a:ext cx="152400" cy="152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rot="16200000" flipV="1">
            <a:off x="1685925" y="5448301"/>
            <a:ext cx="152400" cy="152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rot="16200000" flipV="1">
            <a:off x="2419350" y="5438776"/>
            <a:ext cx="152400" cy="152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rot="16200000" flipV="1">
            <a:off x="4400550" y="5457826"/>
            <a:ext cx="152400" cy="152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Up Arrow 67"/>
          <p:cNvSpPr/>
          <p:nvPr/>
        </p:nvSpPr>
        <p:spPr>
          <a:xfrm rot="8106238" flipH="1" flipV="1">
            <a:off x="3062599" y="5399859"/>
            <a:ext cx="155190" cy="271547"/>
          </a:xfrm>
          <a:prstGeom prst="up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Arrow Connector 68"/>
          <p:cNvCxnSpPr/>
          <p:nvPr/>
        </p:nvCxnSpPr>
        <p:spPr>
          <a:xfrm rot="16200000" flipV="1">
            <a:off x="1676400" y="6048376"/>
            <a:ext cx="152400" cy="152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rot="16200000" flipV="1">
            <a:off x="2409825" y="6038851"/>
            <a:ext cx="152400" cy="152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rot="16200000" flipV="1">
            <a:off x="3676650" y="6067426"/>
            <a:ext cx="152400" cy="152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rot="16200000" flipV="1">
            <a:off x="4410075" y="6057901"/>
            <a:ext cx="152400" cy="15240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Up Arrow 73"/>
          <p:cNvSpPr/>
          <p:nvPr/>
        </p:nvSpPr>
        <p:spPr>
          <a:xfrm rot="8106238" flipH="1" flipV="1">
            <a:off x="5453371" y="2008957"/>
            <a:ext cx="155190" cy="271547"/>
          </a:xfrm>
          <a:prstGeom prst="up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Up Arrow 74"/>
          <p:cNvSpPr/>
          <p:nvPr/>
        </p:nvSpPr>
        <p:spPr>
          <a:xfrm rot="8106238" flipH="1" flipV="1">
            <a:off x="3072121" y="3485332"/>
            <a:ext cx="155190" cy="271547"/>
          </a:xfrm>
          <a:prstGeom prst="upArrow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5086350" y="3095625"/>
            <a:ext cx="4019550" cy="203132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Sequence of edit operations needed to convert “heater” to “speak”:</a:t>
            </a:r>
          </a:p>
          <a:p>
            <a:pPr marL="342900" indent="-342900">
              <a:buAutoNum type="arabicPeriod"/>
            </a:pPr>
            <a:r>
              <a:rPr lang="en-US" dirty="0"/>
              <a:t>Insert ‘s’: _heater -&gt; </a:t>
            </a:r>
            <a:r>
              <a:rPr lang="en-US" u="sng" dirty="0" err="1"/>
              <a:t>s</a:t>
            </a:r>
            <a:r>
              <a:rPr lang="en-US" dirty="0" err="1"/>
              <a:t>heater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Replace ‘h’ by ‘p’: </a:t>
            </a:r>
            <a:r>
              <a:rPr lang="en-US" dirty="0" err="1"/>
              <a:t>s</a:t>
            </a:r>
            <a:r>
              <a:rPr lang="en-US" u="sng" dirty="0" err="1"/>
              <a:t>h</a:t>
            </a:r>
            <a:r>
              <a:rPr lang="en-US" dirty="0" err="1"/>
              <a:t>eater</a:t>
            </a:r>
            <a:r>
              <a:rPr lang="en-US" dirty="0"/>
              <a:t> -&gt; </a:t>
            </a:r>
            <a:r>
              <a:rPr lang="en-US" dirty="0" err="1"/>
              <a:t>s</a:t>
            </a:r>
            <a:r>
              <a:rPr lang="en-US" u="sng" dirty="0" err="1"/>
              <a:t>p</a:t>
            </a:r>
            <a:r>
              <a:rPr lang="en-US" dirty="0" err="1"/>
              <a:t>eater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Delete  ‘t’: </a:t>
            </a:r>
            <a:r>
              <a:rPr lang="en-US" dirty="0" err="1"/>
              <a:t>spea</a:t>
            </a:r>
            <a:r>
              <a:rPr lang="en-US" u="sng" dirty="0" err="1"/>
              <a:t>t</a:t>
            </a:r>
            <a:r>
              <a:rPr lang="en-US" dirty="0" err="1"/>
              <a:t>er</a:t>
            </a:r>
            <a:r>
              <a:rPr lang="en-US" dirty="0"/>
              <a:t> -&gt; </a:t>
            </a:r>
            <a:r>
              <a:rPr lang="en-US" dirty="0" err="1"/>
              <a:t>speaer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Delete ‘</a:t>
            </a:r>
            <a:r>
              <a:rPr lang="en-US" dirty="0" err="1"/>
              <a:t>e’:spea</a:t>
            </a:r>
            <a:r>
              <a:rPr lang="en-US" u="sng" dirty="0" err="1"/>
              <a:t>e</a:t>
            </a:r>
            <a:r>
              <a:rPr lang="en-US" dirty="0" err="1"/>
              <a:t>r</a:t>
            </a:r>
            <a:r>
              <a:rPr lang="en-US" dirty="0"/>
              <a:t> -&gt; spear</a:t>
            </a:r>
          </a:p>
          <a:p>
            <a:pPr marL="342900" indent="-342900">
              <a:buAutoNum type="arabicPeriod"/>
            </a:pPr>
            <a:r>
              <a:rPr lang="en-US" dirty="0"/>
              <a:t>Replace ‘r’ by ‘k’: spea</a:t>
            </a:r>
            <a:r>
              <a:rPr lang="en-US" u="sng" dirty="0"/>
              <a:t>r</a:t>
            </a:r>
            <a:r>
              <a:rPr lang="en-US" dirty="0"/>
              <a:t> -&gt; spea</a:t>
            </a:r>
            <a:r>
              <a:rPr lang="en-US" u="sng" dirty="0"/>
              <a:t>k</a:t>
            </a:r>
          </a:p>
        </p:txBody>
      </p:sp>
      <p:sp>
        <p:nvSpPr>
          <p:cNvPr id="73" name="Oval 72"/>
          <p:cNvSpPr/>
          <p:nvPr/>
        </p:nvSpPr>
        <p:spPr>
          <a:xfrm>
            <a:off x="1666875" y="2400301"/>
            <a:ext cx="504825" cy="3238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2343150" y="3048001"/>
            <a:ext cx="504825" cy="3238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3019425" y="3686176"/>
            <a:ext cx="504825" cy="3238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3695700" y="4333876"/>
            <a:ext cx="504825" cy="3238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3705225" y="4991101"/>
            <a:ext cx="504825" cy="3238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3705225" y="5610226"/>
            <a:ext cx="504825" cy="3238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4362450" y="6238876"/>
            <a:ext cx="504825" cy="3238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/>
          <p:cNvSpPr txBox="1"/>
          <p:nvPr/>
        </p:nvSpPr>
        <p:spPr>
          <a:xfrm>
            <a:off x="5248275" y="247650"/>
            <a:ext cx="3657600" cy="24468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Legends:</a:t>
            </a:r>
          </a:p>
          <a:p>
            <a:pPr algn="ctr"/>
            <a:endParaRPr lang="en-US" sz="1000" b="1" dirty="0">
              <a:latin typeface="Times New Roman" pitchFamily="18" charset="0"/>
              <a:cs typeface="Times New Roman" pitchFamily="18" charset="0"/>
              <a:sym typeface="Symbol" panose="05050102010706020507" pitchFamily="18" charset="2"/>
            </a:endParaRPr>
          </a:p>
          <a:p>
            <a:r>
              <a:rPr lang="en-US" b="1" dirty="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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    </a:t>
            </a:r>
            <a:r>
              <a:rPr lang="en-US" dirty="0">
                <a:latin typeface="Comic Sans MS" panose="030F0702030302020204" pitchFamily="66" charset="0"/>
                <a:sym typeface="Symbol" panose="05050102010706020507" pitchFamily="18" charset="2"/>
              </a:rPr>
              <a:t>Insert </a:t>
            </a:r>
            <a:r>
              <a:rPr lang="en-US" dirty="0" err="1">
                <a:latin typeface="Comic Sans MS" panose="030F0702030302020204" pitchFamily="66" charset="0"/>
                <a:sym typeface="Symbol" panose="05050102010706020507" pitchFamily="18" charset="2"/>
              </a:rPr>
              <a:t>y</a:t>
            </a:r>
            <a:r>
              <a:rPr lang="en-US" baseline="-25000" dirty="0" err="1">
                <a:latin typeface="Comic Sans MS" panose="030F0702030302020204" pitchFamily="66" charset="0"/>
                <a:sym typeface="Symbol" panose="05050102010706020507" pitchFamily="18" charset="2"/>
              </a:rPr>
              <a:t>j</a:t>
            </a:r>
            <a:r>
              <a:rPr lang="en-US" baseline="-25000" dirty="0">
                <a:latin typeface="Comic Sans MS" panose="030F0702030302020204" pitchFamily="66" charset="0"/>
                <a:sym typeface="Symbol" panose="05050102010706020507" pitchFamily="18" charset="2"/>
              </a:rPr>
              <a:t> </a:t>
            </a:r>
            <a:r>
              <a:rPr lang="en-US" dirty="0">
                <a:latin typeface="Comic Sans MS" panose="030F0702030302020204" pitchFamily="66" charset="0"/>
                <a:sym typeface="Symbol" panose="05050102010706020507" pitchFamily="18" charset="2"/>
              </a:rPr>
              <a:t>in X at position </a:t>
            </a:r>
            <a:r>
              <a:rPr lang="en-US" dirty="0" err="1">
                <a:latin typeface="Comic Sans MS" panose="030F0702030302020204" pitchFamily="66" charset="0"/>
                <a:sym typeface="Symbol" panose="05050102010706020507" pitchFamily="18" charset="2"/>
              </a:rPr>
              <a:t>i</a:t>
            </a:r>
            <a:endParaRPr lang="en-US" baseline="-25000" dirty="0">
              <a:latin typeface="Comic Sans MS" panose="030F0702030302020204" pitchFamily="66" charset="0"/>
              <a:sym typeface="Symbol" panose="05050102010706020507" pitchFamily="18" charset="2"/>
            </a:endParaRPr>
          </a:p>
          <a:p>
            <a:endParaRPr lang="en-US" i="1" baseline="-25000" dirty="0">
              <a:latin typeface="Times New Roman" pitchFamily="18" charset="0"/>
              <a:cs typeface="Times New Roman" pitchFamily="18" charset="0"/>
              <a:sym typeface="Symbol" panose="05050102010706020507" pitchFamily="18" charset="2"/>
            </a:endParaRPr>
          </a:p>
          <a:p>
            <a:pPr lvl="0"/>
            <a:r>
              <a:rPr lang="en-US" b="1" dirty="0">
                <a:latin typeface="Comic Sans MS" panose="030F0702030302020204" pitchFamily="66" charset="0"/>
                <a:sym typeface="Symbol" panose="05050102010706020507" pitchFamily="18" charset="2"/>
              </a:rPr>
              <a:t></a:t>
            </a:r>
            <a:r>
              <a:rPr lang="en-US" dirty="0">
                <a:latin typeface="Comic Sans MS" panose="030F0702030302020204" pitchFamily="66" charset="0"/>
                <a:sym typeface="Symbol" panose="05050102010706020507" pitchFamily="18" charset="2"/>
              </a:rPr>
              <a:t>     Delete x</a:t>
            </a:r>
            <a:r>
              <a:rPr lang="en-US" baseline="-25000" dirty="0">
                <a:latin typeface="Comic Sans MS" panose="030F0702030302020204" pitchFamily="66" charset="0"/>
                <a:sym typeface="Symbol" panose="05050102010706020507" pitchFamily="18" charset="2"/>
              </a:rPr>
              <a:t>i </a:t>
            </a:r>
            <a:r>
              <a:rPr lang="en-US" dirty="0">
                <a:latin typeface="Comic Sans MS" panose="030F0702030302020204" pitchFamily="66" charset="0"/>
                <a:sym typeface="Symbol" panose="05050102010706020507" pitchFamily="18" charset="2"/>
              </a:rPr>
              <a:t>from X</a:t>
            </a:r>
            <a:endParaRPr lang="en-US" baseline="-25000" dirty="0">
              <a:latin typeface="Comic Sans MS" panose="030F0702030302020204" pitchFamily="66" charset="0"/>
              <a:sym typeface="Symbol" panose="05050102010706020507" pitchFamily="18" charset="2"/>
            </a:endParaRPr>
          </a:p>
          <a:p>
            <a:pPr lvl="0"/>
            <a:endParaRPr lang="en-US" baseline="-25000" dirty="0">
              <a:latin typeface="Comic Sans MS" panose="030F0702030302020204" pitchFamily="66" charset="0"/>
              <a:sym typeface="Symbol" panose="05050102010706020507" pitchFamily="18" charset="2"/>
            </a:endParaRPr>
          </a:p>
          <a:p>
            <a:r>
              <a:rPr lang="en-US" dirty="0">
                <a:latin typeface="Comic Sans MS" panose="030F0702030302020204" pitchFamily="66" charset="0"/>
                <a:sym typeface="Symbol" panose="05050102010706020507" pitchFamily="18" charset="2"/>
              </a:rPr>
              <a:t>       Replace x</a:t>
            </a:r>
            <a:r>
              <a:rPr lang="en-US" baseline="-25000" dirty="0">
                <a:latin typeface="Comic Sans MS" panose="030F0702030302020204" pitchFamily="66" charset="0"/>
                <a:sym typeface="Symbol" panose="05050102010706020507" pitchFamily="18" charset="2"/>
              </a:rPr>
              <a:t>i</a:t>
            </a:r>
            <a:r>
              <a:rPr lang="en-US" dirty="0">
                <a:latin typeface="Comic Sans MS" panose="030F0702030302020204" pitchFamily="66" charset="0"/>
                <a:sym typeface="Symbol" panose="05050102010706020507" pitchFamily="18" charset="2"/>
              </a:rPr>
              <a:t> by </a:t>
            </a:r>
            <a:r>
              <a:rPr lang="en-US" dirty="0" err="1">
                <a:latin typeface="Comic Sans MS" panose="030F0702030302020204" pitchFamily="66" charset="0"/>
                <a:sym typeface="Symbol" panose="05050102010706020507" pitchFamily="18" charset="2"/>
              </a:rPr>
              <a:t>y</a:t>
            </a:r>
            <a:r>
              <a:rPr lang="en-US" baseline="-25000" dirty="0" err="1">
                <a:latin typeface="Comic Sans MS" panose="030F0702030302020204" pitchFamily="66" charset="0"/>
                <a:sym typeface="Symbol" panose="05050102010706020507" pitchFamily="18" charset="2"/>
              </a:rPr>
              <a:t>j</a:t>
            </a:r>
            <a:endParaRPr lang="en-US" i="1" baseline="-25000" dirty="0">
              <a:latin typeface="Times New Roman" pitchFamily="18" charset="0"/>
              <a:cs typeface="Times New Roman" pitchFamily="18" charset="0"/>
              <a:sym typeface="Symbol" panose="05050102010706020507" pitchFamily="18" charset="2"/>
            </a:endParaRPr>
          </a:p>
          <a:p>
            <a:endParaRPr lang="en-US" sz="1100" dirty="0">
              <a:latin typeface="Comic Sans MS" panose="030F0702030302020204" pitchFamily="66" charset="0"/>
              <a:sym typeface="Symbol" panose="05050102010706020507" pitchFamily="18" charset="2"/>
            </a:endParaRPr>
          </a:p>
          <a:p>
            <a:r>
              <a:rPr lang="en-US" dirty="0">
                <a:latin typeface="Comic Sans MS" panose="030F0702030302020204" pitchFamily="66" charset="0"/>
                <a:sym typeface="Symbol" panose="05050102010706020507" pitchFamily="18" charset="2"/>
              </a:rPr>
              <a:t>       no edit operation (done when x</a:t>
            </a:r>
            <a:r>
              <a:rPr lang="en-US" baseline="-25000" dirty="0">
                <a:latin typeface="Comic Sans MS" panose="030F0702030302020204" pitchFamily="66" charset="0"/>
                <a:sym typeface="Symbol" panose="05050102010706020507" pitchFamily="18" charset="2"/>
              </a:rPr>
              <a:t>i</a:t>
            </a:r>
            <a:r>
              <a:rPr lang="en-US" dirty="0">
                <a:latin typeface="Comic Sans MS" panose="030F0702030302020204" pitchFamily="66" charset="0"/>
                <a:sym typeface="Symbol" panose="05050102010706020507" pitchFamily="18" charset="2"/>
              </a:rPr>
              <a:t> == </a:t>
            </a:r>
            <a:r>
              <a:rPr lang="en-US" dirty="0" err="1">
                <a:latin typeface="Comic Sans MS" panose="030F0702030302020204" pitchFamily="66" charset="0"/>
                <a:sym typeface="Symbol" panose="05050102010706020507" pitchFamily="18" charset="2"/>
              </a:rPr>
              <a:t>y</a:t>
            </a:r>
            <a:r>
              <a:rPr lang="en-US" baseline="-25000" dirty="0" err="1">
                <a:latin typeface="Comic Sans MS" panose="030F0702030302020204" pitchFamily="66" charset="0"/>
                <a:sym typeface="Symbol" panose="05050102010706020507" pitchFamily="18" charset="2"/>
              </a:rPr>
              <a:t>j</a:t>
            </a:r>
            <a:r>
              <a:rPr lang="en-US" dirty="0">
                <a:latin typeface="Comic Sans MS" panose="030F0702030302020204" pitchFamily="66" charset="0"/>
                <a:sym typeface="Symbol" panose="05050102010706020507" pitchFamily="18" charset="2"/>
              </a:rPr>
              <a:t>)</a:t>
            </a:r>
            <a:endParaRPr lang="en-US" i="1" baseline="-25000" dirty="0"/>
          </a:p>
        </p:txBody>
      </p:sp>
      <p:cxnSp>
        <p:nvCxnSpPr>
          <p:cNvPr id="84" name="Straight Arrow Connector 83"/>
          <p:cNvCxnSpPr/>
          <p:nvPr/>
        </p:nvCxnSpPr>
        <p:spPr>
          <a:xfrm rot="16200000" flipV="1">
            <a:off x="5387050" y="1714500"/>
            <a:ext cx="152400" cy="152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8937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/>
              <a:t>Brute-Force Solution</a:t>
            </a:r>
          </a:p>
        </p:txBody>
      </p:sp>
      <p:sp>
        <p:nvSpPr>
          <p:cNvPr id="64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/>
              <a:t>For every subsequence of X, check whether it’s a subsequence of Y</a:t>
            </a:r>
          </a:p>
          <a:p>
            <a:pPr eaLnBrk="1" hangingPunct="1">
              <a:lnSpc>
                <a:spcPct val="150000"/>
              </a:lnSpc>
            </a:pPr>
            <a:r>
              <a:rPr lang="en-US"/>
              <a:t>There are </a:t>
            </a:r>
            <a:r>
              <a:rPr lang="en-US">
                <a:latin typeface="Comic Sans MS" panose="030F0702030302020204" pitchFamily="66" charset="0"/>
              </a:rPr>
              <a:t>2</a:t>
            </a:r>
            <a:r>
              <a:rPr lang="en-US" baseline="30000">
                <a:latin typeface="Comic Sans MS" panose="030F0702030302020204" pitchFamily="66" charset="0"/>
              </a:rPr>
              <a:t>m</a:t>
            </a:r>
            <a:r>
              <a:rPr lang="en-US"/>
              <a:t> subsequences of X to check</a:t>
            </a:r>
          </a:p>
          <a:p>
            <a:pPr eaLnBrk="1" hangingPunct="1">
              <a:lnSpc>
                <a:spcPct val="150000"/>
              </a:lnSpc>
            </a:pPr>
            <a:r>
              <a:rPr lang="en-US"/>
              <a:t>Each subsequence takes </a:t>
            </a:r>
            <a:r>
              <a:rPr lang="en-US">
                <a:latin typeface="Comic Sans MS" panose="030F0702030302020204" pitchFamily="66" charset="0"/>
                <a:sym typeface="Symbol" panose="05050102010706020507" pitchFamily="18" charset="2"/>
              </a:rPr>
              <a:t></a:t>
            </a:r>
            <a:r>
              <a:rPr lang="en-US">
                <a:latin typeface="Comic Sans MS" panose="030F0702030302020204" pitchFamily="66" charset="0"/>
              </a:rPr>
              <a:t>(n)</a:t>
            </a:r>
            <a:r>
              <a:rPr lang="en-US"/>
              <a:t> time to check</a:t>
            </a:r>
          </a:p>
          <a:p>
            <a:pPr lvl="1" eaLnBrk="1" hangingPunct="1">
              <a:lnSpc>
                <a:spcPct val="150000"/>
              </a:lnSpc>
            </a:pPr>
            <a:r>
              <a:rPr lang="en-US"/>
              <a:t>scan Y for first letter, from there scan for second, and so on</a:t>
            </a:r>
          </a:p>
          <a:p>
            <a:pPr eaLnBrk="1" hangingPunct="1">
              <a:lnSpc>
                <a:spcPct val="150000"/>
              </a:lnSpc>
            </a:pPr>
            <a:r>
              <a:rPr lang="en-US"/>
              <a:t>Running time: </a:t>
            </a:r>
            <a:r>
              <a:rPr lang="en-US">
                <a:latin typeface="Comic Sans MS" panose="030F0702030302020204" pitchFamily="66" charset="0"/>
                <a:sym typeface="Symbol" panose="05050102010706020507" pitchFamily="18" charset="2"/>
              </a:rPr>
              <a:t></a:t>
            </a:r>
            <a:r>
              <a:rPr lang="en-US">
                <a:latin typeface="Comic Sans MS" panose="030F0702030302020204" pitchFamily="66" charset="0"/>
              </a:rPr>
              <a:t>(n2</a:t>
            </a:r>
            <a:r>
              <a:rPr lang="en-US" baseline="30000">
                <a:latin typeface="Comic Sans MS" panose="030F0702030302020204" pitchFamily="66" charset="0"/>
              </a:rPr>
              <a:t>m</a:t>
            </a:r>
            <a:r>
              <a:rPr lang="en-US">
                <a:latin typeface="Comic Sans MS" panose="030F0702030302020204" pitchFamily="66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85094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LCS Recursive Solution</a:t>
            </a:r>
          </a:p>
        </p:txBody>
      </p:sp>
      <p:sp>
        <p:nvSpPr>
          <p:cNvPr id="20787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First we’ll find the length of LCS. Later we’ll modify the algorithm to find LCS itself.</a:t>
            </a:r>
          </a:p>
          <a:p>
            <a:pPr eaLnBrk="1" hangingPunct="1"/>
            <a:r>
              <a:rPr lang="en-US" dirty="0"/>
              <a:t>Define </a:t>
            </a:r>
            <a:r>
              <a:rPr lang="en-US" i="1" dirty="0">
                <a:solidFill>
                  <a:srgbClr val="990033"/>
                </a:solidFill>
              </a:rPr>
              <a:t>X</a:t>
            </a:r>
            <a:r>
              <a:rPr lang="en-US" i="1" baseline="-25000" dirty="0">
                <a:solidFill>
                  <a:srgbClr val="990033"/>
                </a:solidFill>
              </a:rPr>
              <a:t>i</a:t>
            </a:r>
            <a:r>
              <a:rPr lang="en-US" i="1" dirty="0">
                <a:solidFill>
                  <a:srgbClr val="990033"/>
                </a:solidFill>
              </a:rPr>
              <a:t>, </a:t>
            </a:r>
            <a:r>
              <a:rPr lang="en-US" i="1" dirty="0" err="1">
                <a:solidFill>
                  <a:srgbClr val="990033"/>
                </a:solidFill>
              </a:rPr>
              <a:t>Y</a:t>
            </a:r>
            <a:r>
              <a:rPr lang="en-US" i="1" baseline="-25000" dirty="0" err="1">
                <a:solidFill>
                  <a:srgbClr val="990033"/>
                </a:solidFill>
              </a:rPr>
              <a:t>j</a:t>
            </a:r>
            <a:r>
              <a:rPr lang="en-US" dirty="0"/>
              <a:t> to be the prefixes of X and Y of length </a:t>
            </a:r>
            <a:r>
              <a:rPr lang="en-US" i="1" dirty="0" err="1"/>
              <a:t>i</a:t>
            </a:r>
            <a:r>
              <a:rPr lang="en-US" dirty="0"/>
              <a:t> and </a:t>
            </a:r>
            <a:r>
              <a:rPr lang="en-US" i="1" dirty="0"/>
              <a:t>j</a:t>
            </a:r>
            <a:r>
              <a:rPr lang="en-US" dirty="0"/>
              <a:t> respectively</a:t>
            </a:r>
          </a:p>
          <a:p>
            <a:pPr eaLnBrk="1" hangingPunct="1"/>
            <a:r>
              <a:rPr lang="en-US" dirty="0"/>
              <a:t>Define </a:t>
            </a:r>
            <a:r>
              <a:rPr lang="en-US" i="1" dirty="0">
                <a:solidFill>
                  <a:srgbClr val="990033"/>
                </a:solidFill>
              </a:rPr>
              <a:t>c[</a:t>
            </a:r>
            <a:r>
              <a:rPr lang="en-US" i="1" dirty="0" err="1">
                <a:solidFill>
                  <a:srgbClr val="990033"/>
                </a:solidFill>
              </a:rPr>
              <a:t>i,j</a:t>
            </a:r>
            <a:r>
              <a:rPr lang="en-US" i="1" dirty="0">
                <a:solidFill>
                  <a:srgbClr val="990033"/>
                </a:solidFill>
              </a:rPr>
              <a:t>]</a:t>
            </a:r>
            <a:r>
              <a:rPr lang="en-US" dirty="0"/>
              <a:t> to be the length of LCS of </a:t>
            </a:r>
            <a:r>
              <a:rPr lang="en-US" i="1" dirty="0">
                <a:solidFill>
                  <a:srgbClr val="990033"/>
                </a:solidFill>
              </a:rPr>
              <a:t>X</a:t>
            </a:r>
            <a:r>
              <a:rPr lang="en-US" i="1" baseline="-25000" dirty="0">
                <a:solidFill>
                  <a:srgbClr val="990033"/>
                </a:solidFill>
              </a:rPr>
              <a:t>i</a:t>
            </a:r>
            <a:r>
              <a:rPr lang="en-US" dirty="0"/>
              <a:t> and </a:t>
            </a:r>
            <a:r>
              <a:rPr lang="en-US" i="1" dirty="0" err="1">
                <a:solidFill>
                  <a:srgbClr val="990033"/>
                </a:solidFill>
              </a:rPr>
              <a:t>Y</a:t>
            </a:r>
            <a:r>
              <a:rPr lang="en-US" i="1" baseline="-25000" dirty="0" err="1">
                <a:solidFill>
                  <a:srgbClr val="990033"/>
                </a:solidFill>
              </a:rPr>
              <a:t>j</a:t>
            </a:r>
            <a:endParaRPr lang="en-US" dirty="0">
              <a:solidFill>
                <a:srgbClr val="990033"/>
              </a:solidFill>
            </a:endParaRPr>
          </a:p>
          <a:p>
            <a:pPr eaLnBrk="1" hangingPunct="1"/>
            <a:r>
              <a:rPr lang="en-US" dirty="0"/>
              <a:t>Then the length of LCS of X and Y will be </a:t>
            </a:r>
            <a:r>
              <a:rPr lang="en-US" i="1" dirty="0">
                <a:solidFill>
                  <a:srgbClr val="990033"/>
                </a:solidFill>
              </a:rPr>
              <a:t>c[</a:t>
            </a:r>
            <a:r>
              <a:rPr lang="en-US" i="1" dirty="0" err="1">
                <a:solidFill>
                  <a:srgbClr val="990033"/>
                </a:solidFill>
              </a:rPr>
              <a:t>m,n</a:t>
            </a:r>
            <a:r>
              <a:rPr lang="en-US" i="1" dirty="0">
                <a:solidFill>
                  <a:srgbClr val="990033"/>
                </a:solidFill>
              </a:rPr>
              <a:t>]</a:t>
            </a:r>
            <a:endParaRPr lang="en-US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8954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LCS Recursive Solution</a:t>
            </a:r>
          </a:p>
        </p:txBody>
      </p:sp>
      <p:sp>
        <p:nvSpPr>
          <p:cNvPr id="20890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en-US" dirty="0"/>
              <a:t>We start with </a:t>
            </a:r>
            <a:r>
              <a:rPr lang="en-US" i="1" dirty="0" err="1"/>
              <a:t>i</a:t>
            </a:r>
            <a:r>
              <a:rPr lang="en-US" i="1" dirty="0"/>
              <a:t> = j = 0</a:t>
            </a:r>
            <a:r>
              <a:rPr lang="en-US" dirty="0"/>
              <a:t> (empty substrings of x and y)</a:t>
            </a:r>
          </a:p>
          <a:p>
            <a:pPr eaLnBrk="1" hangingPunct="1">
              <a:lnSpc>
                <a:spcPct val="130000"/>
              </a:lnSpc>
            </a:pPr>
            <a:r>
              <a:rPr lang="en-US" dirty="0"/>
              <a:t>Since X</a:t>
            </a:r>
            <a:r>
              <a:rPr lang="en-US" i="1" baseline="-25000" dirty="0"/>
              <a:t>0</a:t>
            </a:r>
            <a:r>
              <a:rPr lang="en-US" dirty="0"/>
              <a:t> and Y</a:t>
            </a:r>
            <a:r>
              <a:rPr lang="en-US" i="1" baseline="-25000" dirty="0"/>
              <a:t>0</a:t>
            </a:r>
            <a:r>
              <a:rPr lang="en-US" dirty="0"/>
              <a:t> are empty strings, their LCS is always empty (i.e. </a:t>
            </a:r>
            <a:r>
              <a:rPr lang="en-US" i="1" dirty="0"/>
              <a:t>c[0,0] = 0</a:t>
            </a:r>
            <a:r>
              <a:rPr lang="en-US" dirty="0"/>
              <a:t>)</a:t>
            </a:r>
          </a:p>
          <a:p>
            <a:pPr eaLnBrk="1" hangingPunct="1">
              <a:lnSpc>
                <a:spcPct val="130000"/>
              </a:lnSpc>
            </a:pPr>
            <a:r>
              <a:rPr lang="en-US" dirty="0"/>
              <a:t>LCS of empty string and any other string is empty, so for every </a:t>
            </a:r>
            <a:r>
              <a:rPr lang="en-US" dirty="0" err="1"/>
              <a:t>i</a:t>
            </a:r>
            <a:r>
              <a:rPr lang="en-US" dirty="0"/>
              <a:t> and j: </a:t>
            </a:r>
            <a:r>
              <a:rPr lang="en-US" i="1" dirty="0"/>
              <a:t>c[0, j] = c[i,0] = 0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02291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LCS Recursive Solution</a:t>
            </a:r>
          </a:p>
        </p:txBody>
      </p:sp>
      <p:sp>
        <p:nvSpPr>
          <p:cNvPr id="20992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en-US" dirty="0"/>
              <a:t>When we calculate </a:t>
            </a:r>
            <a:r>
              <a:rPr lang="en-US" i="1" dirty="0"/>
              <a:t>c[</a:t>
            </a:r>
            <a:r>
              <a:rPr lang="en-US" i="1" dirty="0" err="1"/>
              <a:t>i,j</a:t>
            </a:r>
            <a:r>
              <a:rPr lang="en-US" i="1" dirty="0"/>
              <a:t>],</a:t>
            </a:r>
            <a:r>
              <a:rPr lang="en-US" dirty="0"/>
              <a:t> we consider two cases:</a:t>
            </a:r>
          </a:p>
          <a:p>
            <a:pPr eaLnBrk="1" hangingPunct="1">
              <a:lnSpc>
                <a:spcPct val="130000"/>
              </a:lnSpc>
            </a:pPr>
            <a:r>
              <a:rPr lang="en-US" b="1" dirty="0"/>
              <a:t>First case:</a:t>
            </a:r>
            <a:r>
              <a:rPr lang="en-US" dirty="0"/>
              <a:t> </a:t>
            </a:r>
            <a:r>
              <a:rPr lang="en-US" i="1" dirty="0"/>
              <a:t>x[</a:t>
            </a:r>
            <a:r>
              <a:rPr lang="en-US" i="1" dirty="0" err="1"/>
              <a:t>i</a:t>
            </a:r>
            <a:r>
              <a:rPr lang="en-US" i="1" dirty="0"/>
              <a:t>]=y[j]</a:t>
            </a:r>
            <a:r>
              <a:rPr lang="en-US" dirty="0"/>
              <a:t>: </a:t>
            </a:r>
          </a:p>
          <a:p>
            <a:pPr lvl="1" eaLnBrk="1" hangingPunct="1">
              <a:lnSpc>
                <a:spcPct val="130000"/>
              </a:lnSpc>
            </a:pPr>
            <a:r>
              <a:rPr lang="en-US" dirty="0"/>
              <a:t>one more symbol in strings X and Y matches, so the length of LCS </a:t>
            </a:r>
            <a:r>
              <a:rPr lang="en-US" i="1" dirty="0"/>
              <a:t>X</a:t>
            </a:r>
            <a:r>
              <a:rPr lang="en-US" i="1" baseline="-25000" dirty="0"/>
              <a:t>i</a:t>
            </a:r>
            <a:r>
              <a:rPr lang="en-US" dirty="0"/>
              <a:t> and </a:t>
            </a:r>
            <a:r>
              <a:rPr lang="en-US" dirty="0" err="1"/>
              <a:t>Y</a:t>
            </a:r>
            <a:r>
              <a:rPr lang="en-US" i="1" baseline="-25000" dirty="0" err="1"/>
              <a:t>j</a:t>
            </a:r>
            <a:r>
              <a:rPr lang="en-US" i="1" dirty="0"/>
              <a:t> </a:t>
            </a:r>
            <a:r>
              <a:rPr lang="en-US" dirty="0"/>
              <a:t>equals to the length of LCS of smaller strings X</a:t>
            </a:r>
            <a:r>
              <a:rPr lang="en-US" i="1" baseline="-25000" dirty="0"/>
              <a:t>i-1</a:t>
            </a:r>
            <a:r>
              <a:rPr lang="en-US" dirty="0"/>
              <a:t> and Y</a:t>
            </a:r>
            <a:r>
              <a:rPr lang="en-US" i="1" baseline="-25000" dirty="0"/>
              <a:t>i-1</a:t>
            </a:r>
            <a:r>
              <a:rPr lang="en-US" dirty="0"/>
              <a:t> , plus 1</a:t>
            </a:r>
          </a:p>
        </p:txBody>
      </p:sp>
      <p:graphicFrame>
        <p:nvGraphicFramePr>
          <p:cNvPr id="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641364"/>
              </p:ext>
            </p:extLst>
          </p:nvPr>
        </p:nvGraphicFramePr>
        <p:xfrm>
          <a:off x="668337" y="4124438"/>
          <a:ext cx="7772400" cy="1165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Equation" r:id="rId3" imgW="3047760" imgH="457200" progId="">
                  <p:embed/>
                </p:oleObj>
              </mc:Choice>
              <mc:Fallback>
                <p:oleObj name="Equation" r:id="rId3" imgW="3047760" imgH="457200" progId="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8337" y="4124438"/>
                        <a:ext cx="7772400" cy="1165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Ink 1"/>
              <p14:cNvContentPartPr/>
              <p14:nvPr/>
            </p14:nvContentPartPr>
            <p14:xfrm>
              <a:off x="2232720" y="3241440"/>
              <a:ext cx="6411600" cy="147384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223360" y="3232080"/>
                <a:ext cx="6430320" cy="1492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76608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LCS Recursive Solution</a:t>
            </a:r>
          </a:p>
        </p:txBody>
      </p:sp>
      <p:sp>
        <p:nvSpPr>
          <p:cNvPr id="210948" name="Rectangle 3"/>
          <p:cNvSpPr>
            <a:spLocks noGrp="1" noChangeArrowheads="1"/>
          </p:cNvSpPr>
          <p:nvPr>
            <p:ph idx="1"/>
          </p:nvPr>
        </p:nvSpPr>
        <p:spPr>
          <a:xfrm>
            <a:off x="155575" y="939800"/>
            <a:ext cx="8988425" cy="5237163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en-US" b="1" dirty="0"/>
              <a:t>Second case:</a:t>
            </a:r>
            <a:r>
              <a:rPr lang="en-US" dirty="0"/>
              <a:t> </a:t>
            </a:r>
            <a:r>
              <a:rPr lang="en-US" i="1" dirty="0"/>
              <a:t>x[</a:t>
            </a:r>
            <a:r>
              <a:rPr lang="en-US" i="1" dirty="0" err="1"/>
              <a:t>i</a:t>
            </a:r>
            <a:r>
              <a:rPr lang="en-US" i="1" dirty="0"/>
              <a:t>] ≠ y[j]</a:t>
            </a:r>
          </a:p>
          <a:p>
            <a:pPr marL="268288" lvl="1" eaLnBrk="1" hangingPunct="1">
              <a:lnSpc>
                <a:spcPct val="130000"/>
              </a:lnSpc>
            </a:pPr>
            <a:r>
              <a:rPr lang="en-US" dirty="0"/>
              <a:t>As symbols don’t match, our solution is not improved, and the length of LCS(X</a:t>
            </a:r>
            <a:r>
              <a:rPr lang="en-US" baseline="-25000" dirty="0"/>
              <a:t>i</a:t>
            </a:r>
            <a:r>
              <a:rPr lang="en-US" dirty="0"/>
              <a:t> , </a:t>
            </a:r>
            <a:r>
              <a:rPr lang="en-US" dirty="0" err="1"/>
              <a:t>Y</a:t>
            </a:r>
            <a:r>
              <a:rPr lang="en-US" baseline="-25000" dirty="0" err="1"/>
              <a:t>j</a:t>
            </a:r>
            <a:r>
              <a:rPr lang="en-US" dirty="0"/>
              <a:t>) is the same as before, </a:t>
            </a:r>
            <a:r>
              <a:rPr lang="en-US" i="1" dirty="0"/>
              <a:t>i.e.,</a:t>
            </a:r>
            <a:r>
              <a:rPr lang="en-US" dirty="0"/>
              <a:t> maximum of LCS(X</a:t>
            </a:r>
            <a:r>
              <a:rPr lang="en-US" baseline="-25000" dirty="0"/>
              <a:t>i</a:t>
            </a:r>
            <a:r>
              <a:rPr lang="en-US" dirty="0"/>
              <a:t>, Y</a:t>
            </a:r>
            <a:r>
              <a:rPr lang="en-US" baseline="-25000" dirty="0"/>
              <a:t>j-1</a:t>
            </a:r>
            <a:r>
              <a:rPr lang="en-US" dirty="0"/>
              <a:t>) and LCS(X</a:t>
            </a:r>
            <a:r>
              <a:rPr lang="en-US" baseline="-25000" dirty="0"/>
              <a:t>i-1</a:t>
            </a:r>
            <a:r>
              <a:rPr lang="en-US" dirty="0"/>
              <a:t>,Y</a:t>
            </a:r>
            <a:r>
              <a:rPr lang="en-US" baseline="-25000" dirty="0"/>
              <a:t>j</a:t>
            </a:r>
            <a:r>
              <a:rPr lang="en-US" dirty="0"/>
              <a:t>)</a:t>
            </a:r>
            <a:endParaRPr lang="en-US" dirty="0">
              <a:solidFill>
                <a:schemeClr val="accent1"/>
              </a:solidFill>
            </a:endParaRPr>
          </a:p>
        </p:txBody>
      </p:sp>
      <p:graphicFrame>
        <p:nvGraphicFramePr>
          <p:cNvPr id="210949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2142687"/>
              </p:ext>
            </p:extLst>
          </p:nvPr>
        </p:nvGraphicFramePr>
        <p:xfrm>
          <a:off x="668337" y="4124438"/>
          <a:ext cx="7772400" cy="1165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7" name="Equation" r:id="rId3" imgW="3048000" imgH="457200" progId="">
                  <p:embed/>
                </p:oleObj>
              </mc:Choice>
              <mc:Fallback>
                <p:oleObj name="Equation" r:id="rId3" imgW="3048000" imgH="457200" progId="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8337" y="4124438"/>
                        <a:ext cx="7772400" cy="1165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598669" y="5759449"/>
            <a:ext cx="75072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2800" dirty="0">
                <a:solidFill>
                  <a:srgbClr val="990033"/>
                </a:solidFill>
              </a:rPr>
              <a:t>Why not just take the length of LCS(X</a:t>
            </a:r>
            <a:r>
              <a:rPr lang="en-US" sz="2800" baseline="-25000" dirty="0">
                <a:solidFill>
                  <a:srgbClr val="990033"/>
                </a:solidFill>
              </a:rPr>
              <a:t>i-1</a:t>
            </a:r>
            <a:r>
              <a:rPr lang="en-US" sz="2800" dirty="0">
                <a:solidFill>
                  <a:srgbClr val="990033"/>
                </a:solidFill>
              </a:rPr>
              <a:t>, Y</a:t>
            </a:r>
            <a:r>
              <a:rPr lang="en-US" sz="2800" baseline="-25000" dirty="0">
                <a:solidFill>
                  <a:srgbClr val="990033"/>
                </a:solidFill>
              </a:rPr>
              <a:t>j-1</a:t>
            </a:r>
            <a:r>
              <a:rPr lang="en-US" sz="2800" dirty="0">
                <a:solidFill>
                  <a:srgbClr val="990033"/>
                </a:solidFill>
              </a:rPr>
              <a:t>) ?</a:t>
            </a:r>
            <a:endParaRPr lang="en-US" sz="1600" dirty="0">
              <a:solidFill>
                <a:srgbClr val="990033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Ink 1"/>
              <p14:cNvContentPartPr/>
              <p14:nvPr/>
            </p14:nvContentPartPr>
            <p14:xfrm>
              <a:off x="2973600" y="5161320"/>
              <a:ext cx="2616840" cy="15228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964240" y="5151960"/>
                <a:ext cx="2635560" cy="171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08538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6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 dirty="0"/>
              <a:t>Computing the Length of the LCS</a:t>
            </a:r>
          </a:p>
        </p:txBody>
      </p:sp>
      <p:sp>
        <p:nvSpPr>
          <p:cNvPr id="19866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>
              <a:buFontTx/>
              <a:buNone/>
            </a:pPr>
            <a:r>
              <a:rPr lang="en-US" dirty="0">
                <a:latin typeface="Comic Sans MS" panose="030F0702030302020204" pitchFamily="66" charset="0"/>
                <a:sym typeface="Symbol" panose="05050102010706020507" pitchFamily="18" charset="2"/>
              </a:rPr>
              <a:t>			0				if </a:t>
            </a:r>
            <a:r>
              <a:rPr lang="en-US" dirty="0" err="1">
                <a:latin typeface="Comic Sans MS" panose="030F0702030302020204" pitchFamily="66" charset="0"/>
                <a:sym typeface="Symbol" panose="05050102010706020507" pitchFamily="18" charset="2"/>
              </a:rPr>
              <a:t>i</a:t>
            </a:r>
            <a:r>
              <a:rPr lang="en-US" dirty="0">
                <a:latin typeface="Comic Sans MS" panose="030F0702030302020204" pitchFamily="66" charset="0"/>
                <a:sym typeface="Symbol" panose="05050102010706020507" pitchFamily="18" charset="2"/>
              </a:rPr>
              <a:t> = 0 or j = 0</a:t>
            </a:r>
          </a:p>
          <a:p>
            <a:pPr lvl="1" eaLnBrk="1" hangingPunct="1">
              <a:buFontTx/>
              <a:buNone/>
            </a:pPr>
            <a:r>
              <a:rPr lang="en-US" dirty="0">
                <a:latin typeface="Comic Sans MS" panose="030F0702030302020204" pitchFamily="66" charset="0"/>
                <a:sym typeface="Symbol" panose="05050102010706020507" pitchFamily="18" charset="2"/>
              </a:rPr>
              <a:t>c[</a:t>
            </a:r>
            <a:r>
              <a:rPr lang="en-US" dirty="0" err="1">
                <a:latin typeface="Comic Sans MS" panose="030F0702030302020204" pitchFamily="66" charset="0"/>
                <a:sym typeface="Symbol" panose="05050102010706020507" pitchFamily="18" charset="2"/>
              </a:rPr>
              <a:t>i</a:t>
            </a:r>
            <a:r>
              <a:rPr lang="en-US" dirty="0">
                <a:latin typeface="Comic Sans MS" panose="030F0702030302020204" pitchFamily="66" charset="0"/>
                <a:sym typeface="Symbol" panose="05050102010706020507" pitchFamily="18" charset="2"/>
              </a:rPr>
              <a:t>, j] = 		c[i-1, j-1] + 1			if x</a:t>
            </a:r>
            <a:r>
              <a:rPr lang="en-US" baseline="-25000" dirty="0">
                <a:latin typeface="Comic Sans MS" panose="030F0702030302020204" pitchFamily="66" charset="0"/>
                <a:sym typeface="Symbol" panose="05050102010706020507" pitchFamily="18" charset="2"/>
              </a:rPr>
              <a:t>i</a:t>
            </a:r>
            <a:r>
              <a:rPr lang="en-US" dirty="0">
                <a:latin typeface="Comic Sans MS" panose="030F0702030302020204" pitchFamily="66" charset="0"/>
                <a:sym typeface="Symbol" panose="05050102010706020507" pitchFamily="18" charset="2"/>
              </a:rPr>
              <a:t> = </a:t>
            </a:r>
            <a:r>
              <a:rPr lang="en-US" dirty="0" err="1">
                <a:latin typeface="Comic Sans MS" panose="030F0702030302020204" pitchFamily="66" charset="0"/>
                <a:sym typeface="Symbol" panose="05050102010706020507" pitchFamily="18" charset="2"/>
              </a:rPr>
              <a:t>y</a:t>
            </a:r>
            <a:r>
              <a:rPr lang="en-US" baseline="-25000" dirty="0" err="1">
                <a:latin typeface="Comic Sans MS" panose="030F0702030302020204" pitchFamily="66" charset="0"/>
                <a:sym typeface="Symbol" panose="05050102010706020507" pitchFamily="18" charset="2"/>
              </a:rPr>
              <a:t>j</a:t>
            </a:r>
            <a:endParaRPr lang="en-US" baseline="-25000" dirty="0">
              <a:latin typeface="Comic Sans MS" panose="030F0702030302020204" pitchFamily="66" charset="0"/>
              <a:sym typeface="Symbol" panose="05050102010706020507" pitchFamily="18" charset="2"/>
            </a:endParaRPr>
          </a:p>
          <a:p>
            <a:pPr lvl="1" eaLnBrk="1" hangingPunct="1">
              <a:buFontTx/>
              <a:buNone/>
            </a:pPr>
            <a:r>
              <a:rPr lang="en-US" dirty="0">
                <a:latin typeface="Comic Sans MS" panose="030F0702030302020204" pitchFamily="66" charset="0"/>
                <a:sym typeface="Symbol" panose="05050102010706020507" pitchFamily="18" charset="2"/>
              </a:rPr>
              <a:t>			max(c[</a:t>
            </a:r>
            <a:r>
              <a:rPr lang="en-US" dirty="0" err="1">
                <a:latin typeface="Comic Sans MS" panose="030F0702030302020204" pitchFamily="66" charset="0"/>
                <a:sym typeface="Symbol" panose="05050102010706020507" pitchFamily="18" charset="2"/>
              </a:rPr>
              <a:t>i</a:t>
            </a:r>
            <a:r>
              <a:rPr lang="en-US" dirty="0">
                <a:latin typeface="Comic Sans MS" panose="030F0702030302020204" pitchFamily="66" charset="0"/>
                <a:sym typeface="Symbol" panose="05050102010706020507" pitchFamily="18" charset="2"/>
              </a:rPr>
              <a:t>, j-1], c[i-1, j])	if x</a:t>
            </a:r>
            <a:r>
              <a:rPr lang="en-US" baseline="-25000" dirty="0">
                <a:latin typeface="Comic Sans MS" panose="030F0702030302020204" pitchFamily="66" charset="0"/>
                <a:sym typeface="Symbol" panose="05050102010706020507" pitchFamily="18" charset="2"/>
              </a:rPr>
              <a:t>i</a:t>
            </a:r>
            <a:r>
              <a:rPr lang="en-US" dirty="0">
                <a:latin typeface="Comic Sans MS" panose="030F0702030302020204" pitchFamily="66" charset="0"/>
                <a:sym typeface="Symbol" panose="05050102010706020507" pitchFamily="18" charset="2"/>
              </a:rPr>
              <a:t>  </a:t>
            </a:r>
            <a:r>
              <a:rPr lang="en-US" dirty="0" err="1">
                <a:latin typeface="Comic Sans MS" panose="030F0702030302020204" pitchFamily="66" charset="0"/>
                <a:sym typeface="Symbol" panose="05050102010706020507" pitchFamily="18" charset="2"/>
              </a:rPr>
              <a:t>y</a:t>
            </a:r>
            <a:r>
              <a:rPr lang="en-US" baseline="-25000" dirty="0" err="1">
                <a:latin typeface="Comic Sans MS" panose="030F0702030302020204" pitchFamily="66" charset="0"/>
                <a:sym typeface="Symbol" panose="05050102010706020507" pitchFamily="18" charset="2"/>
              </a:rPr>
              <a:t>j</a:t>
            </a:r>
            <a:endParaRPr lang="en-US" dirty="0"/>
          </a:p>
        </p:txBody>
      </p:sp>
      <p:sp>
        <p:nvSpPr>
          <p:cNvPr id="198662" name="AutoShape 4"/>
          <p:cNvSpPr>
            <a:spLocks/>
          </p:cNvSpPr>
          <p:nvPr/>
        </p:nvSpPr>
        <p:spPr bwMode="auto">
          <a:xfrm>
            <a:off x="2602639" y="914401"/>
            <a:ext cx="142875" cy="1271587"/>
          </a:xfrm>
          <a:prstGeom prst="leftBrace">
            <a:avLst>
              <a:gd name="adj1" fmla="val 74167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graphicFrame>
        <p:nvGraphicFramePr>
          <p:cNvPr id="655365" name="Group 5"/>
          <p:cNvGraphicFramePr>
            <a:graphicFrameLocks noGrp="1"/>
          </p:cNvGraphicFramePr>
          <p:nvPr/>
        </p:nvGraphicFramePr>
        <p:xfrm>
          <a:off x="3203575" y="3252788"/>
          <a:ext cx="3338513" cy="2743200"/>
        </p:xfrm>
        <a:graphic>
          <a:graphicData uri="http://schemas.openxmlformats.org/drawingml/2006/table">
            <a:tbl>
              <a:tblPr/>
              <a:tblGrid>
                <a:gridCol w="557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5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72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5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72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56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6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98714" name="Text Box 56"/>
          <p:cNvSpPr txBox="1">
            <a:spLocks noChangeArrowheads="1"/>
          </p:cNvSpPr>
          <p:nvPr/>
        </p:nvSpPr>
        <p:spPr bwMode="auto">
          <a:xfrm>
            <a:off x="3338513" y="2884488"/>
            <a:ext cx="4111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Comic Sans MS" panose="030F0702030302020204" pitchFamily="66" charset="0"/>
              </a:rPr>
              <a:t>y</a:t>
            </a:r>
            <a:r>
              <a:rPr lang="en-US" baseline="-25000">
                <a:latin typeface="Comic Sans MS" panose="030F0702030302020204" pitchFamily="66" charset="0"/>
              </a:rPr>
              <a:t>j:</a:t>
            </a:r>
            <a:endParaRPr lang="en-US">
              <a:latin typeface="Comic Sans MS" panose="030F0702030302020204" pitchFamily="66" charset="0"/>
            </a:endParaRPr>
          </a:p>
        </p:txBody>
      </p:sp>
      <p:sp>
        <p:nvSpPr>
          <p:cNvPr id="198715" name="Text Box 57"/>
          <p:cNvSpPr txBox="1">
            <a:spLocks noChangeArrowheads="1"/>
          </p:cNvSpPr>
          <p:nvPr/>
        </p:nvSpPr>
        <p:spPr bwMode="auto">
          <a:xfrm>
            <a:off x="2727325" y="5584825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Comic Sans MS" panose="030F0702030302020204" pitchFamily="66" charset="0"/>
              </a:rPr>
              <a:t>x</a:t>
            </a:r>
            <a:r>
              <a:rPr lang="en-US" baseline="-25000">
                <a:latin typeface="Comic Sans MS" panose="030F0702030302020204" pitchFamily="66" charset="0"/>
              </a:rPr>
              <a:t>m</a:t>
            </a:r>
          </a:p>
        </p:txBody>
      </p:sp>
      <p:sp>
        <p:nvSpPr>
          <p:cNvPr id="198716" name="Text Box 58"/>
          <p:cNvSpPr txBox="1">
            <a:spLocks noChangeArrowheads="1"/>
          </p:cNvSpPr>
          <p:nvPr/>
        </p:nvSpPr>
        <p:spPr bwMode="auto">
          <a:xfrm>
            <a:off x="3876675" y="2884488"/>
            <a:ext cx="3714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Comic Sans MS" panose="030F0702030302020204" pitchFamily="66" charset="0"/>
              </a:rPr>
              <a:t>y</a:t>
            </a:r>
            <a:r>
              <a:rPr lang="en-US" baseline="-25000">
                <a:latin typeface="Comic Sans MS" panose="030F0702030302020204" pitchFamily="66" charset="0"/>
              </a:rPr>
              <a:t>1</a:t>
            </a:r>
          </a:p>
        </p:txBody>
      </p:sp>
      <p:sp>
        <p:nvSpPr>
          <p:cNvPr id="198717" name="Text Box 59"/>
          <p:cNvSpPr txBox="1">
            <a:spLocks noChangeArrowheads="1"/>
          </p:cNvSpPr>
          <p:nvPr/>
        </p:nvSpPr>
        <p:spPr bwMode="auto">
          <a:xfrm>
            <a:off x="4438650" y="2884488"/>
            <a:ext cx="3968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Comic Sans MS" panose="030F0702030302020204" pitchFamily="66" charset="0"/>
              </a:rPr>
              <a:t>y</a:t>
            </a:r>
            <a:r>
              <a:rPr lang="en-US" baseline="-25000">
                <a:latin typeface="Comic Sans MS" panose="030F0702030302020204" pitchFamily="66" charset="0"/>
              </a:rPr>
              <a:t>2</a:t>
            </a:r>
          </a:p>
        </p:txBody>
      </p:sp>
      <p:sp>
        <p:nvSpPr>
          <p:cNvPr id="198718" name="Text Box 60"/>
          <p:cNvSpPr txBox="1">
            <a:spLocks noChangeArrowheads="1"/>
          </p:cNvSpPr>
          <p:nvPr/>
        </p:nvSpPr>
        <p:spPr bwMode="auto">
          <a:xfrm>
            <a:off x="6097588" y="2884488"/>
            <a:ext cx="3825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Comic Sans MS" panose="030F0702030302020204" pitchFamily="66" charset="0"/>
              </a:rPr>
              <a:t>y</a:t>
            </a:r>
            <a:r>
              <a:rPr lang="en-US" baseline="-25000">
                <a:latin typeface="Comic Sans MS" panose="030F0702030302020204" pitchFamily="66" charset="0"/>
              </a:rPr>
              <a:t>n</a:t>
            </a:r>
          </a:p>
        </p:txBody>
      </p:sp>
      <p:sp>
        <p:nvSpPr>
          <p:cNvPr id="198719" name="Text Box 61"/>
          <p:cNvSpPr txBox="1">
            <a:spLocks noChangeArrowheads="1"/>
          </p:cNvSpPr>
          <p:nvPr/>
        </p:nvSpPr>
        <p:spPr bwMode="auto">
          <a:xfrm>
            <a:off x="2801938" y="3697288"/>
            <a:ext cx="387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Comic Sans MS" panose="030F0702030302020204" pitchFamily="66" charset="0"/>
              </a:rPr>
              <a:t>x</a:t>
            </a:r>
            <a:r>
              <a:rPr lang="en-US" baseline="-25000">
                <a:latin typeface="Comic Sans MS" panose="030F0702030302020204" pitchFamily="66" charset="0"/>
              </a:rPr>
              <a:t>1</a:t>
            </a:r>
          </a:p>
        </p:txBody>
      </p:sp>
      <p:sp>
        <p:nvSpPr>
          <p:cNvPr id="198720" name="Text Box 62"/>
          <p:cNvSpPr txBox="1">
            <a:spLocks noChangeArrowheads="1"/>
          </p:cNvSpPr>
          <p:nvPr/>
        </p:nvSpPr>
        <p:spPr bwMode="auto">
          <a:xfrm>
            <a:off x="2765425" y="4140200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Comic Sans MS" panose="030F0702030302020204" pitchFamily="66" charset="0"/>
              </a:rPr>
              <a:t>x</a:t>
            </a:r>
            <a:r>
              <a:rPr lang="en-US" baseline="-25000">
                <a:latin typeface="Comic Sans MS" panose="030F0702030302020204" pitchFamily="66" charset="0"/>
              </a:rPr>
              <a:t>2</a:t>
            </a:r>
          </a:p>
        </p:txBody>
      </p:sp>
      <p:sp>
        <p:nvSpPr>
          <p:cNvPr id="198721" name="Text Box 63"/>
          <p:cNvSpPr txBox="1">
            <a:spLocks noChangeArrowheads="1"/>
          </p:cNvSpPr>
          <p:nvPr/>
        </p:nvSpPr>
        <p:spPr bwMode="auto">
          <a:xfrm>
            <a:off x="2765425" y="3333750"/>
            <a:ext cx="361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Comic Sans MS" panose="030F0702030302020204" pitchFamily="66" charset="0"/>
              </a:rPr>
              <a:t>x</a:t>
            </a:r>
            <a:r>
              <a:rPr lang="en-US" baseline="-25000">
                <a:latin typeface="Comic Sans MS" panose="030F0702030302020204" pitchFamily="66" charset="0"/>
              </a:rPr>
              <a:t>i</a:t>
            </a:r>
          </a:p>
        </p:txBody>
      </p:sp>
      <p:sp>
        <p:nvSpPr>
          <p:cNvPr id="198722" name="Text Box 64"/>
          <p:cNvSpPr txBox="1">
            <a:spLocks noChangeArrowheads="1"/>
          </p:cNvSpPr>
          <p:nvPr/>
        </p:nvSpPr>
        <p:spPr bwMode="auto">
          <a:xfrm>
            <a:off x="4787900" y="6034088"/>
            <a:ext cx="2762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Comic Sans MS" panose="030F0702030302020204" pitchFamily="66" charset="0"/>
              </a:rPr>
              <a:t>j</a:t>
            </a:r>
          </a:p>
        </p:txBody>
      </p:sp>
      <p:sp>
        <p:nvSpPr>
          <p:cNvPr id="198723" name="Text Box 65"/>
          <p:cNvSpPr txBox="1">
            <a:spLocks noChangeArrowheads="1"/>
          </p:cNvSpPr>
          <p:nvPr/>
        </p:nvSpPr>
        <p:spPr bwMode="auto">
          <a:xfrm>
            <a:off x="6653213" y="4456113"/>
            <a:ext cx="247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Comic Sans MS" panose="030F0702030302020204" pitchFamily="66" charset="0"/>
              </a:rPr>
              <a:t>i</a:t>
            </a:r>
          </a:p>
        </p:txBody>
      </p:sp>
      <p:sp>
        <p:nvSpPr>
          <p:cNvPr id="198724" name="Text Box 66"/>
          <p:cNvSpPr txBox="1">
            <a:spLocks noChangeArrowheads="1"/>
          </p:cNvSpPr>
          <p:nvPr/>
        </p:nvSpPr>
        <p:spPr bwMode="auto">
          <a:xfrm>
            <a:off x="3340100" y="2608263"/>
            <a:ext cx="323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Comic Sans MS" panose="030F0702030302020204" pitchFamily="66" charset="0"/>
              </a:rPr>
              <a:t>0</a:t>
            </a:r>
          </a:p>
        </p:txBody>
      </p:sp>
      <p:sp>
        <p:nvSpPr>
          <p:cNvPr id="198725" name="Text Box 67"/>
          <p:cNvSpPr txBox="1">
            <a:spLocks noChangeArrowheads="1"/>
          </p:cNvSpPr>
          <p:nvPr/>
        </p:nvSpPr>
        <p:spPr bwMode="auto">
          <a:xfrm>
            <a:off x="3878263" y="2608263"/>
            <a:ext cx="2873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Comic Sans MS" panose="030F0702030302020204" pitchFamily="66" charset="0"/>
              </a:rPr>
              <a:t>1</a:t>
            </a:r>
          </a:p>
        </p:txBody>
      </p:sp>
      <p:sp>
        <p:nvSpPr>
          <p:cNvPr id="198726" name="Text Box 68"/>
          <p:cNvSpPr txBox="1">
            <a:spLocks noChangeArrowheads="1"/>
          </p:cNvSpPr>
          <p:nvPr/>
        </p:nvSpPr>
        <p:spPr bwMode="auto">
          <a:xfrm>
            <a:off x="4440238" y="2608263"/>
            <a:ext cx="323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Comic Sans MS" panose="030F0702030302020204" pitchFamily="66" charset="0"/>
              </a:rPr>
              <a:t>2</a:t>
            </a:r>
          </a:p>
        </p:txBody>
      </p:sp>
      <p:sp>
        <p:nvSpPr>
          <p:cNvPr id="198727" name="Text Box 69"/>
          <p:cNvSpPr txBox="1">
            <a:spLocks noChangeArrowheads="1"/>
          </p:cNvSpPr>
          <p:nvPr/>
        </p:nvSpPr>
        <p:spPr bwMode="auto">
          <a:xfrm>
            <a:off x="6099175" y="2608263"/>
            <a:ext cx="30321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Comic Sans MS" panose="030F0702030302020204" pitchFamily="66" charset="0"/>
              </a:rPr>
              <a:t>n</a:t>
            </a:r>
          </a:p>
        </p:txBody>
      </p:sp>
      <p:sp>
        <p:nvSpPr>
          <p:cNvPr id="198728" name="Text Box 70"/>
          <p:cNvSpPr txBox="1">
            <a:spLocks noChangeArrowheads="1"/>
          </p:cNvSpPr>
          <p:nvPr/>
        </p:nvSpPr>
        <p:spPr bwMode="auto">
          <a:xfrm>
            <a:off x="2347913" y="5586413"/>
            <a:ext cx="361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Comic Sans MS" panose="030F0702030302020204" pitchFamily="66" charset="0"/>
              </a:rPr>
              <a:t>m</a:t>
            </a:r>
          </a:p>
        </p:txBody>
      </p:sp>
      <p:sp>
        <p:nvSpPr>
          <p:cNvPr id="198729" name="Text Box 71"/>
          <p:cNvSpPr txBox="1">
            <a:spLocks noChangeArrowheads="1"/>
          </p:cNvSpPr>
          <p:nvPr/>
        </p:nvSpPr>
        <p:spPr bwMode="auto">
          <a:xfrm>
            <a:off x="2422525" y="3698875"/>
            <a:ext cx="2873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Comic Sans MS" panose="030F0702030302020204" pitchFamily="66" charset="0"/>
              </a:rPr>
              <a:t>1</a:t>
            </a:r>
          </a:p>
        </p:txBody>
      </p:sp>
      <p:sp>
        <p:nvSpPr>
          <p:cNvPr id="198730" name="Text Box 72"/>
          <p:cNvSpPr txBox="1">
            <a:spLocks noChangeArrowheads="1"/>
          </p:cNvSpPr>
          <p:nvPr/>
        </p:nvSpPr>
        <p:spPr bwMode="auto">
          <a:xfrm>
            <a:off x="2386013" y="4141788"/>
            <a:ext cx="323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Comic Sans MS" panose="030F0702030302020204" pitchFamily="66" charset="0"/>
              </a:rPr>
              <a:t>2</a:t>
            </a:r>
          </a:p>
        </p:txBody>
      </p:sp>
      <p:sp>
        <p:nvSpPr>
          <p:cNvPr id="198731" name="Text Box 73"/>
          <p:cNvSpPr txBox="1">
            <a:spLocks noChangeArrowheads="1"/>
          </p:cNvSpPr>
          <p:nvPr/>
        </p:nvSpPr>
        <p:spPr bwMode="auto">
          <a:xfrm>
            <a:off x="2386013" y="3335338"/>
            <a:ext cx="323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Comic Sans MS" panose="030F0702030302020204" pitchFamily="66" charset="0"/>
              </a:rPr>
              <a:t>0</a:t>
            </a:r>
          </a:p>
        </p:txBody>
      </p:sp>
      <p:grpSp>
        <p:nvGrpSpPr>
          <p:cNvPr id="2" name="Group 74"/>
          <p:cNvGrpSpPr>
            <a:grpSpLocks/>
          </p:cNvGrpSpPr>
          <p:nvPr/>
        </p:nvGrpSpPr>
        <p:grpSpPr bwMode="auto">
          <a:xfrm>
            <a:off x="3889375" y="4756150"/>
            <a:ext cx="2463800" cy="979488"/>
            <a:chOff x="2219" y="2979"/>
            <a:chExt cx="1552" cy="617"/>
          </a:xfrm>
        </p:grpSpPr>
        <p:sp>
          <p:nvSpPr>
            <p:cNvPr id="198733" name="Line 75"/>
            <p:cNvSpPr>
              <a:spLocks noChangeShapeType="1"/>
            </p:cNvSpPr>
            <p:nvPr/>
          </p:nvSpPr>
          <p:spPr bwMode="auto">
            <a:xfrm>
              <a:off x="2993" y="2979"/>
              <a:ext cx="0" cy="378"/>
            </a:xfrm>
            <a:prstGeom prst="line">
              <a:avLst/>
            </a:prstGeom>
            <a:noFill/>
            <a:ln w="38100">
              <a:solidFill>
                <a:srgbClr val="336699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8734" name="Line 76"/>
            <p:cNvSpPr>
              <a:spLocks noChangeShapeType="1"/>
            </p:cNvSpPr>
            <p:nvPr/>
          </p:nvSpPr>
          <p:spPr bwMode="auto">
            <a:xfrm>
              <a:off x="2219" y="3595"/>
              <a:ext cx="1552" cy="1"/>
            </a:xfrm>
            <a:prstGeom prst="line">
              <a:avLst/>
            </a:prstGeom>
            <a:noFill/>
            <a:ln w="76200">
              <a:solidFill>
                <a:srgbClr val="3366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77"/>
          <p:cNvGrpSpPr>
            <a:grpSpLocks/>
          </p:cNvGrpSpPr>
          <p:nvPr/>
        </p:nvGrpSpPr>
        <p:grpSpPr bwMode="auto">
          <a:xfrm>
            <a:off x="3889375" y="3714750"/>
            <a:ext cx="3389313" cy="366713"/>
            <a:chOff x="2219" y="2323"/>
            <a:chExt cx="2135" cy="231"/>
          </a:xfrm>
        </p:grpSpPr>
        <p:sp>
          <p:nvSpPr>
            <p:cNvPr id="198736" name="Line 78"/>
            <p:cNvSpPr>
              <a:spLocks noChangeShapeType="1"/>
            </p:cNvSpPr>
            <p:nvPr/>
          </p:nvSpPr>
          <p:spPr bwMode="auto">
            <a:xfrm>
              <a:off x="2219" y="2452"/>
              <a:ext cx="1552" cy="1"/>
            </a:xfrm>
            <a:prstGeom prst="line">
              <a:avLst/>
            </a:prstGeom>
            <a:noFill/>
            <a:ln w="76200">
              <a:solidFill>
                <a:srgbClr val="3366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8737" name="Text Box 79"/>
            <p:cNvSpPr txBox="1">
              <a:spLocks noChangeArrowheads="1"/>
            </p:cNvSpPr>
            <p:nvPr/>
          </p:nvSpPr>
          <p:spPr bwMode="auto">
            <a:xfrm>
              <a:off x="4006" y="2323"/>
              <a:ext cx="34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/>
                <a:t>first</a:t>
              </a:r>
            </a:p>
          </p:txBody>
        </p:sp>
      </p:grpSp>
      <p:grpSp>
        <p:nvGrpSpPr>
          <p:cNvPr id="4" name="Group 80"/>
          <p:cNvGrpSpPr>
            <a:grpSpLocks/>
          </p:cNvGrpSpPr>
          <p:nvPr/>
        </p:nvGrpSpPr>
        <p:grpSpPr bwMode="auto">
          <a:xfrm>
            <a:off x="3889375" y="4179888"/>
            <a:ext cx="3757613" cy="366712"/>
            <a:chOff x="2219" y="2616"/>
            <a:chExt cx="2367" cy="231"/>
          </a:xfrm>
        </p:grpSpPr>
        <p:sp>
          <p:nvSpPr>
            <p:cNvPr id="198739" name="Line 81"/>
            <p:cNvSpPr>
              <a:spLocks noChangeShapeType="1"/>
            </p:cNvSpPr>
            <p:nvPr/>
          </p:nvSpPr>
          <p:spPr bwMode="auto">
            <a:xfrm>
              <a:off x="2219" y="2725"/>
              <a:ext cx="1552" cy="1"/>
            </a:xfrm>
            <a:prstGeom prst="line">
              <a:avLst/>
            </a:prstGeom>
            <a:noFill/>
            <a:ln w="76200">
              <a:solidFill>
                <a:srgbClr val="3366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8740" name="Text Box 82"/>
            <p:cNvSpPr txBox="1">
              <a:spLocks noChangeArrowheads="1"/>
            </p:cNvSpPr>
            <p:nvPr/>
          </p:nvSpPr>
          <p:spPr bwMode="auto">
            <a:xfrm>
              <a:off x="4006" y="2616"/>
              <a:ext cx="5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/>
                <a:t>second</a:t>
              </a: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2518200" y="2643120"/>
              <a:ext cx="3393720" cy="230436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08840" y="2633760"/>
                <a:ext cx="3412440" cy="2323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39015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4069</TotalTime>
  <Words>3664</Words>
  <Application>Microsoft Office PowerPoint</Application>
  <PresentationFormat>On-screen Show (4:3)</PresentationFormat>
  <Paragraphs>1296</Paragraphs>
  <Slides>31</Slides>
  <Notes>12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2" baseType="lpstr">
      <vt:lpstr>Arial</vt:lpstr>
      <vt:lpstr>Britannic Bold</vt:lpstr>
      <vt:lpstr>Calibri</vt:lpstr>
      <vt:lpstr>Calibri Light</vt:lpstr>
      <vt:lpstr>Cambria Math</vt:lpstr>
      <vt:lpstr>Comic Sans MS</vt:lpstr>
      <vt:lpstr>Impact</vt:lpstr>
      <vt:lpstr>Symbol</vt:lpstr>
      <vt:lpstr>Times New Roman</vt:lpstr>
      <vt:lpstr>Office Theme</vt:lpstr>
      <vt:lpstr>Equation</vt:lpstr>
      <vt:lpstr> Dynamic Programming</vt:lpstr>
      <vt:lpstr>Longest Common Subsequence (LCS)</vt:lpstr>
      <vt:lpstr>Example</vt:lpstr>
      <vt:lpstr>Brute-Force Solution</vt:lpstr>
      <vt:lpstr>LCS Recursive Solution</vt:lpstr>
      <vt:lpstr>LCS Recursive Solution</vt:lpstr>
      <vt:lpstr>LCS Recursive Solution</vt:lpstr>
      <vt:lpstr>LCS Recursive Solution</vt:lpstr>
      <vt:lpstr>Computing the Length of the LCS</vt:lpstr>
      <vt:lpstr>Additional Information</vt:lpstr>
      <vt:lpstr>LCS-LENGTH(X, Y, m, n)</vt:lpstr>
      <vt:lpstr>Example</vt:lpstr>
      <vt:lpstr>4. Constructing a LCS</vt:lpstr>
      <vt:lpstr>PRINT-LCS(b, X, i, j)</vt:lpstr>
      <vt:lpstr>Compute Edit (Levenshtein) Distance : ED</vt:lpstr>
      <vt:lpstr>ED Recursive Solution</vt:lpstr>
      <vt:lpstr>ED Recursive Solution</vt:lpstr>
      <vt:lpstr>ED Recursive Solution</vt:lpstr>
      <vt:lpstr>ED Recursive Solution</vt:lpstr>
      <vt:lpstr>ED Recursive Solution</vt:lpstr>
      <vt:lpstr>Computing ED</vt:lpstr>
      <vt:lpstr>Simulation</vt:lpstr>
      <vt:lpstr>Simulation</vt:lpstr>
      <vt:lpstr>Simulation</vt:lpstr>
      <vt:lpstr>Simulation</vt:lpstr>
      <vt:lpstr>Simulation</vt:lpstr>
      <vt:lpstr>Simulation</vt:lpstr>
      <vt:lpstr>Simulation</vt:lpstr>
      <vt:lpstr>Simulation</vt:lpstr>
      <vt:lpstr>Simulation</vt:lpstr>
      <vt:lpstr>Simulation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tmriddle</dc:creator>
  <cp:lastModifiedBy>sumon.ahmed4 sumon.ahmed4</cp:lastModifiedBy>
  <cp:revision>212</cp:revision>
  <dcterms:created xsi:type="dcterms:W3CDTF">2014-09-11T18:03:18Z</dcterms:created>
  <dcterms:modified xsi:type="dcterms:W3CDTF">2022-01-24T05:48:47Z</dcterms:modified>
</cp:coreProperties>
</file>