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ink/ink21.xml" ContentType="application/inkml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ink/ink1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ink/ink20.xml" ContentType="application/inkml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448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1-15T23:45:59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5366 12562 116 0,'3'-5'44'0,"-3"5"-24"0,3-3-6 0,-3 3 15 31,0 0 1-31,0-2 4 0,0 2-7 16,-3-3-4-16,0 1-13 16,-3-1 2-16,0 3 2 0,-3 0-1 15,-3 0 2-15,-3 0-6 16,0 5-3-16,0 3-6 16,0 5 0-16,0 3 0 15,4 5 0-15,2 3-3 0,3 3 0 16,6-1-1-16,3 1 3 15,6-6 0-15,2-3 1 16,4 1 2-16,0-9 1 16,3-4-1-16,0-4 1 15,0-2-4-15,0 0 0 16,0-8-30-16,-4 0-12 0,1-13-62 16</inkml:trace>
  <inkml:trace contextRef="#ctx0" brushRef="#br0" timeOffset="0.5005">5532 12369 116 0,'-3'-5'44'0,"3"8"-24"0,0-3-8 0,0 0 16 16,0 5-1-16,3 0 2 15,-3 3-12 1,3 5-3-16,0 9-8 15,0 1 5-15,-3 1 4 0,0 3 2 0,0 2-1 0,0 0-6 16,0-3-2-16,0-2-4 16,0-3-1-16,0 3-1 15,0-5 1-15,0-4-4 16,0 4 5 0,0-3 2-1,0-11-1-15,0 0-3 16,0-2 2-16,0-3 3 15,0 0 4-15,0-5-6 16,0 0-1 0,6-1 2-16,0-2-8 15,-6 0 0-15,6 0 2 16,-3-2 2 0,0-1-3-16,0 1-1 15,3-1 3-15,0-2 1 16,3 0-3-16,0-1 1 15,0 4-2-15,0-1-2 16,3 3 0-16,-1 0 0 16,1 3 3-16,0 2 2 15,0 3-2-15,-3 6 0 0,3 4 3 0,-3 4 1 16,0 1 3-16,-3 4 3 16,0 5-2-16,-3 2 1 15,0-2-5-15,0-3 0 16,0-2 1-16,0-3 2 15,-3-1-8-15,0-7 0 16,0-2-22-16,0-1-7 0,0-5-30 16,0 0-12-16</inkml:trace>
  <inkml:trace contextRef="#ctx0" brushRef="#br0" timeOffset="1.5005">5866 12599 152 0,'-3'-2'57'0,"3"4"-30"0,0 1-25 0,0-3 14 16,0 5 5-16,0 3 7 15,0 3-6-15,0 2-3 0,0 0-11 16,0 1-3-16,0 1 1 0,0 7-3 0,0-4 0 15,3-2-1-15,0-3-2 16,-3-5-37-16,0 0-15 16</inkml:trace>
  <inkml:trace contextRef="#ctx0" brushRef="#br0" timeOffset="2.5005">5845 12446 192 0,'-6'-3'74'0,"9"-2"-40"0,-3 2-51 0,0 3 7 16,0 0-20-16,3 0-6 16,3 0-30-16,0-2-12 15</inkml:trace>
  <inkml:trace contextRef="#ctx0" brushRef="#br0" timeOffset="3.5005">5940 12385 148 0,'0'5'55'0,"0"1"-30"0,0 4-29 0,3-2 10 16,0 8 19-16,0 5 11 16,0 3-10-16,0 3-2 15,0 2-14-15,0 2-4 0,0-1 0 16,3 1-3-16,0 1-2 15,0-6 2-15,-3-2 2 0,6-8-33 16,0-3-13-16,-3-2-55 31</inkml:trace>
  <inkml:trace contextRef="#ctx0" brushRef="#br0" timeOffset="4.5005">6273 12570 108 0,'3'-8'44'0,"0"6"-24"0,0-4 1 16,-3 6 19-16,0-2-4 15,-3-1-1-15,-3 3-11 32,1 0-4-32,-4 0-12 0,-3 3-3 0,-6 2-1 15,-3 6-5-15,3 5-1 16,0 2 1-16,3 3 0 15,3 3-2-15,4 5 0 16,2-2 2-16,6-4 0 16,6-4-2-16,5-3 2 15,4-3 5-15,0-5 5 0,3-8-1 16,0-16 1-16,3-2-5 16,-6-4-1-16,0-1 1 15,-4-4 2-15,-5-2-3 0,-3-3-2 16,-3-5-5-16,-3 0-2 15,-3 0-2-15,0 5 2 32,-2 6 4-32,2 5 3 0,0 2-2 15,0 6 0-15,3 5-1 16,0 6 0-16,0 4 0 16,3 11-2-16,3 14 5 15,3-1 1-15,3 3 11 16,3 6 6-16,2-1-1 15,1 1-1-15,0-1-9 0,3 3-3 16,-3-5 1-16,-3-3 1 16,0-8-45-16,6-5-21 15,5-8-57 1</inkml:trace>
  <inkml:trace contextRef="#ctx0" brushRef="#br0" timeOffset="5.5005">5416 15661 104 0,'0'-3'41'0,"0"6"-22"0,3-3-14 0,-3 0 13 15,0 0 1-15,3 5 1 16,0 3 2-16,0 5 3 15,3 6-9-15,-3 7-4 16,0 14-7-16,0 0-4 0,0-1 2 16,0 6 0-16,0-5 3 0,0-3 1 15,0-3 3-15,0-7-3 16,0-3 1-16,0-3-3 16,0-3 2-16,0-2-4 15,-3-3-2-15,0-7 0 0,0 4 1 16,0-7 3-16,0 5 2 15,0-8 1-15,0 0 0 16,0-3 0-16,0-2 2 16,-3 2-3-16,3-7 1 0,-3 4-5 15,0-7 0-15,0-8-3 16,0 0-1-16,0-3 1 16,0-2 0-16,0 2 0 31,3-16 2-31,0 3-3 0,3 3-2 15,0-1 2-15,3 3 0 16,3 3 1-16,0 3 2 16,9 2-3-16,-1 3 0 15,1 5 1-15,0 5 2 16,0 6-1-16,0 5-1 16,3 5 1-16,-3 6-1 0,-1 2 2 15,-5 3 3-15,-3 0 2 16,-3 0 1-16,-6 2 0 15,-3 1 2 1,-3 2-5-16,-6-5-3 16,-2-3 1-16,-7-2 0 15,0-11-6-15,0 0-2 16,3 0-7-16,3-11-3 0,3 6-11 16,3-3-6-16,3 5-36 15,3-2-14-15,9 0-8 16</inkml:trace>
  <inkml:trace contextRef="#ctx0" brushRef="#br0" timeOffset="6.5005">5824 15698 124 0,'-3'-3'49'0,"3"3"-26"0,-3 0-16 0,0 0 13 0,0 0 10 16,-3 3 8-16,0 2-14 16,-6 3-3-16,3 3-13 15,-6 4-7-15,1 1-2 0,2 5 1 16,3 6 0-16,3-3 2 0,3 0 1 16,3-6-1-16,6-2 1 31,3-3-2-31,3-5-1 15,-3-3 5-15,-1-5 4 0,1-10-5 16,0-9-2-16,0 3 1 16,0-2 0-16,-3-3-4 15,0 8 1-15,-3-1 2 16,0 1 1-16,-3 5 3 16,0 3 1-16,0 2-6 0,0 3-2 15,0 5 2-15,0 1 1 16,3 2 4-16,0 0 1 15,3 0-3-15,0 0-3 16,0 13-3-16,3-8-1 16,0-3-14-1,0-2-6-15,0 0-35 16,0-10-65 0</inkml:trace>
  <inkml:trace contextRef="#ctx0" brushRef="#br0" timeOffset="7.5005">5940 15698 140 0,'-3'0'55'0,"6"2"-30"0,-3 4-29 15,3-1 8-15,0 3 20 16,0 0 13-16,0 5-5 16,3 0-3-16,0 1-17 15,0 4-5-15,3-2-1 0,0-5-3 16,-6 2 3-1,-3-5 3-15,0-3-1 16,-3-10-1 0,0-3 2-16,0 2 2 15,0-1-4-15,3-4-2 16,0 0-2-16,3-2-3 16,6 0 1-16,3 0-1 31,0-1 0-31,2 1 0 0,1 3-3 15,0-1 0-15,0 3-20 16,-3 3-10-16,0 0-36 16,0 2-58-1,0 3 26-15</inkml:trace>
  <inkml:trace contextRef="#ctx0" brushRef="#br0" timeOffset="8.5005">6145 15737 184 0,'-5'3'68'0,"10"2"-36"0,-2 3-37 16,0-2 12-16,0-1 14 16,6 0 10-16,3 0 2 31,0-2 1-31,0 0-19 16,3-3-5-16,3-3 1 0,-3 0-7 15,0-2 0-15,-1-3-2 0,1 0 1 16,-3-5-2-16,-3 5 2 15,-3-2-2-15,-3-1-1 16,-3 3 1-16,-6 0-1 16,-3 3-7-16,-3 2-3 0,0 3 3 15,-5 3 4-15,-4 5-3 16,3 2 2-16,-3 4 0 16,6 1 2-16,6 1 1 15,0 5 3-15,3 3 5 16,6-3 6-16,6-2-5 0,6-6 0 15,0 3-4-15,3-5-3 0,6-3-11 16,-3-3-6-16,0-10-21 16,-1-9-6-1,1 1-46-15,-3 0-40 16,0 0 50-16</inkml:trace>
  <inkml:trace contextRef="#ctx0" brushRef="#br0" timeOffset="9.5005">6375 15735 180 0,'0'2'68'0,"0"6"-36"0,3 6-18 0,0-6 20 15,-3 2-8-15,3 6-3 16,-3 3-2-16,3 2-1 16,0-5-11-16,-3-3-3 0,0-3-2 0,0-4 0 15,0-1 0-15,0-8 2 16,3-2 1-16,0-6-6 15,-1-4 0-15,4-1-6 16,6-5 1-16,3 5 2 16,0-3 1-16,0 6-2 0,3 2 2 31,-3 3 3-31,0 3 3 16,0 5 2-16,-1 8 1 0,1-3 0 15,-3 9 2 1,-3-4-5-16,-3 6-1 0,0 3-2 15,-3 2 1-15,0-8-9 16,-3 0-1-16,0-2-25 16,0-3-11-16,0 0-16 0,0-8-6 15</inkml:trace>
  <inkml:trace contextRef="#ctx0" brushRef="#br0" timeOffset="10.5005">6717 15425 216 0,'0'-13'82'0,"3"29"-44"0,0 0-33 16,-3-8 19-16,0 8 2 16,0 5 7-16,0 13-12 0,0 1-2 31,0 4-11-31,3 4-5 0,0-4 0 0,0 9-2 15,0-8 2 1,0-6-2-16,0-10 2 0,0 0-15 16,0-9-5-16,-3-4-37 15,0-3-18-15,0-5-37 16</inkml:trace>
  <inkml:trace contextRef="#ctx0" brushRef="#br0" timeOffset="11.5005">6595 15685 260 0,'-6'-6'99'0,"9"6"-54"0,0-2-48 0,-3 2 19 15,6 0 8 1,6 0 9-16,6 0-8 16,2-3-3-16,7 0-12 15,3 3-4-15,0 0-2 0,-3 0-18 16,-4 0-5-16,1 0-68 15,-6 3-28-15</inkml:trace>
  <inkml:trace contextRef="#ctx0" brushRef="#br0" timeOffset="12.5005">5830 15700 104 0,'0'-5'41'0,"0"5"-22"0,0-3-7 16,0 3 16-16,0 0-5 15,0 0 1-15,0 0-7 16,0 0-2-16,0 0-9 16,0 0-2-16,0 0 0 0,-3 3-2 0,3 2-2 31,-3 1 3-31,3 2 2 16,0 2 0-16,0 1 2 15,0-1-4-15,3 4 0 0,0-4-1 16,-3-2-2-16,3 0-17 15,-3-3-6-15,3-2-62 16</inkml:trace>
  <inkml:trace contextRef="#ctx0" brushRef="#br0" timeOffset="13.5005">12390 11782 116 0,'0'-5'44'0,"-9"2"-24"0,15 3-13 0,-6 0 15 15,0 0 0-15,3 5 2 16,0 3 2-16,-3 5 3 0,3 9-15 15,0 7 7-15,0 0 3 0,-3 3-8 16,0-1-4-16,0-2-5 16,0-2-2-16,0-3-3 15,-3-3 1-15,0-3 0 0,3-4 3 16,0-4-3-16,0 1 0 16,3-3-14-16,-3-3-6 15,0-5-20-15,0 0-9 16,-6 0-116-1,6 0 74 1</inkml:trace>
  <inkml:trace contextRef="#ctx0" brushRef="#br0" timeOffset="14.5005">12378 11840 72 0,'-12'-3'27'0,"12"3"-14"0,0-2-15 16,0-3 41-16,0-1-13 15,0 1 1 1,0 0-2 0,0-1-1-16,0-2 2 15,0 0-8-15,3 1 0 0,3-1-11 16,0 0 0-16,3 0 0 0,3 0 1 15,3 0 2-15,0 0-5 16,0 3-3-16,0 5-1 16,6 2-1-16,-4 4-3 15,4 2 0-15,-6 2 2 0,-3 1 2 16,-9 2 0-16,-6 5 2 16,-6 4 0-16,0-1 1 0,-3 0-2 15,-3-5-2 1,1 0 1-16,2-3 1 0,0-3 1 15,3-2 1-15,3 0-5 16,0 0 1-16,3-2-2 0,0-4-2 16,3 4 3-16,3-4 0 15,3 1 1-15,3 2 0 16,3 0 0-16,6 1 0 16,8-1 2-16,-5 0 1 15,-3 3 1-15,0 3 0 31,-6 2 4-31,-3 0 5 0,-6-2 4 16,-3-1 4-16,-12 1-7 16,0 0-1-16,-3-1-7 15,-6-2-2-15,0 0 0 16,-2-3 2-16,-1-2-5 16,6-3-1-16,3 0-27 15,0 0-9-15,6 0-13 0,3 0-5 16,6 0-39-1,0 0-26-15,9 3 54 16</inkml:trace>
  <inkml:trace contextRef="#ctx0" brushRef="#br0" timeOffset="15.5005">12890 11898 112 0,'12'-5'44'0,"-3"-3"-24"0,0 3-24 16,-3-3 65-16,-3-3-15 16,0 1-6-16,-3-4-7 15,0 7-20-15,-3-1 1 0,-3 0 2 0,-3 2-4 16,-3 4 1-16,-6-1-8 15,-2 6-1-15,-4 15-2 16,-6 9-2-16,0 2-4 16,3 5 0-16,4 1 4 15,8-4 2-15,6-2 2 16,9-2 2 0,9-1 1-16,6-2 3 15,5-5-1-15,7-3 0 16,3-6-3-16,3-7 1 15,2-3-11-15,4-5-4 16,-3-1-45-16,-6 1-20 16,-4-3-42-16</inkml:trace>
  <inkml:trace contextRef="#ctx0" brushRef="#br0" timeOffset="16.5005">12340 14856 112 0,'15'-2'44'0,"-15"2"-24"0,3 0-10 15,-3 0 14-15,0 0-7 16,3 5-2-16,0 0 0 15,2 3 1-15,-5 3-9 16,6 13 5-16,-6 5 1 16,0 5 9-16,-3 3 6 0,0 0-11 15,-2 3-2 1,5-6-9-16,-3-2-4 0,0-3-1 16,3-2 1-16,0-6 1 15,0-5 1-15,0-3-2 16,0-5 1-16,0-3-22 15,0-5-7-15,0-3-60 16,-6 1-48-16,6-3 50 16</inkml:trace>
  <inkml:trace contextRef="#ctx0" brushRef="#br0" timeOffset="17.5005">12393 14872 116 0,'-6'-2'44'0,"-6"-1"-24"0,3 3-4 0,4 0 18 16,-1 0-3-16,3-3-1 15,0 1-5-15,0-1-2 0,0 0-12 16,9 1-2-16,0-4-2 0,5 1 1 16,4-3 0-16,3 0 0 15,0 0 0-15,0 3-4 16,0 2-1-16,6 3-3 0,-1 3-1 16,1 5 1-16,-6 3 0 31,-6 2-3-31,-9 3 2 15,-9 5 5-15,0 5 5 0,-3-2-5 16,-3-3 0-16,-3-2 0 16,-2-3 0-16,2-6-2 15,3-2 1-15,0 0-4 16,3-3 0-16,3 1-1 16,0-1 0-16,3-2-3 0,6-1 1 15,3 4 2-15,3-4 1 16,3 4 1-16,0 4 0 15,6-2-3-15,8 3 0 16,-5-1 4-16,-6 6 3 16,0 0 5-16,-6 5 11 31,-12-2-2-31,-6-3-2 16,-3-3-1-16,0 0-6 15,-3-5-3-15,-6-3-1 16,4-2-1-16,-1-1-5 15,-3-2-1-15,-3 0-17 16,6 0-7-16,9 0-62 16,3 0-16-1</inkml:trace>
  <inkml:trace contextRef="#ctx0" brushRef="#br0" timeOffset="18.5005">12709 14864 100 0,'6'-13'38'0,"-3"10"-20"0,3-2-6 31,-6 5 16-31,3 0 1 0,3 3 3 16,0 5-2-16,0 2 1 15,-4 11-17-15,1 9 1 0,0 1 1 16,-3 1 7-16,0 0 3 15,0-6-7-15,0 6-4 16,0-3-8-16,0-5-3 16,0-3-2-16,0-5-2 15,0-3-8-15,0-2-3 16,0-3-23-16,0 0-10 16,0-3-17-16,-3-2-5 15,0-6-15 1</inkml:trace>
  <inkml:trace contextRef="#ctx0" brushRef="#br0" timeOffset="19.5005">12727 14875 124 0,'-9'-11'46'0,"9"9"-24"0,-6-4-4 0,6 4 18 16,0-1-3-16,0-2 3 15,0-1-11-15,3 1-6 16,0-3-10-16,3 0-4 0,3 0-1 16,3 3 0-16,5-3 0 0,4 3 0 15,3 2 0-15,0 1-5 16,-3 4-1-16,0 4 3 15,-1 1 1-15,-2 4 6 16,-6 2 5-16,-3 0 2 16,-3 1 3-16,-6-1-1 15,-6 0-1 1,-3 6-6-16,-3-9-2 16,-6 4 2-16,-2-4 1 15,-1-2-3-15,0-3 0 0,3-7-10 16,0 2 0-16,3-3-27 15,3 0-10-15,0 1-46 16,3-4-21-16,4-1 3 16</inkml:trace>
  <inkml:trace contextRef="#ctx0" brushRef="#br0" timeOffset="20.5005">10033 14796 144 0,'0'-8'55'0,"3"8"-30"0,0 0-21 0,-3 0 15 16,3 2 4-16,0 6 6 0,0 5-3 15,0 6-1-15,0 2-13 16,0 16 1-16,3 0 1 0,-6 0-3 16,3 0 1-16,0-5-5 31,-6 2-2-31,0-2-2 0,0-8-3 16,0-3-2-16,3-5-1 15,-3-3-34-15,3-5-12 16</inkml:trace>
  <inkml:trace contextRef="#ctx0" brushRef="#br0" timeOffset="21.5005">10045 14835 172 0,'-3'-8'66'0,"3"6"-36"0,0-6-11 15,0 8 21-15,3-3-7 16,0 0 0-16,6 1-18 16,6-4-7-16,-1 1-5 15,4 0-3-15,3 2 1 0,6 3-1 16,-3 6 0-16,0 1 0 0,2 7 0 15,-5 2 6-15,-3-1 6 16,-3 1 0-16,-6 5 1 16,-6 6 1-16,-6-3 4 15,-6 0-6-15,-3-9 1 16,-6 1-4-16,-6-5 2 16,-2-3-6-16,-4-6-3 0,0 1-19 15,6-11-6-15,3 0-35 16,4 0-13-16,5 0-51 15</inkml:trace>
  <inkml:trace contextRef="#ctx0" brushRef="#br0" timeOffset="22.5005">10265 11875 148 0,'6'-3'57'0,"6"-10"-30"0,-3 5-14 15,-6 5 19-15,0-5-3 16,-3 3 1-16,0-3 0 15,0 0 1-15,0 0-16 16,0 0 2-16,-6 0 1 0,-3 0-6 0,-3 3-2 16,-3 2-5-16,-6 3-4 15,-3 6-3-15,-8 1 1 16,-4 17-1-16,3 3-2 31,1 5 0-31,5 5 3 16,6 0 4-16,3-3 3 0,9-2 2 15,6-1 2-15,9-1-1 16,6-7 2-16,15 1-2 16,6-5 2-16,5-9-4 15,10-7-2-15,-4-6-13 16,7-5-5-16,-3-2-78 0,-1-3-34 16,-11-11 9-1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1-15T23:45:59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14688 10970 172 0,'-3'-27'66'0,"3"17"-36"0,0 7-15 0,0 3 18 15,0 0-5-15,0 5-2 16,3 11-1-16,0 8-1 16,0 8-13-16,0 7 0 0,-3 6 2 0,0 8-7 0,0 3-3 15,0-1-2-15,0-4 1 16,3-12-1-16,-3-4 2 15,0-9-22-15,0-7-9 16,0-6-24-16,0-5-7 16,3-16-42 15</inkml:trace>
  <inkml:trace contextRef="#ctx0" brushRef="#br0" timeOffset="1">14685 10993 136 0,'-12'-10'52'0,"9"-3"-28"0,0 5-2 16,-3 5 20-16,3-5 2 15,0 0 1-15,0 3-8 16,1-3 0-16,7-3-21 31,7 3-7-31,3-2-2 0,6 2-4 0,9 0-2 16,3 5-3-16,-1 6 1 15,1 5-1-15,-3 13 0 16,-6 6 2-16,-9 2 2 16,-9 0 3-16,-9 5 2 15,-9-2-1-15,-6-6-1 16,-6-2 1-16,0-5 1 0,0-3-1 15,1-3-1-15,2-3-3 16,3-2-2-16,0 0-15 16,9-2-7-1,3-1-33-15,6 0-13 16,3 0-46-16,9 3-22 16,3-2 70-16</inkml:trace>
  <inkml:trace contextRef="#ctx0" brushRef="#br0" timeOffset="2">15039 11232 196 0,'-8'-8'74'0,"5"5"-40"0,0-2-27 0,0 5 20 16,0 0 4-16,-3 0 5 15,0 0-10-15,-3 2-6 16,0 4-11-16,-3 7-6 0,3 5-2 15,0 6-4-15,3 13 0 16,6-5 2-16,6-3 0 16,6 0 5-16,6-8 5 0,3-5 8 15,5-8 4-15,1-8 1 16,-3-8-2-16,0-10-2 16,-3-3-1-16,-6-6-1 15,-6-2 0-15,-4 0-6 0,-5 2-2 16,-5 4-4-16,-7 1-1 31,-6 7-3-31,0-1-3 16,0 5-23-16,0 8-7 15,0 3-30-15,3 6-13 0,7-1-54 16,2 3-35 0,3 3 78-16</inkml:trace>
  <inkml:trace contextRef="#ctx0" brushRef="#br0" timeOffset="3">15391 11200 208 0,'0'-5'77'0,"0"-9"-42"0,-3 20-12 0,0-9 24 16,0 6-11-16,-3-1-3 0,-3 1-17 15,-6 0-7 1,-3 2-6-16,0 0-3 0,3 3 1 0,6 0-6 16,1 3 1-1,11 2-3-15,5 0 2 0,1 3 3 16,3 2 1-1,0 6 1-15,0 3 0 0,-3-3 4 16,-3 2 2-16,-3-8 6 16,-6-2 5-16,-3 0-3 0,-3-5 0 15,-6-1-8-15,-3-2-4 16,3-2-21-16,-2-4-8 16,5-2-21-16,0 0-10 15,6-2-44 1,6-6-37-16,12-8 53 15</inkml:trace>
  <inkml:trace contextRef="#ctx0" brushRef="#br0" timeOffset="4">15540 11213 228 0,'-6'-5'88'0,"6"2"-48"0,-15 3-27 0,12 0 22 0,-3 3-14 15,-3-1-4-15,-3 4-13 16,3-1-4-16,3 3-1 16,3 3-2-16,3-1-1 15,6 3 3-15,3 3 0 0,0 0 1 16,3 5 0-16,3 3 6 16,-3-3 4-1,-4 0 12-15,-5 1 6 16,-6-7 5-16,-5-1 5 15,-4-4-17-15,-6-2-7 0,-3-3-13 16,0 1-3-16,0-6-22 0,3 0-7 16,7 0-26-16,2-3-11 31,3-7-48-31,12-1-38 16,3-10 61-16</inkml:trace>
  <inkml:trace contextRef="#ctx0" brushRef="#br0" timeOffset="5">15694 11229 244 0,'-6'0'90'0,"9"0"-48"0,-6 3-49 16,6 2 16-16,-3 3 16 16,0 5 11-16,0 6-14 15,0 2-5-15,0 8-10 16,3 0-5-16,-3-3 1 0,3 1-11 15,0-6-4-15,0-8-58 16,0-2-24-16,-3-6-16 16</inkml:trace>
  <inkml:trace contextRef="#ctx0" brushRef="#br0" timeOffset="6">15617 11139 264 0,'-15'-8'101'0,"15"5"-54"0,3-2-66 15,0 5 13-15,-3-3-28 16,6-2-7-16,3 0-56 16,6-3-23-16</inkml:trace>
  <inkml:trace contextRef="#ctx0" brushRef="#br0" timeOffset="7">15846 10877 244 0,'-6'0'90'0,"9"3"-48"0,3 7-53 16,-3 3 13-16,0 14 16 0,0 5 12 16,3 7-2-16,-3 4-1 15,3-1-15 1,-3 6-1-16,0-1 2 0,3 1-7 0,-3 0-3 16,0-6-2-16,0-8 1 15,0-7-1 1,-3-3 2-16,0-9-9 0,0-7-1 15,-3-10-7 1,3-12-4-16,0-1 1 16,6-9 0-16,3 0-8 0,3 0-2 0,5 6 13 15,7 2 5-15,0 5 6 16,0 6 4-16,0 5 13 16,-4 8 8-16,1 2 2 15,-6 4 3-15,-6 4-2 0,-6 9 2 16,-6-4-9-16,-6 4 0 31,-9-6-7-31,-8-2-1 0,-4-4-15 16,-6-4-6-16,3-3-13 15,4-3-5-15,5-2-17 16,3-6-9-16,6-2-135 31,15-29 76-31</inkml:trace>
  <inkml:trace contextRef="#ctx0" brushRef="#br0" timeOffset="8">16117 10919 208 0,'3'-16'79'0,"0"16"-42"0,9 16-26 15,-6-5 23-15,0 7 2 16,0 6 5-16,-3 8-9 15,-3 0 0 1,3 5-18-16,-6 8-4 0,0 0-4 0,3-3 1 16,-3 6-4-1,3-6-2-15,0-5 0 16,0-10-30-16,3-4-10 0,3-1-43 0,0-12-17 0</inkml:trace>
  <inkml:trace contextRef="#ctx0" brushRef="#br0" timeOffset="9">16361 11240 244 0,'9'2'93'0,"-9"-2"-50"0,27 8-33 0,-15-5 47 16,0-1-33-16,8 1 17 16,-2 0-24-16,0-6 2 15,3 3-11-15,0-5-1 16,-3 2-4-16,-3-5-17 31,-4 3 7-31,-5-8-30 16,0 5 21-16,-12-6-20 15,3 4 21-15,-17 2 1 0,-1 3 9 0,-12 5 8 32,3 8-2-32,-11 7 7 0,5 9 15 0,6 3 10 15,6 4 3-15,9 9 2 16,6-3-20-16,9 0-6 0,12-5-1 0,6-6-9 31,6 1-1-31,12-11-107 16,-1-3 58-16,16-13-141 15,-3 0 106-15</inkml:trace>
  <inkml:trace contextRef="#ctx0" brushRef="#br0" timeOffset="10">14560 11822 168 0,'-9'18'66'0,"6"-15"-36"0,0 2-7 16,3-5 26-16,0 0-7 0,0 0 0 16,0 0-9-16,0 0-3 15,0 0 1 1,6-11-17-16,0 1-8 0,3-6-2 15,6-3-5-15,6-2-2 16,-3-2 2 0,3 1 2-16,-4 4 0 15,1 5-1-15,0-1-2 0,-3 6 1 0,0 0-1 16,3 6-2-16,3 4 0 0,2 6 3 16,1 8 0-16,0 3 3 15,0 2 1-15,6 5 1 16,-4 6-5-16,1-5 1 31,-3-6 2-31,-3 0 1 0,3-10 1 16,2-6 2-16,1-8-1 15,3-7 2-15,0-9-4 16,0 1-2-16,-1-4 2 16,4-1 0-16,-3 1-6 15,-3 4 0-15,-1 2-1 16,1 3 2-16,0 5-1 0,0 5 1 15,0 6 2-15,2 5 0 16,4 2 8-16,0 6 5 16,0 0-4-16,-4 0-1 15,1-3-2-15,3-5-1 16,3-3-3-16,-4-2-2 16,4-6 1-1,3-4-1-15,-1-4 0 16,4-2 2-16,3 2-6 15,-7 3-1-15,1 3-1 16,-3 8 4-16,0 5 1 16,5 5 1-16,-2 5-3 0,3 9 2 15,2-3 5-15,4-3 2 16,11-11 0-16,4-12 1 16,5-14-6-16,-8 0-3 0,-7 0-17 15,-5 0-5-15,-12 3-182 31,3 2 112-31</inkml:trace>
  <inkml:trace contextRef="#ctx0" brushRef="#br0" timeOffset="11">14971 12147 168 0,'3'-3'63'0,"0"1"-34"0,0-6-12 0,-3 5 20 0,3 1-6 16,-3-4 2-16,0-2-8 15,-3 0-1-15,0-2-13 16,-6-3 0-16,0-1 2 0,-3 4-1 16,-9 7 1-16,-8 3-10 0,-4 5-1 15,3 6-4-15,-3 5 0 16,1 8 0-16,-1 5-2 15,3 13 3-15,9-2 2 16,6-1 6-16,15 1 4 16,9 2-2-16,9-10 0 15,12-3-1 1,9-5 0-16,5-11-11 16,4-10-3-16,-3-3-50 15,-4-3-20-15,1-2-52 16</inkml:trace>
  <inkml:trace contextRef="#ctx0" brushRef="#br0" timeOffset="12">14539 12637 152 0,'0'5'57'0,"0"8"-30"0,3 24-14 0,0-16 19 16,-3 6-1-16,0 7 4 15,0 0-8-15,0 4-4 16,0-7-13-16,0-4-4 0,0-3 0 16,0-3-3-16,0-3-2 0,0-5-27 15,0-2-12-15,-3-6-69 16,0 1-31 0</inkml:trace>
  <inkml:trace contextRef="#ctx0" brushRef="#br0" timeOffset="13">14536 12631 112 0,'-6'-5'44'0,"6"5"-24"0,-3-3-8 0,3 3 13 16,0 0 13-1,0-2 6-15,0 2-8 16,0-3-2-16,0 0-19 0,3 1 0 0,3-4-1 16,3 1-3-16,3 0 1 0,6-3-7 15,3 3-1-15,0 2-4 16,-3 3-1-16,-1 5-1 15,-2 6 0-15,-6 2 2 16,-3 3 0-16,-9 0 2 0,-6 5 1 16,-3 5-1-16,-2-4 1 31,2-4-2-31,0-2 2 0,3-3-4 16,3 0 0-16,6-5-8 15,9 3 3 1,9 0 2-16,2 2 3 15,4 0 1-15,0 3 0 16,-6 0 0-16,-3 5 8 16,-6 0 5-16,-6-2 5 0,-6-1 3 15,-3-2-9-15,-6-3-2 16,-9-2-6-16,-3-3-1 16,0-3-17-16,1-2-5 15,2-3-24-15,3 0-8 16,6-3-48-1,6-5-43 1,3 3 55-16</inkml:trace>
  <inkml:trace contextRef="#ctx0" brushRef="#br0" timeOffset="14">15025 12658 124 0,'0'-8'49'0,"3"5"-26"0,-3-2 6 16,0 2 23 0,-3 1-4-16,0-1 1 15,-3 0-16-15,-6 3-6 0,-3 6-15 16,-3 1-5-16,0 4-1 0,-3 18-1 15,-3 0 0-15,4 8 1 16,8 6 3-16,12-4 7 0,3-4 4 16,9-4-1-16,8-1-2 15,7-9-5 1,6-5-2-16,3-6-20 16,-1-5-5-16,1-10-94 15,-3-13-41-15,-9-4 28 16</inkml:trace>
  <inkml:trace contextRef="#ctx0" brushRef="#br0" timeOffset="15">14718 13232 184 0,'-3'0'68'0,"3"2"-36"0,0 9-18 0,0 0 22 0,0 5 13 16,0 10 7-16,0 6-19 15,-3 2-7-15,0 3-18 16,0-2-5-16,0-4-1 0,3 1-5 16,0-5-1-16,-3-6-16 0,3-5-4 15,0-3-36-15,0-13-17 16,0 0-34-1,0-6-26-15,0-4 57 32</inkml:trace>
  <inkml:trace contextRef="#ctx0" brushRef="#br0" timeOffset="16">14712 13258 168 0,'-3'-10'66'0,"0"4"-36"0,0 1-11 0,3 2 23 0,0 1-3 15,0-1 1 1,0-2-18-16,3-6-8 0,0 6-8 16,3-3-7-16,3 3 0 0,6-3-1 15,6 0-2-15,5 3 7 16,1 2 5-16,-3 6-4 15,0 10 0 1,3 0 4-16,-9 3 5 16,-7 5 4-16,-5-2 4 15,-6-1-2-15,-6-2 0 16,-8 5-6-16,-10-2-3 16,-6-3-5-16,3-3-2 15,0 0-21-15,4-2-10 16,2-6-35-16,6 3-12 0,3 0-56 15</inkml:trace>
  <inkml:trace contextRef="#ctx0" brushRef="#br0" timeOffset="17">14483 13772 152 0,'-6'2'57'0,"6"1"-30"0,-3 5-32 0,3 16 51 16,0 5-7-16,0 8-7 15,0 5-7-15,0 6-15 16,0-6 2-16,0-2 4 0,0-3-10 16,0-5-4-16,0-1 1 0,0-4 2 31,0-3-7-31,0-9-3 0,0-1-35 0,0-12-91 31</inkml:trace>
  <inkml:trace contextRef="#ctx0" brushRef="#br0" timeOffset="18">14486 13883 180 0,'-3'-6'68'0,"3"4"-36"0,3-1-37 0,3-2 49 16,3-3-19-16,0 3-9 16,3-6-8-16,2 3-5 15,1 0-3-15,3 11 1 0,-3 5-1 16,3 0 2-16,-3 2 3 31,-9 3 4-31,-3 1 0 0,-9 2 2 16,-3-1-6-16,0 1-1 15,-3 0 0-15,0-3 0 16,3-2-7-16,0 0 0 16,6-3-4-16,3-1 0 15,6 7 1-15,9-1 4 16,6 8-1-16,3 0-1 0,-3 0 3 15,-4 1 0-15,-5 1 9 16,-3 1 5-16,-6-3 5 16,-6 3 3-16,-12 0-9 15,-2-5-2-15,-4-4-6 0,-3-1-1 16,-3-4-12-16,3-2-7 31,3-8-27-31,4-8-12 0,2 0-55 16</inkml:trace>
  <inkml:trace contextRef="#ctx0" brushRef="#br0" timeOffset="19">14780 13907 184 0,'-2'2'68'0,"2"11"-36"0,0 14-29 0,2-11 17 16,-2 15 16-16,0 7 12 15,0 1-14-15,0 1-5 16,0 0-17-16,0-6-8 0,3-5 0 16,-3-5-12-16,3-6-2 15,0-4-35-15,0-17-96 16</inkml:trace>
  <inkml:trace contextRef="#ctx0" brushRef="#br0" timeOffset="20">14775 13862 172 0,'0'-27'66'0,"3"6"-36"0,5 5-11 16,-2 11 23-16,6-3-1 0,6 0 2 15,0 0-14-15,3 5-8 16,6 3-12-16,-4 6-4 0,1 12 1 16,-6 3 1-16,-3 3 1 15,-9 3 4-15,-6-1 5 16,-6 0-7-16,-6-4-1 16,-3-4-7-1,-15 1-2-15,4-1-29 16,-4-10-13-16,6 3-51 15,-3-3-21-15,6-11 9 16</inkml:trace>
  <inkml:trace contextRef="#ctx0" brushRef="#br0" timeOffset="21">15605 12062 124 0,'3'3'46'0,"0"5"-24"0,-3 3 1 16,3-4 21-16,-3 4-7 15,0 8-1-15,0 2-3 16,0 3-1-16,-3 2-17 16,3 3-7-16,-3 0-1 0,3-2-2 0,0-4 2 15,0-1-6-15,0-4-1 16,0-5-29-16,0-2-10 15,0-3-27-15,0 0-9 16,0-3-9 0</inkml:trace>
  <inkml:trace contextRef="#ctx0" brushRef="#br0" timeOffset="22">15623 12097 108 0,'-9'-3'44'0,"3"0"-24"0,3 1-24 16,0-3 85-1,0 2-24-15,0-2-13 16,3-3-10 0,0 0-21-16,3 0-3 0,6 0-3 0,3 0-6 0,3 3 0 15,6 2-1-15,-1 8 0 16,4 3 0-16,-3 5 2 16,-3 1 5-16,-6 2 4 15,-3-1 5-15,-9 4 4 16,-12-1-8-1,0-2-2-15,-6-2-6 16,0-4-1-16,-3 1-1 16,4-3-2-16,-7-3-24 0,6 0-9 15,9 1-82 1,6-1-4 0</inkml:trace>
  <inkml:trace contextRef="#ctx0" brushRef="#br0" timeOffset="23">15471 12573 168 0,'0'0'63'0,"0"5"-34"0,3 9-23 0,0-4 17 0,0 9-1 31,-3 12 4-31,0 6-3 16,0 0-2-16,0-2-11 0,0 7 0 0,0-5 3 0,0-5-5 15,0-3-2-15,0-8-6 0,0-2-2 31,0-6-32-31,0-2-15 16,-3-6-46 0,0-10-32-16,0-9 55 15</inkml:trace>
  <inkml:trace contextRef="#ctx0" brushRef="#br0" timeOffset="24">15486 12629 88 0,'-3'-11'33'0,"3"8"-18"0,-3-5 9 0,3 6 16 16,0-1 6-16,0 0 4 15,0 1-14-15,0-1-4 16,3 1-19-16,3-4-3 0,0 1 0 16,12 0-6-16,0 2 0 15,-1 3 0-15,1 3 2 16,-3 2-5-16,-3 3-1 0,-3 2 4 15,-6 4 2-15,-6 2 0 16,-9-1 1-16,-3 15-4 31,0-7 0-31,0-4-14 0,4-3-8 16,2-3-4-16,12 0-7 16,9 3 9-1,5-3 12-15,1 3 5 16,0 0 12-16,0 0 5 15,-6 0 16-15,-3 2 6 16,-9-2-3-16,-3 3 1 0,-3-3-13 16,-9-3-4-16,-6-3-9 15,0-2-3-15,3-8-13 0,1 0-4 16,2-2-25 0,0-1-8-1,9-8-143 1,3-2 60-1</inkml:trace>
  <inkml:trace contextRef="#ctx0" brushRef="#br0" timeOffset="25">15709 12618 156 0,'0'8'60'0,"3"3"-32"0,-3 10-9 0,9-5 23 16,-9 13-6-16,0 2-1 16,0 6-11-16,0-5-2 15,0 5-13-15,0-5-5 0,6-6-1 16,0-2-2-16,-9-8-1 0,0-3-28 16,3-2-11-16,0-3-21 15,-3-5-5-15,3-14-20 16</inkml:trace>
  <inkml:trace contextRef="#ctx0" brushRef="#br0" timeOffset="26">15700 12584 216 0,'-3'-19'82'0,"6"14"-44"0,3-6-22 15,-3 9 22 1,6-6-14-16,6 0-3 0,0 2-12 15,0 6-4-15,3 3-3 16,2 2-2-16,1 1 1 0,-3 4 3 0,-3 3 5 16,-6 1-1-16,-3 2 1 15,-6-1-3-15,-6-1-1 16,-3-1-19-16,-3-3-5 16,-6 6-33-16,3-2-12 15</inkml:trace>
  <inkml:trace contextRef="#ctx0" brushRef="#br0" timeOffset="27">15697 13354 140 0,'6'-3'52'0,"-3"3"-28"0,0 0-13 15,0-3 18-15,0 1 0 16,-3-1 5-16,0-2-1 15,0-1 0-15,-3 1-18 0,0 0 2 0,-3-1 1 16,-3 1-6-16,0 0-2 16,-6 2-3-16,1 1-2 15,-4-1-3-15,-3 3-2 16,0 0-2-16,0 3 1 16,3-1-1-16,1 4-2 15,2 1 3-15,0 9 0 0,0 3-2 16,0 2 2-16,3 6 3 0,3 2 1 15,3 2-1-15,3 6-2 16,9 3-2-16,3-6 1 16,9-4 1-16,9-9 0 15,3-3 0-15,2-7 2 32,4-3-1-32,3-6-1 15,-4 1-10-15,-2-11-4 16,-3-8-33-16,-6 0-12 15,-3 1-48-15</inkml:trace>
  <inkml:trace contextRef="#ctx0" brushRef="#br0" timeOffset="28">15441 13912 168 0,'-3'13'66'0,"3"3"-36"0,-3 13-11 0,3-16 23 16,0 16-8-16,0 0-2 15,-3 3-12-15,3-3-2 16,0-2-11 0,0-1-2-16,0-7 1 0,0-3-1 0,0-3 0 15,0-5-45 1,-3 0-18-16,0-6-57 15</inkml:trace>
  <inkml:trace contextRef="#ctx0" brushRef="#br0" timeOffset="29">15453 13896 124 0,'-6'-3'46'0,"3"3"-24"0,3 0-4 0,0 0 20 0,0 0-1 15,0-2 0-15,0-1-7 16,0 0-2-1,3 1-15-15,3-1-3 0,0-5-3 0,3 0-1 0,3 0 1 16,3-2-6-16,3 7-1 16,0 3-2-16,-1 5 0 15,-2 1 4-15,-3 2 1 16,-6 5 3-16,-3 0 3 16,-6 3-2-16,-6 0 1 15,-3 0-5-15,-3-1 0 0,1-1-3 16,2-4-1-16,3-2 1 15,0 0 2-15,3-3-8 16,3 1-1-16,3-1-1 16,6 3 0-16,6 11 2 15,3-4 2-15,0 4 4 32,-4-1 2-32,-2 1 2 0,-3-1 2 15,-6 4 12-15,-6-4 6 16,-3-5-8-16,-2-2-2 15,-4-3-8-15,0-3-4 16,-3-2-19-16,0-3-9 16,0-3-19-16,3-2-10 15,3 0-41-15,9-6-38 0,3 0 51 16</inkml:trace>
  <inkml:trace contextRef="#ctx0" brushRef="#br0" timeOffset="30">15647 13904 168 0,'3'0'66'0,"3"8"-36"0,0 8-18 15,-3-6 19-15,2 6 4 16,-2 8 5-16,3 8-6 15,-3 5-1-15,0-3-18 0,0 1-7 0,-3-4-3 16,3-4-1-16,-3-3 0 16,0-6-9-16,0-5-4 0,0-2-39 15,0-8-19-15,-3-3-49 16</inkml:trace>
  <inkml:trace contextRef="#ctx0" brushRef="#br0" timeOffset="31">15647 13907 204 0,'-6'-8'77'0,"6"2"-42"0,6 4-23 16,-3-1 21-16,6 0-15 15,0 1-4-15,8-1-9 16,4 0-2-16,0 3-1 16,0 0-4-16,3 3 1 0,-3 5 12 15,-4 5 5-15,-2 3 5 16,-9 3 2-16,-6 2-1 16,-6 3-2-16,0 2-6 0,-9-2-1 15,-5-8-13-15,-4-3-2 16,0-2-19-1,0-6-7-15,3-8-42 0,3-2-20 16,7-6-24 0</inkml:trace>
  <inkml:trace contextRef="#ctx0" brushRef="#br0" timeOffset="32">16617 12105 92 0,'6'-6'35'0,"-6"4"-18"0,0-1-5 0,3 3 13 16,-3-3 0-16,0 1 8 15,3-3-7-15,-3-1-7 16,0 1-2-16,0 2-10 16,-3-5 5-16,0 3 1 0,-3 0 2 0,0-1 4 15,-3 4-5-15,0-1 2 16,0 1-7-16,-3 2-1 15,0 2-2-15,-5 1 1 16,-4 5-6-16,0 0-1 16,-3 0 0-16,3 2 2 15,-3 9-3-15,4 5 0 0,2 2 3 16,6 11 1-16,6 3-4 16,9-3 1-16,6-3 4 15,6 1 2-15,9-6 0 16,8-5 1-16,4-11-2 15,6-8 2-15,-4-5-4 16,-2-3 0 0,-3-5-8-16,-3-2-4 15,-4-6-26-15,-5 0-10 0,-6-5-72 16</inkml:trace>
  <inkml:trace contextRef="#ctx0" brushRef="#br0" timeOffset="33">16415 12602 100 0,'3'-3'38'0,"0"3"-20"0,8 0-8 15,-11 3 12-15,9 5 12 0,-6 3 8 0,0 5-11 16,0 13-6-16,-6 5-14 16,0-2 1-16,0 2 2 0,-3-5-3 15,3 3 1-15,1 0-5 16,-1-6-2-16,0-5-2 16,0-2 0-16,3-3-2 15,-3-3-1 1,3-2-28-16,-3-1-14 15,3-2-60 1</inkml:trace>
  <inkml:trace contextRef="#ctx0" brushRef="#br0" timeOffset="34">16403 12589 80 0,'-3'-3'30'0,"3"1"-16"0,0 2 8 0,0 0 17 0,0-3-3 15,0 0-1 1,0 1-4-16,3-1 0 16,0 0-17-16,3 1-8 0,6-4-4 15,5 1-2-15,1 0 0 16,0 2 0-16,3 1 2 0,3 2-1 16,0 5-1-16,-1 3 1 15,1 2 1 1,-3 4 3-16,-3-1 4 0,-3 3 7 15,-6-3 2-15,-3 0 10 16,-12 6 5-16,-6-3-11 16,-6 5-5-16,-3-5-10 15,-6-1-5-15,-2-1-1 16,2-4-1-16,3-2-3 16,0 3 0-16,6-6-25 0,3 0-11 15,1 1-46 1,8-1-65-16</inkml:trace>
  <inkml:trace contextRef="#ctx0" brushRef="#br0" timeOffset="35">16266 13248 132 0,'0'0'52'0,"0"10"-28"0,3 6-15 0,-3-5 14 16,0 10 11-16,0 3 6 16,0 2-13-16,-3 1-3 0,0 2-14 15,0 0-4-15,0-3-2 0,3-2-2 16,-3-3 1-16,3-5-2 16,0-3-1-16,0 6-19 15,0-6-74 1,0-10-5-1</inkml:trace>
  <inkml:trace contextRef="#ctx0" brushRef="#br0" timeOffset="36">16272 13298 96 0,'-3'-5'35'0,"3"2"-18"0,0-2 2 0,0 5 16 0,0-3 5 15,0 0 3-15,0 1-10 16,0-3-3-16,0-1-17 15,3 1-1-15,3-3 1 0,3-5-3 16,3 2 2-16,2-2-12 16,4 5-4-16,0 3-1 15,0 7 3 1,0 4-4-16,-6 7 2 16,-3 0 2-16,-6 3 3 15,-6 0 2-15,-3 0 3 16,-6 0-3-16,0 2 0 15,-3-2-1-15,3-5-2 16,0-1 1-16,3-2-1 0,3-3-7 16,6 1 0-16,3 2-2 15,6 0 3-15,3 0-1 0,3-1 2 16,0 4 3-16,0 0 1 16,0-1 3-16,-9 1 3 15,-3-1 13-15,-3 1 8 16,-6 0-7-16,-3-4-1 15,-6 1-10-15,0-2-5 0,-3-6-2 16,0 0 1-16,0 0-21 16,4-3-7-16,2 0-22 15,6 1-10-15,3-1-42 16</inkml:trace>
  <inkml:trace contextRef="#ctx0" brushRef="#br0" timeOffset="37">16671 13242 108 0,'-3'-2'41'0,"3"-4"-22"0,-3 6 0 0,-3-2 16 0,3-1-4 16,0 1 2-16,-3 2-6 15,0 0-2-15,-3 0-13 16,0 2 1-16,-3 1 3 0,-3 5-4 15,0 2 1-15,-3 9-6 16,-5-1-2-16,-1 9 0 16,3 2 1-16,3 3 3 0,6 2 5 15,6 0-6-15,6 1 0 16,9 5 0-16,12-6 0 16,3-8-4-16,9-7-1 15,2-11-19-15,1-11-9 0,0-5-40 16,-6 0-18-16,-7-2-21 15</inkml:trace>
  <inkml:trace contextRef="#ctx0" brushRef="#br0" timeOffset="38">16245 13814 144 0,'0'16'55'0,"0"-16"-30"0,0 2-29 16,0 12 52-1,0 2-13-15,0 5-5 16,0 5-4-16,0 9-15 0,0 7 4 0,0-5 5 15,0-3-11-15,0-5-2 16,0-2-3-16,-6-3 0 16,6-3-2-16,-6-5 1 15,3-6-29-15,0-2-11 16,0 0-24-16,0-5-7 16</inkml:trace>
  <inkml:trace contextRef="#ctx0" brushRef="#br0" timeOffset="39">16188 13904 132 0,'-17'-13'52'0,"20"7"-28"0,11 1-4 0,-8 0 21 15,0-3-7-15,0 0-2 16,3-5-14-16,3 2-6 15,3 0-7 1,0 4-4-16,0-1 2 0,0 2-2 16,0 4 2-16,-1 2-2 15,-2 8 2-15,-3 2 2 16,-3 3 4-16,-6 1 2 16,-6-1 1-16,-3 3-4 15,-3 0-3-15,0 0-2 16,1-3 0-16,-1-3-9 0,3 1-3 15,3-3-4-15,3-3-2 16,3 0-1-16,3 1 0 16,6 2 4-16,3 0 5 0,3 2 2 15,2 6 3 1,-2 0 3-16,-3 5 2 16,-3 0 14-16,-3-2 6 0,-6-1 2 0,-6-2 0 15,-3-3-10 1,-3 1-4-1,-3-6-6-15,-5-3-4 16,2-2-5-16,-3-3-2 16,3 0-24-16,3-3-10 0,3 0-30 15,3 1-13 1,6-1-3-16</inkml:trace>
  <inkml:trace contextRef="#ctx0" brushRef="#br0" timeOffset="40">16510 13893 168 0,'0'16'66'0,"6"5"-36"0,-9 16-9 0,3-15 22 16,0 9 3-16,0 4 2 15,0-1-24 1,0-2-9-16,0 2-10 0,0-7-4 0,0-6 2 16,0-3-13-16,0-4-3 15,0-4-34-15,0-2-12 16,0-8-48 0,0 0-22-16,3-5 65 15</inkml:trace>
  <inkml:trace contextRef="#ctx0" brushRef="#br0" timeOffset="41">16486 13859 184 0,'0'-3'68'0,"0"1"-36"16,3-6-22-16,-3 8 17 0,3-3-11 15,3 0-2 1,3-5-6-16,3 3-3 0,6 0-2 0,0 2-3 0,5 8 1 16,-5 3-1-16,3 3 2 15,-3 0 5-15,-6 2 6 16,-3 0 2-16,-9 3 3 15,-6 0-1-15,-6 0 1 16,0-3-9-16,-3 0-3 16,0-2-17-16,0-3-8 0,3 0-19 15,0-3-6-15,1-5-34 32</inkml:trace>
  <inkml:trace contextRef="#ctx0" brushRef="#br0" timeOffset="42">17439 12102 88 0,'0'-5'35'0,"6"2"-18"0,-4 0-2 0,1 3 15 0,0-5-1 15,0 0 14 1,0-6-9-16,-3 3-18 0,-3 0 2 0,-3 3 2 15,-2 0-5-15,-10 0 2 16,-3 7-8-16,-3 6-1 16,-3 3-4-16,-3 5-1 15,1 7 1-15,2 7 2 16,6 4-3-16,6 8 0 31,3-2 5-31,15-3 5 0,15-3-5 16,3-5 0-16,12-5-2 15,5-5-1-15,1-6-1 16,0-5 0-16,-1-5-33 16,-2-6-13-16,-3 0-80 15</inkml:trace>
  <inkml:trace contextRef="#ctx0" brushRef="#br0" timeOffset="43">17308 12573 124 0,'-3'0'49'0,"6"5"-26"0,-3 9-18 0,0-1 13 0,0 5 10 16,0 19 6-16,-3 0 0 31,0 3 0-31,0 5-19 0,-3 0-2 0,3-5 0 16,0-6-7-16,0-2-3 15,3-6-11 1,-3-5-5-16,3-5-46 16,0-5-21-16,-3-3-8 15</inkml:trace>
  <inkml:trace contextRef="#ctx0" brushRef="#br0" timeOffset="44">17269 12613 72 0,'-6'-6'27'0,"6"6"-14"0,-3-2 7 0,3 2 14 0,0 0 1 0,0-3 4 31,0 0-15-31,3 1-4 0,3-1-8 16,3-2 0-16,3 0-7 16,15-3-1-16,-1 2 2 0,4 4-1 15,-3 2 2-15,0 5-4 16,-4 6-2-16,-2 2 0 0,-6 3 1 0,-6 2 10 15,-6 6 7-15,-6 2 1 16,-6 1 0-16,-3-6-8 16,-9-2-5-16,-2-1-13 15,-1-2-4-15,0-3-37 16,3-2-16-16,0 2-39 31</inkml:trace>
  <inkml:trace contextRef="#ctx0" brushRef="#br0" timeOffset="45">17069 13102 152 0,'0'0'57'0,"0"3"-30"0,3 2-23 0,-3 0 13 16,3 9 5-16,-3 12 4 0,9 8-1 0,-3 11 2 15,0-2-15-15,-3-1 2 0,-6-2 2 16,0-6-6-16,3-2-1 16,0-6-7-16,-3-2-4 15,0-8-43 1,0-3-33 15,0-5-53-31,0-2 36 0</inkml:trace>
  <inkml:trace contextRef="#ctx0" brushRef="#br0" timeOffset="46">17069 13258 152 0,'-3'-8'57'0,"6"3"-30"0,-3-3-16 0,3 5 18 0,6 1-6 31,6-1-1-31,0-10-8 0,0 0-4 16,0-1-5-16,3 4 1 0,0 2 0 16,-1 3-5-1,-2 10-2-15,-3 8 2 16,-3 0 3-16,-6 3 3 15,-6 5 1-15,-9 1-2 0,3-4-1 16,0-2-8-16,-5 0 0 0,8-6-12 16,0-2-3-16,3 0-15 15,6-2-5-15,3 4 16 16,6 1 8-16,-1 2 9 16,4 0 3-16,0 1 15 15,-3-1 6-15,-3 3 13 16,-9-1 7-1,-3-1-1-15,-6-1 1 16,-3-2-15-16,-3-1-6 16,-6-2-11-16,-2-3-3 15,2-2-7-15,3-3-2 0,3 0-25 16,0-3-10-16,3 1-32 16,6-4-15-16,3-2 0 15</inkml:trace>
  <inkml:trace contextRef="#ctx0" brushRef="#br0" timeOffset="47">17325 13261 200 0,'-3'0'77'0,"6"8"-42"0,0 13-41 16,0-8 14-16,3 8 4 15,-6 6 4-15,0-1 6 16,-3 1 1-16,0-1-12 15,0-2-7-15,0-3 0 0,0-2-14 16,0-3-6-16,1-3-33 0,-1-3-14 31,0-4-27-15</inkml:trace>
  <inkml:trace contextRef="#ctx0" brushRef="#br0" timeOffset="48">17287 13290 196 0,'-6'-18'74'0,"6"10"-40"0,6-6-31 0,0 1 15 15,3 3 8-15,6-9 9 16,5 6-10-16,1 2-3 16,0 1-12-16,3 4-2 0,0 6-1 15,-4 6-1-15,-2 7-1 31,0 0 5-31,-9 0 4 0,-3 6-3 16,-6-3-1-16,-3 0-11 16,-3-3-1-16,-3 0-31 15,0-2-11-15,-12-3-37 16,4-1-13-16,-1-1-2 16</inkml:trace>
  <inkml:trace contextRef="#ctx0" brushRef="#br0" timeOffset="49">17025 13864 164 0,'0'19'63'0,"3"-3"-34"0,-3 10-19 15,0-10 17-15,3 2 4 16,-3 4 4-16,0 4-15 16,0-2-4-16,0 0-10 0,0-6-4 0,0 1-1 15,0-6-21-15,0-2-7 16,0-4-39 0</inkml:trace>
  <inkml:trace contextRef="#ctx0" brushRef="#br0" timeOffset="50">17040 13787 72 0,'-6'3'30'0,"3"-6"-16"0,3 1 5 0,0 2 18 15,0 0-3-15,0 0 1 16,0 0-1-16,0 0 2 0,0-3-7 15,0 1-1-15,0-1-15 16,0-2-3-16,3-1-3 0,0-2-3 31,3 0-1-31,3-2 1 0,5-1 0 16,7 3-7-16,0 3-2 16,0 0 6-16,-3 5 4 15,0 2-5-15,-3 6 1 16,-3 3-1-16,-7 2 2 15,-5 14 1-15,-3-4 3 16,-5 1-8-16,-7-3 0 0,-6-2-9 16,3-3-1-1,3-3 5-15,0-2 3 16,3-3-8-16,3-3-2 0,6-3-9 16,3 1-2-16,9-3 2 15,9 0 3-15,0 0 10 16,3 3 3-1,3 2 2-15,-3 3 4 16,-4 3 17-16,-2 4 12 16,-3 1 10-16,-9 5 6 15,-6 6-8-15,-9-3-4 0,0-3-16 16,-11-3-5-16,-1-2-7 16,0-5-1-16,-3-1-6 15,3-4-2-15,3-6-27 0,4-3-9 16,5 0-41-1,3-2-55-15,6 3 38 16</inkml:trace>
  <inkml:trace contextRef="#ctx0" brushRef="#br0" timeOffset="51">17489 13795 72 0,'-3'-8'30'0,"3"6"-16"0,-3-3 5 0,3 2 16 16,-3 0 7-16,-3 3 4 15,-3 3-11-15,-3 5-6 16,-11 2-11-16,-1 9-1 15,-3 5-10-15,3 5 5 0,3 3 3 0,4 5 24 16,5 2 9-16,12-2-13 0,12-8-8 16,14-5-16-1,7-8-5 1,12-8-39-16,5-13-16 16,1-11-94-1</inkml:trace>
  <inkml:trace contextRef="#ctx0" brushRef="#br0" timeOffset="52">18108 13115 148 0,'0'3'57'0,"3"0"-30"0,6 2-18 0,-3-2 14 0,3-1-7 0,3 1 1 15,0 0-6-15,0-3 1 16,3 0-7-16,-3-3-3 0,2 0-1 16,-2-2-17-16,0-3-4 15,-9-3-10-15,-3 1-2 16,-3 2 2-1,-6 0 8-15,-3 5 17 16,-2 3 16-16,-7 6 9 16,3 2 5-16,0 2 2 15,3 6 1-15,-3 5 2 32,9 3-16-32,3-3 5 0,6 0 2 0,6 1-9 0,3-4-4 15,6-2 6-15,3-3 2 16,3-2-16-16,3-6-9 15,2-5-25-15,-2-3-11 16,0-5-34 0,0-5-38-16,-3-13 39 15</inkml:trace>
  <inkml:trace contextRef="#ctx0" brushRef="#br0" timeOffset="53">18370 12840 168 0,'0'8'66'0,"3"11"-36"0,-3 18-22 0,0-16 16 15,3 8-1-15,0 5 3 16,-3 3-10-16,0 3-4 16,0 0-7-16,0-3-2 0,0-5 1 15,0-6-35-15,0-7-17 16,-3-1-48-16</inkml:trace>
  <inkml:trace contextRef="#ctx0" brushRef="#br0" timeOffset="54">18287 13047 264 0,'-15'-8'101'0,"30"8"-54"0,-6-3-57 15,-3 3 14-15,3 0 1 16,0-3 4-16,6 1-4 31,-1-1-3-31,4 3-1 0,6 0-39 0,6 3-14 0,0-1-56 16</inkml:trace>
  <inkml:trace contextRef="#ctx0" brushRef="#br0" timeOffset="55">18576 13060 208 0,'-18'0'77'0,"15"2"-42"0,-9 6-37 16,9-2 17-16,-9 2 0 16,-6 2 3-16,3 6 2 15,6 5 2-15,6 0-12 0,-3 1-3 0,9-4-1 16,9 1 1-16,0-3 3 16,0-3-5-16,3-5-3 15,3 0-15-15,0-3-4 16,0-2-48-16,-4-3-23 15,-2 0-9 1</inkml:trace>
  <inkml:trace contextRef="#ctx0" brushRef="#br0" timeOffset="56">18775 13264 268 0,'-6'0'101'0,"3"0"-54"0,3 2-44 0,0-2 21 16,0 0-14-16,0 0-1 15,0 0-16-15,0 0-8 16,3 3-87-16,3 0-40 16,0-3 51-1,0-3 24-15</inkml:trace>
  <inkml:trace contextRef="#ctx0" brushRef="#br0" timeOffset="57">18867 13258 272 0,'0'-2'104'0,"-3"4"-56"0,3-2-56 0,0 0 18 16,0 0-11-16,0 0-2 16,0 0-31-16,3-2-15 0,3 2-57 15,-3 0-24-15</inkml:trace>
  <inkml:trace contextRef="#ctx0" brushRef="#br0" timeOffset="58">19004 13258 276 0,'-3'3'104'0,"6"-3"-56"0,-3 0-85 0,0 0 3 16,3 0-74-16,3 0-31 15</inkml:trace>
  <inkml:trace contextRef="#ctx0" brushRef="#br0" timeOffset="59">20707 11136 148 0,'-3'-23'57'0,"6"20"-30"0,0-2-3 0,-3 5 24 15,0 0-11-15,0 5-1 16,3 5-17-16,-3 9-6 16,0 10-8-16,0 13 3 0,0 14 4 15,0-3-4-15,-3 0 0 16,3 0-6-16,-3-8-4 16,0-6 1-16,3-10 0 0,0-5-26 15,0-8-11-15,0-8-21 16,3-11-8-1,0-7-22 1</inkml:trace>
  <inkml:trace contextRef="#ctx0" brushRef="#br0" timeOffset="60">20701 11171 192 0,'-3'-32'71'0,"3"32"-38"0,3-5-28 15,-3 5 17-15,0 0-8 16,12 5 2-16,-3 8 0 15,6 6 2-15,2 10-10 16,1 5-2-16,3 14 0 0,0-3 1 16,0-8 1-16,0 0 0 0,-1-11 0 15,-2-7 2-15,3-9 1 16,3-10 1-16,-3-10 2 16,-3-14-3-16,-3-13 1 15,-6-3-5-15,-4-7 1 16,-5-4-5-16,0 1-2 15,0 0 2-15,-3 5 0 0,-2 8-6 16,5 8 0-16,0 8-17 0,3 15-46 31,5 12-5-31,1 9-50 16</inkml:trace>
  <inkml:trace contextRef="#ctx0" brushRef="#br0" timeOffset="61">21213 11298 200 0,'-39'0'77'0,"33"5"-42"0,-9 3-34 16,12-3 16-16,-3 6 4 0,0 13 7 15,3 2-11-15,0 3-2 16,3 0-9-16,6 0-4 0,9-7 1 15,9-4 2-15,0-5 2 32,3-7-1-32,0-6 1 0,-1-6-4 15,-5-2 0-15,-3-5-1 16,-6-13-2-16,-6 2-2 16,-9 0-1-16,-6 0-1 15,-6-2 0-15,-3 5-8 16,-6 2-5-16,4 6-18 0,2 2-7 15,3 3-62 1</inkml:trace>
  <inkml:trace contextRef="#ctx0" brushRef="#br0" timeOffset="62">21439 10980 252 0,'-18'27'93'0,"18"-6"-50"0,0 16-52 0,0-8 14 16,0 5-3-16,3 6 1 16,3 2-1-16,0 9 1 15,6-6-2-15,0-3-25 0,0-8-9 16,0-2-69 0</inkml:trace>
  <inkml:trace contextRef="#ctx0" brushRef="#br0" timeOffset="63">21296 11247 316 0,'-3'-7'118'0,"15"1"-64"0,18-4-67 0,-12 7 17 0,6-2-28 15,8-1-7-15,1-2-94 16,6 3-40-16</inkml:trace>
  <inkml:trace contextRef="#ctx0" brushRef="#br0" timeOffset="64">21999 11023 220 0,'-3'-3'82'0,"3"8"-44"0,0 6-44 16,3 2 12-16,3 6 7 15,-3 12 6-15,0 9 2 16,0 2 2-16,0 11-13 16,-1-3-3-16,1-5-1 0,0-5-5 31,0-5-1-31,0-12-9 0,-3-4-2 15,0-6-25-15,-3-2-11 16,0-9-18 0,0-4-47-16,-2-6 21 15</inkml:trace>
  <inkml:trace contextRef="#ctx0" brushRef="#br0" timeOffset="65">21930 11210 160 0,'-21'-39'63'0,"18"20"-34"0,0-5-5 15,3 16 22-15,0-5-8 16,3-3-2-16,6-5-16 0,6-11-5 15,6 3-9 1,3 0 0-16,6 5 1 0,2 9-3 0,1 7-1 16,-3 13-1-16,-3 8 1 31,-4 6 2-31,-5 4 2 0,-9-1 3 16,-6 1 4-1,-6 4-10-15,-6-3-2 0,-9-3-11 0,-2-8-2 16,-1-2-16-16,3-3-8 0,0 0-14 15,6-3-5 1,3 0-48 0</inkml:trace>
  <inkml:trace contextRef="#ctx0" brushRef="#br0" timeOffset="66">22261 11237 140 0,'-3'-3'52'0,"3"3"-28"0,-3 3-2 0,3-3 20 16,-3 5-18-16,0 6-8 16,-3 5-4-16,0 2-1 31,3 14-5-31,0 0-2 0,6-6 2 15,3 1-1-15,3-6 2 0,3-5 5 16,-1-6 4-16,13-2 1 16,0-8 1-16,0-3-7 15,-3-10-4-15,-6-5-4 16,-3-1 0-16,-6-5-2 16,-6 3-1-16,-6 0 1 0,-12 3-1 15,3-1 2-15,-6 3 1 16,0 3-10-16,3 2-5 15,3 3-45-15,3 3-18 16</inkml:trace>
  <inkml:trace contextRef="#ctx0" brushRef="#br0" timeOffset="67">22576 11184 232 0,'-3'-16'88'0,"6"16"-48"0,-21 3-27 0,15-1 22 0,-3 1-18 16,0 2-7-16,0 3-6 16,0 0-1-16,1 0-2 15,2 0-1-15,0 0 1 0,0 0-4 16,3 0 2-16,3 2 3 15,3 1 1-15,5 2 1 0,4 0 2 16,0 3 1-16,-6 6 1 16,3 4 0-16,-6-2 2 15,-3 0-1-15,-6-6 2 16,-6-2-6-16,-3 0-1 16,0-3-9-16,-3-5-2 31,3 0-20-31,1-5-10 0,-1-3-23 15,0-3-10-15,6 0-33 16</inkml:trace>
  <inkml:trace contextRef="#ctx0" brushRef="#br0" timeOffset="68">22758 11224 256 0,'-3'-3'96'0,"-3"3"-52"0,0 0-40 0,3 3 19 0,-3-1 0 15,-6 4 3-15,3-1-13 16,0 0-6-16,3 3-4 16,3 0-3-16,3 3 1 0,6 2-4 31,3 0 2-31,0 0-1 0,0 1 0 16,0 4 2-16,-6 6 2 15,-3-3-1-15,-3 0 2 16,-9-5 0-16,0 0 1 15,0-5-7-15,0-1 0 16,0-2-19-16,0-3-8 16,3-2-20-16,4-3-6 15,2 0-52-15</inkml:trace>
  <inkml:trace contextRef="#ctx0" brushRef="#br0" timeOffset="69">22865 11266 288 0,'-3'0'107'0,"3"3"-58"0,0 2-59 0,3 0 14 0,-3 3-5 16,0 3 0-16,3 2-2 16,-3 5 2-16,0 4 1 15,0-1-11-15,3-8-3 0,-3 3-59 16,0-6-68-16,0-2 31 15</inkml:trace>
  <inkml:trace contextRef="#ctx0" brushRef="#br0" timeOffset="70">22808 11023 4 0,'0'-6'0'0</inkml:trace>
  <inkml:trace contextRef="#ctx0" brushRef="#br0" timeOffset="71">22945 10898 140 0,'-3'37'55'0,"9"-2"-30"0,-6 15-18 0,0-24 13 0,0 11 3 16,0 3 6-16,0 0-12 15,0-1-2-15,0 1-9 16,0-5-2-16,0-4 0 0,0-4-16 16,0-14-28-16,3-16-19 31,9-5-12-15,3-2 14-16,6-1 44 0,0 1 24 15,2 2 18-15,1 2 7 16,0 4 9-16,0 4 5 15,-6 6-3 1,0 3-2-16,-9 7-5 16,-7 9 0-16,-4-6-22 15,-7 3-6-15,-9-6-4 0,0-4-13 16,-15-4-6-16,3-2-22 0,4-5-6 16,2-3-46-1,0-3-51-15,3-10 41 16</inkml:trace>
  <inkml:trace contextRef="#ctx0" brushRef="#br0" timeOffset="72">23210 10840 268 0,'0'3'101'0,"3"7"-54"0,0 17-53 0,0 2 17 15,-3 5 4-15,0 3 7 16,-3 13-9-16,0-2-2 15,0 0-7-15,3-3-5 0,0-8-2 16,3-5-40-16,0-1-19 16</inkml:trace>
  <inkml:trace contextRef="#ctx0" brushRef="#br0" timeOffset="73">23386 11255 244 0,'15'0'90'0,"-1"3"-48"0,19-3-34 0,-18 0 24 16,0 0-14-16,6 0-2 15,0-3-7 1,-3-2-1-16,-4 0-5 16,1-3-6-16,-6 0-1 0,-6-5-18 15,-3-3-6-15,-9 3-7 0,-15 2-4 0,-2 6 24 16,-7 5 12-16,3 8 10 15,6 5 7 1,-2 5 1-16,5 4 3 16,9 4 21-16,0 6 9 15,6 2-5-15,6-2 0 16,12-6-19-16,3 3-4 16,15-10-14-16,2-6-4 15,1-7-48-15,6-6-22 16</inkml:trace>
  <inkml:trace contextRef="#ctx0" brushRef="#br0" timeOffset="74">22764 11015 216 0,'0'0'82'0,"0"-3"-44"0,0 8-18 16,0-5 27-16,0 3-10 15,-3 0-1-15,-3 2-7 16,0 0-1-16,0-2-16 0,0-1 0 0,-3 1 1 15,6-3-5-15,0 0-2 16,3-3-3-16,3 1 0 16,6 2-4-16,-3 0-2 15,0 0 2-15,-3 0 0 16,-3 0-6-16,6 0 0 0,-6-3-61 16,-6 3-24-16,3-3-47 15</inkml:trace>
  <inkml:trace contextRef="#ctx0" brushRef="#br0" timeOffset="75">20662 11771 200 0,'-6'11'77'0,"3"-6"-42"0,3 3-19 0,3-3 24 16,-3 6-3-16,3 2 0 16,0-2-14-16,0-3-6 0,3-3-10 15,0 3 2-15,0-8 3 0,6-5-4 16,0-6 0-16,6 1 0 16,0-4 0-16,-1-2-4 15,7-2-1-15,3-3-3 16,0 0-1-16,3 2 1 15,5 1 0 1,4 2-3-16,0 8 0 16,-1 5-1-16,10 6 3 15,-3 2 2-15,5 3 2 16,-2 5 1-16,-1 0 0 0,4 1-2 0,-3-4 1 16,-4-2 0-16,1-5 1 31,3-6-2-31,-1-7 1 0,-5-4-4 0,0 1 0 15,-4 0-1-15,1 2 0 16,-3 3 6-16,2 3 5 16,1 2 4-16,0 3 4 15,-1 3-5-15,4 0-2 16,12-3-5-16,-4-3-2 16,7-2 1-1,-4-1 0-15,7-4-5 16,-6-6 1-16,-4 3-2 15,-5 2-2-15,2 3 3 16,1 8 2-16,-6 6-2 16,2-1-2-16,1 3 4 15,6 0 1-15,-1 0 0 16,7 0-2-16,-7-3 1 0,10-2-1 16,-9-3 0-16,5-3 0 15,-5 0-3-15,-7 1 0 0,7-4 2 16,0 6 0-1,5 3 1-15,-5 0 0 16,8 2 0-16,-2-2 0 0,-10-3-49 16,4 0 27-16</inkml:trace>
  <inkml:trace contextRef="#ctx0" brushRef="#br0" timeOffset="76">21162 12113 116 0,'3'-3'44'0,"-3"0"-24"0,3 1 3 0,-3 2 21 16,0 0-7-16,0-3-1 15,0 0-14-15,-3 1-4 16,-3-1-10-16,-6 3 6 0,0 0 3 16,-2 0-5-16,-10 5 1 15,-3 6-6-15,0 5 1 0,0 8-5 16,7 5-2-16,2 8 4 16,6 0 1-16,9-3-2 15,9 3-1-15,12-5-1 16,8-8-2-16,7 0 3 15,6-14 0-15,3-4-6 16,2-6 0-16,-5-6-65 0,-3-2-29 16,-10-2-11-1</inkml:trace>
  <inkml:trace contextRef="#ctx0" brushRef="#br0" timeOffset="77">23320 13145 208 0,'-3'5'79'0,"3"5"-42"0,0-2-23 0,0-2 22 0,3 2-11 16,3-1-5-16</inkml:trace>
  <inkml:trace contextRef="#ctx0" brushRef="#br0" timeOffset="78">23335 13200 441 0,'15'5'11'0,"-3"-2"-1"0,0-3-6 16,0-5-1-16,-3-1-3 15,0 1-3-15,-6-5-5 0,5-1 0 16,-5 3-3-16,-6 0 0 16,1 0-10-1,-7 3-1-15,-3 2 2 16,-3 3 4-16,-6 3 14 15,0 5 8-15,-3 8 4 16,3 0 4-16,4 2-1 16,-1 1 2-16,9 2-2 15,3-3 0-15,0-2 1 16,18 0 2-16,3 3-5 16,0-6-1-16,8-3-9 0,-2-2-2 15,0 0-18-15,0-8-7 16,3-5-38-16,3-6-14 15,2-5-23-15</inkml:trace>
  <inkml:trace contextRef="#ctx0" brushRef="#br0" timeOffset="79">23484 12951 212 0,'-6'0'79'0,"6"16"-42"0,0 0-39 0,0-5 17 15,0 7 2-15,0 6 7 16,0 13-13-16,0 3-4 16,0-1-4-16,6-2-3 0,-3-2 1 15,-12-6-28-15,15-8-9 32,-3-5-68-32</inkml:trace>
  <inkml:trace contextRef="#ctx0" brushRef="#br0" timeOffset="80">23424 13100 260 0,'0'-6'99'0,"3"6"-54"0,6-2-50 16,3 2 17-16,3-3-11 15,0 0-1-15,6 3-13 16,3 0-5-1,-1 0 10-15,1 0-36 0,0 0-15 16,-3 3 6 0,3 0-3-16,-3-1 28 15,-7 1 35-15,-2-3 20 16,-12 0 21-16,0 0 10 16,0 3-16-16,-6-1-7 15,-3 3-7-15,-2 1-1 16,2 7-15-16,-3 6 0 0,0-1 1 15,3 1 2-15,0 2 3 0,9 3-4 16,6-6 2-16,3 1-11 16,3-4-3-16,0-1-7 15,0-4-1-15,5-2-35 16,4-3-13-16,0-5-71 16</inkml:trace>
  <inkml:trace contextRef="#ctx0" brushRef="#br0" timeOffset="81">23832 13303 308 0,'0'0'115'0,"0"-2"-62"0,0 7-64 32,0-5 18-32,0 0-38 0,0 0-14 15,0 0-76-15,6-3-32 16</inkml:trace>
  <inkml:trace contextRef="#ctx0" brushRef="#br0" timeOffset="82">23924 13287 284 0,'-20'3'107'0,"26"2"-58"0,-6-5-59 16,0 3 14-16,0-3-25 16,0 0-77-16,9 0-47 15,11-5 46 1</inkml:trace>
  <inkml:trace contextRef="#ctx0" brushRef="#br0" timeOffset="83">24061 13293 280 0,'-6'5'107'0,"12"-2"-58"0,-6-3-77 0,0 0 9 0</inkml:trace>
  <inkml:trace contextRef="#ctx0" brushRef="#br0" timeOffset="84">20826 12631 184 0,'-3'-5'71'0,"3"5"-38"0,0 3-25 0,0-3 18 32,3 13-11-32,0 8 6 0,0 13 1 31,0 6-12-31,-3 10-3 0,0-7-3 0,0-4-5 15,0-2 1-15,0-5 4 16,3-5 2-16,-3-6-7 16,0-5-1-16,0-6-51 15,0-4-21-15,0-6-23 16</inkml:trace>
  <inkml:trace contextRef="#ctx0" brushRef="#br0" timeOffset="85">20790 12674 192 0,'-6'-6'74'0,"6"4"-40"0,0-4-24 0,0 6 20 16,3-2-12-16,3-4-2 0,3-2-9 15,3 1-5-15,6-1-1 16,3 2-4-16,2 6 0 0,1 3 2 16,0 2 0-16,-6 3 3 15,-3 3 1-15,-6 2-1 16,-9 5-2-16,-3 6 3 0,-6-3 0 31,-3-2 3-31,0-3 1 16,0 0-6-16,0-6 0 15,3-2-3-15,6-2 0 0,3-6-3 16,9 2-1-16,3 1 0 16,6 5 2-16,6 0 2 15,-3 5 1-15,-3 0 1 16,-4 6 0-16,-5-1 4 0,-3 1 5 15,-12-1 4-15,-6-2 4 16,-2 0-7-16,-4-3-1 16,-3-2-5-1,0-3-1-15,0-3-8 16,3-2-4-16,3-1-28 0,4-2-12 16,5-2-58-16</inkml:trace>
  <inkml:trace contextRef="#ctx0" brushRef="#br0" timeOffset="86">21272 12729 108 0,'3'-5'44'0,"-3"-11"-24"0,0 5 7 16,0 9 23-16,0-1-9 0,-3 0-1 15,0 1-10-15,-3 2-4 16,-5 2-14-16,-7 9 3 0,0 8 5 16,-3 7-7-16,0 6-2 15,0 2-9-15,6 1-1 16,6-1-1-16,9 0 2 15,9-2 1-15,6-3 1 0,9-5 0 16,0-5 2-16,3-6-5 16,-3-5-3-16,-1-6-48 15,-2-4-19-15,0-4-49 16</inkml:trace>
  <inkml:trace contextRef="#ctx0" brushRef="#br0" timeOffset="87">20787 13256 176 0,'0'0'66'0,"0"2"-36"0,0 1-26 0,0 5 13 0,3 5 1 15,-3 11 1 1,0 2-2-16,0 3 0 16,0 6-9-1,0-3-3-15,0-1 1 0,0-4-3 0,0-3-2 16,3 2 0-16,-3-7-1 16,0-4-14-16,3-4-5 15,-3-16-136 1,3-6 45-16</inkml:trace>
  <inkml:trace contextRef="#ctx0" brushRef="#br0" timeOffset="88">20823 13285 108 0,'-3'-8'44'0,"3"3"-24"0,0-1-2 16,0 4 18-16,0-1-1 0,0-2 4 15,3-1-15-15,3 1-6 16,0 0-11-16,0-1-5 0,3-1-1 16,3-4-1-16,0 6 0 15,-1 5-3 1,1 2 2-16,-3 4 3 0,-3 2 1 16,-6-1 3-16,-3 4 1 15,-3 2-1-15,0 1 1 16,-3-1-4-16,0-3-2 15,4 1-3-15,2-3 1 16,3 0-4-16,5 0-1 16,7 2 3-16,3 1 1 0,6 2-1 15,3-2 2-15,0 2 1 16,-3 3 0-16,-7 0 6 16,-2 2 4-16,-6 1 10 0,-9-1 7 15,-6-2-5 1,-5 0-1-16,-4-3-10 15,-3-2-2 1,-3-3-5-16,0-3-1 16,3-2-8-16,4-3-2 0,5 0-34 15,3-3-13-15,3 0-58 16,6-2-35 0,6-3 71-16</inkml:trace>
  <inkml:trace contextRef="#ctx0" brushRef="#br0" timeOffset="89">21165 13279 208 0,'-3'6'79'0,"9"4"-42"0,-3 9-39 0,0-3 14 0,-3 0 5 15,0 5 4-15,0 3-5 16,6 2 1-1,-6 3-10 1,6-2-6-16,0 4-4 0,0-4-7 0,-3-6-2 0,0-5-42 16,0-3-19-16</inkml:trace>
  <inkml:trace contextRef="#ctx0" brushRef="#br0" timeOffset="90">21135 13335 216 0,'-6'-8'82'0,"12"0"-44"16,-3-5-42-16,3 8 15 0,9-3 5 0,3-3 5 15,0 1-11-15,6 2-3 16,3 2-5-16,-1 6-2 0,1 6 1 16,-3 2-1-16,-9 5 2 15,-6 3 10-15,-9 2 7 16,-6 3-4-16,-6-2 2 15,-3-3-15 1,-6-3-5-16,-3-2-24 0,4-4-7 16,-1-1-36-16,3-1-15 15,6 0-6 1</inkml:trace>
  <inkml:trace contextRef="#ctx0" brushRef="#br0" timeOffset="91">20957 13793 200 0,'0'2'77'0,"3"14"-42"0,-3 8-34 15,3-13 16-15,0 5 0 16,0 7 2-16,0 6 3 0,-3 6 3 15,3 2-13-15,-3-3-7 0,0-2-3 16,0-6-2-16,0-2 2 16,0-5-6-16,0-6-1 0,-3 0-45 15,0-5-18-15,0-2-35 16</inkml:trace>
  <inkml:trace contextRef="#ctx0" brushRef="#br0" timeOffset="92">20945 13846 140 0,'-3'-19'52'0,"3"3"-28"0,-3 22-6 0,3-9 18 16,3-2-9 0,0-1-3-16,3 1-10 0,6-3-1 15,3 0-8 1,3 0 1-16,2 3 1 0,4 0-3 16,0 2-1-16,0 6-3 0,-3 5-1 0,-1 5 5 15,-2 3 2-15,-3 0 9 16,-6 2 2-16,-9 1 9 15,-3-1 4-15,-3 1-10 16,-9-1-4-16,0-2-12 31,-5-3-4-31,-10-2-34 0,3-3-15 16,3-3-81 0</inkml:trace>
  <inkml:trace contextRef="#ctx0" brushRef="#br0" timeOffset="93">22198 12102 144 0,'0'-3'55'0,"0"6"-30"0,3-3-14 0,-3 0 18 15,3 5 3-15,0 6 5 16,0 7-5-16,-3 6-2 0,0 11-16 16,3-1-2-16,-3-2 1 0,0-3-5 15,0 0 0-15,0-8-9 16,0-2-1-16,3-6-40 16,-3-2-16-16,3-9-53 15</inkml:trace>
  <inkml:trace contextRef="#ctx0" brushRef="#br0" timeOffset="94">22180 12081 104 0,'-9'-16'41'0,"9"16"-22"0,-3-3 0 16,3 3 18-16,0 0-3 16,0 0 9-1,0-8-13-15,3 3-16 0,6-3-6 0,3 0-4 0,6 3-2 16,6 2-2-16,6 3 1 16,2 11 1-16,-5 2 1 15,3 3 3-15,-9 3 12 16,3-1 6-16,-13 3-1 0,-5-2 0 15,-3-1-8-15,-12 1-2 32,-8-6-7-32,-4-2-2 0,-3-1-24 15,-3-5-9-15,0 1-32 16,4-4-14-16,-4-2-29 16</inkml:trace>
  <inkml:trace contextRef="#ctx0" brushRef="#br0" timeOffset="95">22031 12671 132 0,'0'0'52'0,"3"0"-28"15,-3 0-13-15,0 0 15 0</inkml:trace>
  <inkml:trace contextRef="#ctx0" brushRef="#br0" timeOffset="96">22040 12697 290 0,'6'27'36'0,"-3"5"-19"15,0-1 6-15,-3 1 3 0,0 2-10 16,0-2-1-16,0-5-9 15,0-4-4-15,0-1-1 0,0-6 1 16,3-3-30-16,-3-5-11 16,0-3-24-16,0-5-9 15</inkml:trace>
  <inkml:trace contextRef="#ctx0" brushRef="#br0" timeOffset="97">22058 12666 120 0,'-3'-6'46'0,"6"6"-24"0,-3-2-10 15,0-1 16-15,3 0-3 16,0 1 0-16,0-4-9 15,3 1-5-15,6-3-6 16,3 0-6-16,0 3 0 0,0 2 1 16,0 1 2-16,-1 4-1 15,-2 4 2 1,0-1 2-16,-6 3 4 16,-3 2-2-16,-3 9-2 15,-3-3-2-15,-3 5-3 16,0-5 1-16,-3-3-1 15,0 0-5-15,3-2 1 16,0-3 0-16,4 0-1 16,4 0 1-16,4 0 3 0,0 0-5 15,3 2 2-15,3 1 4 16,0-1 2-16,-3 4 8 16,-3-1 4-16,-3 0 4 0,-6 3 3 15,0-3-5-15,-3 6-1 16,-6-6-9-16,0-3-4 15,-9-4-6-15,4-4 0 0,2-2-18 16,0 0-8-16,3-5-22 16,6 0-7-16,3-3-24 15</inkml:trace>
  <inkml:trace contextRef="#ctx0" brushRef="#br0" timeOffset="98">22472 12639 84 0,'0'-8'33'0,"0"6"-18"0,0-4 0 0,0 6 13 15,0-2-4-15,-3-1 0 0,0 0 2 0,-3 1 1 16,0 2-10-16,0 0-5 15,-3 5-7-15,-6 3 1 0,-3 3 3 0,1 10-3 16,2 8-1-16,0 0 4 16,6 0 4-16,3 0-3 15,3-2 2-15,3 2-7 16,9 0-3 0,6-5 1-16,3-6 0 0,2-7 3 31,1-3 3-31,6-11-4 0,-3-5-1 15,3-3-31-15,-3-2-14 16,-1 0-65 0</inkml:trace>
  <inkml:trace contextRef="#ctx0" brushRef="#br0" timeOffset="99">22299 13158 108 0,'3'-13'41'0,"-3"13"-22"0,0-3-7 0,3 3 16 15,-3-3-1-15,0 1 2 16,0-1-12-16,-3-2-3 16,0-1-8-16,-3 4 0 0,0-1 4 15,-3 0-4 1,-2 3 2-16,-4 6-5 16,0 4 0-16,0 11-3 15,-3 3-1-15,0 3 1 16,-3 7 2-16,6 1 1 15,10-4 1-15,7-2 6 16,4-2 6-16,3-3-6 16,6-8-1-16,9-3-1 0,3-5 0 0,12-8-7 15,-4-3 0-15,1-5-21 16,-6-2-9-16,-6-1-67 16,-4-5-38-1,-8 3 58-15</inkml:trace>
  <inkml:trace contextRef="#ctx0" brushRef="#br0" timeOffset="100">22040 13645 140 0,'-6'15'55'0,"6"-9"-30"0,3 15-12 0,-3-8 17 15,0 6 2-15,0 12 6 16,0 1-10-16,0 3-4 16,-3 2-14-16,0-3-6 0,3-2-3 0,0-1 3 15,0-7 2-15,0-3-7 16,0-5-4-16,0-2-28 16,0-6-14-16,0-8-35 15,0-6-33-15,0-4 41 16</inkml:trace>
  <inkml:trace contextRef="#ctx0" brushRef="#br0" timeOffset="101">22037 13764 108 0,'-6'-6'44'0,"3"4"-24"0,6-6-4 0,0 8 16 16,0-3-4-16,-3-2-2 16,3-3-8-16,0 0-3 0,3-3-9 15,0 3-2-15,3 0 0 0,3-2 0 16,-3-3 2-16,6 13 8 16,0 2-3-1,-3 6-2-15,-3 0 2 16,-3 0 0-16,-1 3-5 15,-2-1-2-15,-6 4-2 0,-2-1-2 16,-7 0-4-16,3-2 0 16,0-3-11 15,3-3 3-31,3 0 4 0,3 0 0 16,6 3 1-16,6 8 4 15,0-3 1-15,0 1 2 16,-1-1 2-16,-2 0 8 15,0 3 3-15,-3 0 13 16,-3 0 6-16,-3 0-12 16,-3-1-6-16,-6 1-9 0,0-2-2 15,-11-1-1 1,-1-5-4-16,3 0-1 16,0-3-23-16,3-2-7 15,3-3-30-15,6-3-11 16,6-5-17-16</inkml:trace>
  <inkml:trace contextRef="#ctx0" brushRef="#br0" timeOffset="102">22317 13753 168 0,'3'11'63'0,"0"2"-34"0,-3 16-21 15,12-13 16-15,-12 2 3 16,0 6 6-16,0 0-16 16,0 0-7-16,0 0-6 0,0 2-4 0,0-10 3 15,0 2-29-15,0-2-9 16,-3-5-51-1,0-3-34-15,-3-11 50 16</inkml:trace>
  <inkml:trace contextRef="#ctx0" brushRef="#br0" timeOffset="103">22374 13705 160 0,'-15'-5'63'0,"15"5"-34"0,0-3-23 0,0 1 17 15,0-1-10-15,3 1-2 16,6-4-6-16,3-7-4 15,0 0 0-15,2 0-1 0,1 2 0 0,3 8 0 16,0-2 2-16,-3 13 10 16,9 3 4-16,-6 2 4 15,-9 3 0-15,5 2 15 16,-14 1 10-16,0-3-7 16,-6-1 0-16,-5 4-10 0,-7 2-5 0,-3-2-16 15,-3-3-4-15,-6-3-22 16,3-3-8-16,4-2-35 15,2-2-15-15</inkml:trace>
  <inkml:trace contextRef="#ctx0" brushRef="#br0" timeOffset="104">22418 13586 64 0,'0'-8'24'0,"3"6"-12"0,-6-1 10 0,3 3 15 16,0 0 3-16,-9 0 0 15,0 3-13-15,-5 7-6 16,-1 9-12-16,0 2-4 0,0 0-3 16,-3 0-4-16,9 3 1 0,0-5-19 15,3-3-7-15,6-6-50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1-15T23:45:59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15593 15981 148 0,'-9'-11'57'0,"3"9"-30"0,-12 2-12 0,9 2 20 15,-2-2-10-15,-4 3-3 16,-3 7-10-16,-3-2-5 16,0 14-4-16,0 4-5 0,3 6-1 15,4 2 2-15,5 6 0 16,6-3-4-16,6-3 1 0,6 1 6 15,2-14 6-15,4-5-2 16,3-16 2-16,0-6-3 16,3-7 0-16,0-8-17 15,-6-3-4-15,-1-2-1 16,-5-1 0-16,-6-2 10 16,-6 0 6-16,-3 5 5 15,0 3 3-15,1 5 16 16,-1 6 8-16,3 2-10 15,0 13-4-15,3 3-13 16,3 8-2-16,6-3-4 16,2 6-2-16,1 2 5 15,3 0 1-15,0-3-11 0,0 1-4 16,0-3-60 0,0-3-62-16,0 0 35 15</inkml:trace>
  <inkml:trace contextRef="#ctx0" brushRef="#br0" timeOffset="1">15840 16015 192 0,'-12'-8'74'0,"6"8"-40"0,0 0-27 15,3 0 18-15,-3 0-2 16,-6 14 3-16,-5-1-12 15,2 0-3-15,6 0-7 16,3 0-5-16,6 3-2 0,9 0-1 16,3 5 0-16,0-2 3 15,0 5 2-15,-1-3 0 16,-2 3-1-16,-6 5 5 16,-6-3 4-16,-3-7-3 15,-6-1-1-15,-8-10-27 16,-1 0-10-16,0-10-79 15</inkml:trace>
  <inkml:trace contextRef="#ctx0" brushRef="#br0" timeOffset="2">16188 15788 200 0,'-17'8'74'0,"17"5"-40"0,3 34-44 16,-3-20 11-16,0 10 8 15,-3 5 8-15,0 3 5 16,3 6 4-16,-3-6-14 16,3 5-5-16,0-5 0 0,3-8-4 15,5-5-2-15,1-6-40 0,0-10-16 16,3-5-46 0</inkml:trace>
  <inkml:trace contextRef="#ctx0" brushRef="#br0" timeOffset="3">16352 16150 192 0,'-9'3'71'0,"6"2"-38"0,0 8-41 0,3-2 10 16,0 5 1-16,0 8 5 16,0 2 9-16,3 1 7 15,3-4-13-15,0-1 5 0,3-4 2 16,3-5 1-16,0-5 3 0,3-8-6 15,0-5 1-15,0-14-8 16,-1-2-3-16,-8 0-1 16,-6-3-1-16,-6-2-2 15,-6-1-2-15,1 6-2 16,-7 3 1-16,0-1-6 16,0 6-3-16,3 5-23 15,3 3-9-15,3 2-38 16,3 3-53-1,6 0 31-15</inkml:trace>
  <inkml:trace contextRef="#ctx0" brushRef="#br0" timeOffset="4">16498 16169 148 0,'9'21'57'0,"-6"-8"-30"0,3 14-27 16,-3-14 10-16,0 5 11 0,-3-2 6 31,0-5-5-31,-3 2 0 0,3-2-13 15,-3-3-3-15,3-8 0 0,0-8 3 16,0-3 2-16,0-5-5 16,0-5-2-16,6-3-4 15,3 0-3-15,3 3 4 16,2 3 3-16,1 4 3 16,3 9 3-16,3 5-1 0,-3 8 0 15,-3 5-1-15,-3 3 0 16,0 5-2-16,-3 11-1 15,-1-5-6-15,-2-6 1 16,0-3-22-16,-3 1-10 16,3-6-48-1,0-5-58 1,3 0 37-16</inkml:trace>
  <inkml:trace contextRef="#ctx0" brushRef="#br0" timeOffset="5">16861 16150 236 0,'-6'-5'90'0,"3"5"-48"0,-6 5-38 0,6 0 21 15,-3-2-10-15,-3 8 0 0,0-1-7 16,1 4-3-16,-1-4-2 31,3 3 0-31,3 1 2 0,0-7-4 0,3-1-3 16,3 2-2-16,3-6 3 15,0 1 0-15,0-3 1 0,-1-3-7 0,1-2-3 16,0 0 3-16,-3-1 2 16,0 4-2-16,0-3 0 15,0 5 1-15,3 0 2 16,0 5 2-16,3 8 1 16,3 8-2-16,3 3 2 31,-3 3 7-31,0 2 4 0,-6 0 8 15,0-3 3-15,-6 1-2 16,-9-1 1-16,-3-5-9 16,-6-2-2-16,-3-6-7 15,-3 0-4-15,-2-5-13 16,-4-3-2-16,-3-5-32 0,3-5-10 16,6-5-54-16,7-4-24 15,5-2 71-15</inkml:trace>
  <inkml:trace contextRef="#ctx0" brushRef="#br0" timeOffset="6">17322 16129 144 0,'-8'-3'55'0,"2"3"-30"0,-6 0-10 0,6 3 18 16,-3 5-18-16,-3 0-6 16,-3 10-8-16,0 4-2 0,3 9 1 15,0 1 4-15,6 0 5 0,6-11-1 16,6 3 3-16,6-8-2 15,0-6 2-15,0-7-2 16,0-3 2-16,0-13-15 0,0-6-7 16,0-2 3-16,-3 0 4 31,-3-3 5-31,-3 5 2 16,-1-2 1-16,-2 8 2 0,0 3 6 15,3 4 2-15,-3 6-10 16,3 8-4-16,0 0 0 15,0 13-1-15,6 6 1 16,0-3 2-16,6-3-3 16,0-3 0-16,-3-5-28 0,3-2-13 15,3-8-55 1</inkml:trace>
  <inkml:trace contextRef="#ctx0" brushRef="#br0" timeOffset="7">17623 16113 44 0,'-6'0'19'0,"6"0"-10"0,-15 3-6 0,12-1 4 16,0-2 36-16,-6 6 19 0,0-4-10 16,4 1-5-1,-4 0-12-15,0 2-2 16,3 0-19-16,0-2 12 0,0 2 6 0,0 0-12 15,0-2-3-15,3 2-11 16,3 1-4-16,0 2-1 16,3 0-1-16,3 2 0 15,3 3 0-15,0 3 2 16,3 11 3-16,0-3 7 16,-4-3 4-16,-5-3 5 0,-3-5 2 15,0 1-4-15,-6-1-1 16,-2 0-8-16,-4-5-4 15,-3-3-28-15,0-2-12 16,-3-3-45-16,-12 3-19 16,-8 2-31-1</inkml:trace>
  <inkml:trace contextRef="#ctx0" brushRef="#br0" timeOffset="8">18337 15978 96 0,'12'-8'35'0,"-9"3"-18"0,6 0 0 0,-3 2 16 16,0 0 0-16,0-2 1 16,0-3-6-16,-3 0-3 0,0-2-13 15,0-4 3-15,-3 4 5 0,-6-1-2 16,-3-5 1-16,-3 6-6 15,-9-1 0-15,-5 6-2 16,-1 8 3-16,-3 10-5 0,0 5-3 16,1 6-3-16,2 8-3 31,3 10 5-31,6-2 1 16,6 2 2-16,9-2 2 0,9 2-3 15,9 1-2-15,6-6 0 16,15-8-1-16,2-5-5 15,4-6 1-15,3-5-38 16,2-13-16-16,-2-10-79 16</inkml:trace>
  <inkml:trace contextRef="#ctx0" brushRef="#br0" timeOffset="9">18858 16158 128 0,'-12'-8'49'0,"12"8"-26"0,-8-5-9 0,5 5 17 0,-3 5-2 16,0 0 1-16,-3 3-15 15,-6 3-4-15,0 2-7 16,6 3-1-16,6 5 1 0,3 6 0 0,3-3 0 15,3-3-2-15,3-3-2 16,6 1-6-16,0-6-1 16,0-5-39-16,-1-3-17 0,7-5-16 15</inkml:trace>
  <inkml:trace contextRef="#ctx0" brushRef="#br0" timeOffset="10">18963 16182 184 0,'-24'5'68'0,"9"3"-36"0,6 5-40 0,6-5 12 15,3 0-4-15,0 3 0 16,6 10 15-16,0 0 7 16,3-2-10-16,6-3-5 0,0-3-2 15,-1-3-1-15,4-4 2 0,-3-6 1 16,0-6 3-16,0-9-3 15,-6-4 1 1,-3 6-3-16,-3-6 2 16,-6 1-4-16,-3-3 0 0,-3 5 1 0,-3 2 0 15,-3 4-5-15,-6 2-1 32,3 3-24-32,4 2-7 0,2 0-125 15</inkml:trace>
  <inkml:trace contextRef="#ctx0" brushRef="#br0" timeOffset="11">19085 16155 168 0,'0'8'63'0,"3"0"-34"0,3 8-32 0,-3-8 13 15,-1 0 6-15,1 5 7 16,-3-2 1-16,0-3 1 15,0 5-14-15,0-5-4 0,0-8-1 16,0 0-1 0,0 0-5-16,3-5 0 0,0-3-5 15,3-5-1-15,0 5-2 16,0-3 0-16,0 3 2 16,6 8 2-1,-3 5 4-15,3 3 4 0,0 6 5 16,-3 4 5-16,0 1 1 31,-3-6-6-31,0 0-3 0,0-5-6 16,0 3 0-16,2-22 2 15,1 3-3 1,0-5 0-16,0 0-1 16,3 2-2-16,-3 3 0 15,0 3 3-15,0 2-2 16,0 6 1-16,-3 2 2 0,0 3 0 15,-3 11 0-15,0-6 2 16,0 0-30-16,0-2-13 16,0-3-59-1,0-3-23 1</inkml:trace>
  <inkml:trace contextRef="#ctx0" brushRef="#br0" timeOffset="12">19409 16230 192 0,'12'-3'71'0,"-9"3"-38"0,0 0-34 16,-3 0 15-16,6 0 1 0,0 0 3 15,0-3-3-15,0 1 1 16,3-4-9-16,0 6-4 0,-3-2 0 0,-1-1-2 16,1-5-1-16,0 5 1 15,-3-2 1-15,-3 0-3 16,0 0 0-16,-3-1-8 15,-3 1-2-15,-2 0 4 16,-1 2 1-16,-6 3 6 16,3 3 2-16,-6 5 6 0,3 2 5 15,0 3-5-15,3 9 0 16,0-1 7-16,6 5 4 16,3-7-5-16,3 2-3 15,9-3-6-15,6-4-2 16,3-1-32-16,3-5-15 15,3-3-47 1,0-2-45 0,-7-6 43-16</inkml:trace>
  <inkml:trace contextRef="#ctx0" brushRef="#br0" timeOffset="13">19683 16208 128 0,'0'-5'49'0,"0"5"-26"0,-3 0-7 0,3 0 43 16,-9 0-4-16,-3 0-15 15,0 0-9-15,0 5-18 16,0 1-4-16,0-4-2 0,4 6-6 16,2-2 0-16,3-1-6 15,12 3 1-15,5 2 2 16,1 4 1-16,0 4 5 0,0-2 5 15,-3-3 4-15,-3 6 2 16,-6-3 3-16,-6-3 1 16,-9 0-8-16,-6-2-4 0,-6-3-20 15,0-3-6-15,-5-5-55 16,5 5-24-16,-6-5-13 16</inkml:trace>
  <inkml:trace contextRef="#ctx0" brushRef="#br0" timeOffset="14">20138 15894 152 0,'0'-3'57'0,"0"6"-30"0,6 10-25 16,-3-5 14-16,0 10 3 16,0 17 5-16,0 4 8 0,0 1 2 15,0 5-18-15,-3 0 4 0,0 0 1 16,0-11-5-16,0 3-1 31,-3-8-9-31,3-5-2 0,0-5 0 16,0-6 0-16,0-13 0 15,0-11-11 1,0-2-5-16,0-5-3 16,3-3 1-16,0-1 3 15,3 4 2-15,0-1 10 16,3 6 4-16,0 5-5 0,0 0 1 15,3 6 1-15,0 4 1 16,-3 4 7-16,5 1 6 16,-2 4-2-16,-9 2 0 15,-3 3-6-15,-3 5-3 16,-3-5 0-16,-3 0-1 0,-2-3-5 31,-1-5-1-31,-3 0-19 16,3-3-9-16,0-5-15 15,3 0-7-15,3-5-38 16,3-3-33 0,6-5 48-16</inkml:trace>
  <inkml:trace contextRef="#ctx0" brushRef="#br0" timeOffset="15">20362 16208 216 0,'0'3'82'0,"3"0"-44"0,5-1-40 16,-5-2 14-16,3 6 0 15,0-6 5-15,0 0 0 16,0-6 1-16,0 6-9 16,0-5-3-16,0-3 0 0,-3 5-3 0,0-2-2 15,-3 0-5-15,-3 0 0 16,-3-1-5-16,-3 1-1 16,0 2 2-16,0 3 3 15,-6 6 5-15,-8 2 2 16,5 0 0-16,3 2 1 15,3 3 4 1,6 1 4-16,0 4-2 16,12 3 0-16,6-2-5 15,0-6-3-15,3 0 0 16,3 0-1-16,2-5-29 16,-2-2-10-16,3-6-36 15,-3-8-52-15,3 0 28 16</inkml:trace>
  <inkml:trace contextRef="#ctx0" brushRef="#br0" timeOffset="16">20626 15851 200 0,'-11'-5'77'0,"5"5"-42"0,-3 18-23 0,3-12 19 15,-3 4-10-15,0 4 1 16,-3 1-11-16,3 20-4 0,6 2-4 16,3 0 2-16,3 3 1 0,3-1 0 15,0-4 1-15,0 2-6 0,0-3-1 16,0-2-9-16,0-11-2 15,-3 3-40-15,0-8-17 16,-3-6-33 0</inkml:trace>
  <inkml:trace contextRef="#ctx0" brushRef="#br0" timeOffset="17">20427 16142 260 0,'0'-5'99'0,"6"0"-54"0,6 2-53 0,-3 0 18 16,0 1-11-16,6-4-2 15,0 6-7-15,5 0-4 16,1 0-41 0,0 6-18-16,0-1-16 15,-6-2-3-15</inkml:trace>
  <inkml:trace contextRef="#ctx0" brushRef="#br0" timeOffset="18">20653 16190 204 0,'-6'13'77'0,"3"-2"-42"0,0 2-34 0,3-5 16 16,3 5 0-16,0-5 4 15,3 5-5-15,3-5 1 0,0-3-10 16,3-7 5-16,12-3 3 0,-6-1-5 16,0-2-3-1,-4-2-4-15,-2-1 0 0,-3 1 0 16,-3-4 1-16,-9 6-2 15,-3-2 1-15,-9 2-15 16,1 0-5-16,-1 3-24 16,3-1-11-16,0 6-59 15</inkml:trace>
  <inkml:trace contextRef="#ctx0" brushRef="#br0" timeOffset="19">20850 16116 96 0,'0'-3'38'0,"0"6"-20"0,0-1 3 0,0-2 17 15,0 8-1-15,0 3 3 0,3 2-13 16,3 3-7-16,-3 3-11 16,0-1-4-16,0 3-1 0,0-5 6 15,-3-3 6-15,0-2-6 16,0-3-1-16,0-3-1 0,-3-10 7 15,0 0-2 1,3-6-7-16,0-5-1 16,3-2-5-16,3-1-3 15,-1 1 2-15,4 2 0 16,0 2 1-16,3 4 0 16,0 2-18-1,3 0-8-15,6 3-15 16,-3-1-7-16,0 6-7 15,-4 0-46 1,-2 0 16-16</inkml:trace>
  <inkml:trace contextRef="#ctx0" brushRef="#br0" timeOffset="20">21070 16163 224 0,'0'16'85'0,"6"-5"-46"0,3-1-32 0,-3-7 18 16,0 5-9-16,3-5-1 0,0-3-5 31,0-3 1-31,2 0-6 0,-2-2-1 0,9-3 0 15,-6 0 0-15,-3-2 0 16,-9-1-9-16,-3 3-4 0,-3 0-9 16,-6 0-1-16,-6 6 8 0,1 2 5 15,-1 5 7-15,-9 5 2 16,3 6 7-16,3 3 4 16,6 5 10-16,9 5 7 15,12-3-12-15,6-2-5 16,9-3-16-16,12-8-6 15,8-2-84 1,10-8-39-16,3-3 23 16</inkml:trace>
  <inkml:trace contextRef="#ctx0" brushRef="#br0" timeOffset="21">21674 15923 172 0,'-3'-6'66'0,"6"6"-36"0,-3 3-35 16,6 5 62-1,-6 5-11-15,0 14-6 16,-3 12-4-16,3 1-22 16,-3 2-1-16,0-5 0 0,3 8-7 15,0-5-3-15,0-8-2 16,0-3-1-16,0-13-14 15,6-3-44 1,0 0-12-16</inkml:trace>
  <inkml:trace contextRef="#ctx0" brushRef="#br0" timeOffset="22">21665 15970 140 0,'-3'-5'52'0,"-12"5"-28"0,6-3-8 15,7 3 18-15,-1-2-3 16,3-1-1-16,0 0-5 0,0-2-4 16,3 0-11-16,5-3 0 15,4 0 3-15,3-5-5 0,3-6 0 16,0 3-4-16,3 6-1 15,0 7-1-15,-1 8-2 16,-2 3-2 0,0 3 1-16,-6 2 3 15,-3 3 3-15,-6 0 2 16,-6-3 1-16,-6 11-4 16,0-3-1-16,-3 0-1 15,0-2 1-15,3-6-4 0,3 0 0 16,1-2-1-1,5-3 0-15,5 0 0 0,7 0-2 16,3 2 0-16,12 3 3 16,3 9-2-16,-3-4 1 15,-7 6 13-15,-5-3 5 16,-6 6 7-16,-12-1 3 0,-9 0-7 16,-3-7-1-16,-5-6-9 15,-7 0-1-15,0-5-2 16,-3-2-1-16,-2-6-14 0,5 0-4 15,6-8-29 1,3 0-13-16,6-3-35 0,21-5-66 31</inkml:trace>
  <inkml:trace contextRef="#ctx0" brushRef="#br0" timeOffset="23">22252 15931 160 0,'0'-14'63'0,"0"14"-34"0,-3-8-10 0,3 8 21 15,-6-2 4-15,0 2 3 0,-3 2-12 16,-3-2-4-16,-6 14-18 15,-9 4-8-15,1 19-3 0,2 0-2 16,3 6 2-16,9-1 8 16,6 0 3-1,15 3-4-15,9-5-3 16,9-11-1-16,8-3 1 16,7-10-10-16,3-8-2 15,-1-13-35-15,-2-8-15 0,-3-6-77 31</inkml:trace>
  <inkml:trace contextRef="#ctx0" brushRef="#br0" timeOffset="24">16971 16999 96 0,'6'-5'38'0,"-3"-8"-20"0,0 5 3 16,-3 8 17-16,3-5 2 16,-3 5 3-16,-3-3-15 15,0 3-7-15,-3 0-12 16,-9 3 3-16,-3 2 1 0,1 3-4 16,-1-3-3-16,0 8-6 0,3 1 0 0,3-1 0 31,3 5 2-31,3 1-3 15,3-3-2-15,6-3 2 0,3 0 0 16,6-2 1-16,6-3 0 16,0-8 2-16,-3 0 1 0,0-5 1 15,-1-6 2 1,-2-2-5-16,-3 0-1 0,-3-3 0 31,-3 2 0-31,0 6 0 0,-3 1 2 16,0-4 5-16,-3 8 6 15,0 3-5-15,0 3 0 16,3 10-2-16,0 0-1 16,0 6-6-16,6 7-1 0,0 1 1 15,3-3 0-15,0-8 1 16,0 2 0-16,0-5-14 0,0-2-5 16,0-3-21-16,0-13-8 15,0 2-23 1,-3-8-40-16,0-2 28 15</inkml:trace>
  <inkml:trace contextRef="#ctx0" brushRef="#br0" timeOffset="25">17096 17047 148 0,'-15'-3'57'0,"30"3"-30"0,-6 3-27 16,-6 0 13-16,0-1 6 15,6 9 8-15,-3-3-3 16,0 3 0-16,0-1-13 15,-3-5 2-15,-6 6 3 0,6-8-6 16,0 5-3-16,-3-8-4 0,0 0-3 16,-3 0 1-16,6-3 1 15,0-5-1-15,3-3-1 16,0-2 1-16,0 0-1 0,0 0 2 16,3 2 3-1,3 3-2 1,-1 3 0-16,4 5 3 0,3 5 1 0,-3 8 1 15,-3 6 0-15,0-6-4 16,-3 6-1-16,-3 7-1 16,0-5-2-16,-3 3-4 0,0-8 0 15,-3-3-20-15,0-2-7 16,3-3-22-16,0-3-8 31,8-5-76-15</inkml:trace>
  <inkml:trace contextRef="#ctx0" brushRef="#br0" timeOffset="26">17581 17089 196 0,'0'-7'74'0,"3"1"-40"0,-3-4-24 0,0 10 17 15,-6-3 4-15,1-2 4 16,-4-1-6-16,0 1-1 15,-3 2-15-15,0-2-10 0,0 5-3 16,0 8-2-16,-3-3-2 0,3 9-2 31,3 4 1-31,0 9 1 16,3-1 2-16,6 1-1 16,3-4-1-16,6-7 3 15,0-5 0-15,3-6 1 0,0-10 2 16,6-14-6-16,-3 1-1 15,3-9-3-15,-3-2 0 16,-4-8 2-16,-8 0 4 0,0-3-4 16,-9-2 2-16,1 2 2 15,-1-10 1-15,0 18 7 16,0 6 4-16,3 18 6 16,3 11-9-1,0 15-3-15,6 14-1 16,6 8 2-16,-1-1-4 15,4 4-1-15,3-9-7 16,0-5 0-16,3 0-54 0,0-16-22 0,5-5-22 16</inkml:trace>
  <inkml:trace contextRef="#ctx0" brushRef="#br0" timeOffset="27">18123 16687 160 0,'-3'-8'60'0,"3"8"-32"0,3 0-22 15,-3 0 17-15,3 11 6 32,0 13 6-32,3 5-3 15,0 16-2-15,-3 5-16 16,0 0-7-16,-3 9 0 0,0-7-2 0,0 1 0 16,0-8-1-1,0-5 2-15,0-13-10 0,0-9-4 16,3 1-34-16,-3-11-12 15,0-14-28 1,0-10-38-16,0-7 39 16</inkml:trace>
  <inkml:trace contextRef="#ctx0" brushRef="#br0" timeOffset="28">18159 16759 140 0,'-6'-27'55'0,"6"14"-30"0,-3 0-14 16,3 13 18-16,0-3-4 16,0 1 3-16,-3-1-5 15,0-2-2-15,3 5-11 16,0-6-4-16,6-2 0 0,3 6-1 15,3-6 0-15,3 0-6 16,6 8 1-16,5 0 0 0,4 8 0 16,-3 2 2-16,0 12 3 15,-4-4 7-15,-5 8 2 16,-6 1 1-16,-9-3 1 16,-6-3-6-16,-3 3-4 15,-6-8-3-15,-11-3 0 0,-4-8-4 16,0 3 0-16,0-3-17 15,3-5-5-15,4 0-18 16,5 0-4-16,6-2-62 31</inkml:trace>
  <inkml:trace contextRef="#ctx0" brushRef="#br0" timeOffset="29">18760 17047 144 0,'-3'-8'55'0,"-9"6"-30"0,3-1-14 16,6 0 18-16</inkml:trace>
  <inkml:trace contextRef="#ctx0" brushRef="#br0" timeOffset="30">18718 17026 333 0,'-11'5'50'0,"-1"1"-25"16,-3 1-8-16,0 1-6 0,0 11-9 15,3-6 0-15,3 11-2 16,3-8 0-16,3 10-3 0,6-7 2 15,3 2-1-15,3-8-2 16,9-7-13-16,9 1-6 16,0-14-30-16,-1-1-11 0,-2-6-29 31</inkml:trace>
  <inkml:trace contextRef="#ctx0" brushRef="#br0" timeOffset="31">18873 17084 156 0,'-9'0'57'0,"3"5"-30"0,-3 1-12 0,6-4 18 16,0 6-12-16,1-2-2 16,-1 7 0-16,0 0 0 15,3 6-10-15,6-1-1 0,-1-2 2 16,4-3-2-16,3-7 3 0,3 1 0 16,6-14 1-16,-3-7-2 15,-3 1-1-15,-3-5-3 16,-3 4 1-16,-9-2-4 15,-9 1 0-15,-3 1-1 16,-3 1-2-16,0 0 1 16,0 0 1-1,0 5-8-15,3 0-3 16,0 2-22-16,3 1-7 0,4 5-27 16,5 0-9-16,0 0-16 15</inkml:trace>
  <inkml:trace contextRef="#ctx0" brushRef="#br0" timeOffset="32">18998 17044 188 0,'0'3'71'0,"3"2"-38"0,0 9-39 0,0-9 12 16,0 8 5-16,-3 0 7 0,0 1 8 15,0 4 5-15,0-5-17 31,0 1-4-31,0-6 1 0,0-3-7 0,3 3-2 16,0-16 5 0,3 0-8-16,0-3-4 15,0-2-2-15,3-3-1 16,0 0 2-16,0 3 4 16,0 5 1-16,-3 3 1 15,3 2 2-15,-3 6 1 0,0 2-4 16,-1 3-1-1,-2-3 14-15,0 6 6 16,-3-8-4-16,0 5-3 0,0-3-6 16,0-5-2-16,3 0-1 15,0-5-2-15,3-3-2 16,6-6-1 0,6 6-1-16,-3-2 0 15,0 2 0-15,-3 3 3 16,3 5 0-16,-3 5 3 15,-4 8 1-15,1-2 1 16,-3 2-2-16,0 0 1 0,-3 3-4 16,0-3-2-1,0-2-27-15,0-3-10 0,3-3-29 16,0-2-11-16</inkml:trace>
  <inkml:trace contextRef="#ctx0" brushRef="#br0" timeOffset="33">19314 17084 208 0,'-3'0'79'0,"6"0"-42"0,0 0-39 0,-3 0 14 0,0 0 0 16,6 5 5-16,0-2 0 15,6-3 1-15,5 0-9 16,-2-3-1-16,0-2 2 0,-3 5-6 16,0-5-2-16,0-3 1 15,-3 0 2-15,-3-3-2 31,0 6-2-31,-3-3 2 0,-3 0 2 16,-3 3-2-16,-9 2 0 16,-3 1-3-16,-3 2-1 15,3 5 3-15,-3 3 1 16,3 2-4-16,4 4 1 16,2-1 2-16,3 5 3 0,3-2 0 15,3 3 2-15,3 5-6 0,9-3-1 16,0-8-9-16,5 0-2 31,1-2-29-31,0-14-12 16,3 1-39-16,0-12-39 15,0 1 44-15</inkml:trace>
  <inkml:trace contextRef="#ctx0" brushRef="#br0" timeOffset="34">19582 17010 260 0,'-3'-11'99'0,"3"11"-54"0,-3-2-33 16,0 2 26-16,0 0-9 16,-3 2 0-16,-3-2-10 15,0 6-1-15,0-1-11 0,3-2-6 0,3 7-4 16,3 1-1-16,6-1 0 16,3 4 3-16,0-1 0 0,0 5 1 15,0-2 0 1,-3 3 2-16,0 7 3 15,-6-2-2-15,-3-5 0 0,-3-3-1 16,-6-3-2-16,-3 0-41 0,0-2-20 16,0-9-82-1</inkml:trace>
  <inkml:trace contextRef="#ctx0" brushRef="#br0" timeOffset="35">20123 16857 4 0,'0'-6'0'0</inkml:trace>
  <inkml:trace contextRef="#ctx0" brushRef="#br0" timeOffset="36">20141 16730 124 0,'0'-16'49'0,"6"26"-26"0,-3-4-9 0,0-4 15 0,0 9-5 16,0 2-2-16,3 8 3 16,0 6 4-16,-3 12-16 15,0-2 2-15,0-2 1 0,0-1-2 31,0-5 0-31,-3-8-8 0,0 3-2 16,0-8 0-16,0-3 0 16,0-2-2-16,0-3 1 15,0-8 0-15,0 0 1 0,0-5-7 16,3-3 0-16,0 0 1 31,3-3 3-31,0-5-2 0,3-8-2 0,3 9 2 16,5-1 0-16,4 3 1 15,0 5 0-15,0 10 2 16,0 9 3-16,-3-3 9 16,-6 8 5-16,-3-1-3 15,-7 4-1-15,-2 0-7 16,-2-4-3 0,-4-1 2-16,-12 2 2 15,-3-3-6-15,0-5-4 0,0-3-9 16,0-2-4-16,6-3-17 15,4-3-5-15,2-2-23 16,6-3-8-16,6-3-21 31,3 3-23-31,11-5 44 0</inkml:trace>
  <inkml:trace contextRef="#ctx0" brushRef="#br0" timeOffset="37">20418 16952 192 0,'3'-3'74'0,"3"19"-40"0,3-8-27 0,-3-3 20 15,3 1-3-15,0-4 3 16,3-2-4-16,3 0 0 0,-4 0-12 16,1 0 0-16,3-2 2 15,0-9-3 1,-3-2 0-16,-6 2-11 16,-3 1-1-16,-12-1-7 15,0 3-1-15,-3 3-2 31,-3 2 2-31,-3 11 4 0,1 0 3 16,2 5 2-16,0 6 3 16,3-6 1-16,6 6 3 0,3-4-3 15,6 1 0-15,6 0-1 16,3-3 1-16,6 1-2 16,5-1-1-16,4-8-19 15,0 0-10-15,0-10-21 0,3 0-8 16,2-8-40-1</inkml:trace>
  <inkml:trace contextRef="#ctx0" brushRef="#br0" timeOffset="38">20793 16706 228 0,'-9'-27'85'0,"-6"25"-46"0,3-4-46 16,3 6 55-1,-2 0-24-15,2 6-11 0,0 2-8 0,6 10-4 16,-3 6 1-16,6 5 3 16,-3 5-2-1,3 6 0-15,0 0-1 0,0 0 1 16,0-3-4-16,0-6-2 16,0-4-25-16,3-6-9 0,-3-3-38 15,0-4-57 1,0-9 30-16</inkml:trace>
  <inkml:trace contextRef="#ctx0" brushRef="#br0" timeOffset="39">20615 16888 236 0,'-3'-5'88'0,"12"2"-48"0,2-5-49 0,-5 6 12 16,6-1-7-16,3-2 3 15,6 0-7-15,-3 2 1 0,6 0 3 16,-4 3-20-16,-2 3-8 0,-3 0 7 16,-3 7 6-16,-3-2 14 15,0 0 8-15,-6 11 16 16,0 2 8-16,-3-3 4 16,0 1 3-16,0-1-14 15,3-2-4-15,0-3-1 0,3-2 0 16,3-3 0-16,3-3 4 15,0-5-5-15,0-5 0 16,-1 5-4-16,-2-5-1 0,-3-3-1 16,-3-6 2-16,-3 7-7 15,-6-12-4-15,-6 6-7 32,1 0-2-32,-1-1-6 0,0 4-1 15,3 2-12-15,0 3-7 16,3 2-18-16,3-2-6 15,3 5 12 1,3-3 6-16,6 3 16 0,3 3 10 31,0-3 14-31,3 13 18 0,-1 0 7 0,1 8 8 16,3-2 6-16,-3-1-3 16,0 1 2-16,-3-3-20 15,-3-3 11-15,-3-3 3 0,0-2 0 16,-9-8 6-1,0 0-11-15,0-2-11 16,0-9-5 0,0 3-5-16,0-10-3 15,3-1-7-15,9-2-4 16,3 3 1-16,3 4 3 16,-1 1-17-16,1 5-5 0,0 3-1 15,0 2 3-15,3 6 12 16,-3-3 8-16,0 13 6 15,0-5 3-15,5 5 5 16,7-2 0-16,-9-3 3 16,-3-3-2-16,0-10 2 15,-3 5-2-15,-3-13 0 16,0 5-3-16,-3-3-1 16,-6 0-6-16,-6 1 1 15,-9 2-7 1,0 0 0-16,-3 5 3 15,0 3 2-15,0 6 2 16,-3 7 0-16,6 8 0 16,4-2 2-16,2-1 8 0,6 3 5 15,6-2-3-15,6 5 1 16,11-9-13-16,10-1-2 16,6-9-48-16,3 0-19 15,17-10-44 1</inkml:trace>
  <inkml:trace contextRef="#ctx0" brushRef="#br0" timeOffset="40">21683 16656 208 0,'12'18'77'0,"-21"19"-42"0,15 21-34 0,-9-31 14 16,0 15 1-16,0 0 2 15,0 1-3-15,-6-6 1 32,3-5-9-32,6-6-6 0,0-5-4 0,0-8-23 15,0 1-10-15,0-9-21 16,0-5-9-16,3-5-12 15</inkml:trace>
  <inkml:trace contextRef="#ctx0" brushRef="#br0" timeOffset="41">21710 16790 116 0,'-6'-7'46'0,"3"-17"-24"0,-12 10-6 0,12 9 18 15,0-3-1-15,0-5 3 16,-6 8-3-16,9-3 2 15,0-5-19-15,3 5-3 0,6-6-1 0,3 1-3 16,0 0 2-16,6 2-4 16,0 3 1-16,0 3-5 15,-1 10 0-15,-2 3 3 16,-9 6 3-16,3-1 0 16,-9 16 2-16,-9-3-8 15,3-2-2-15,-6 0 1 0,0-5 3 16,1-4-2-16,-4-1-2 15,3-4 0-15,9-4-8 16,3-6 0-16,9 2-2 16,9-2 1-16,2 0 5 15,10 5 3-15,3 3-1 32,-3 3-2-32,-6 5 8 15,-7 2 4-15,-5 4 9 0,-12-4 3 16,-9 1-6-16,-6-6-2 15,-5 5 8-15,-7-4 6 16,-3-1-12-16,-3-5-3 16,-2 2-13-16,2-7-4 15,3 2-15-15,9-2-5 0,3-3-31 16,9 0-12-16,7-3-28 16,10-2-12-16,13-8 14 31</inkml:trace>
  <inkml:trace contextRef="#ctx0" brushRef="#br0" timeOffset="42">22055 16687 236 0,'3'0'90'0,"0"6"-48"0,-3 2-49 15,3 18 36-15,0 6-8 16,-3 5-2-16,0 5 1 16,0-5-11-16,0 8-5 0,0-10-3 15,3-4-10 1,0-4-2-16,-3-3-21 15,0-9-6-15,0-1-30 16,0-1-9-16,-3-8-5 16</inkml:trace>
  <inkml:trace contextRef="#ctx0" brushRef="#br0" timeOffset="43">22082 16759 112 0,'-3'-16'44'0,"3"13"-24"0,-3 3-24 0,3 0 8 15,0 0 11-15,0 0 7 16,0-8 14-16,-3 6 7 31,0-4-3-31,0 1 0 0,0 0-22 16,0-3 1-16,3 3 1 0,0-3-9 15,6-6-1-15,6 4-6 16,6-3-1-16,0-1-1 16,3 4 1-16,2-1-2 15,1 11-1-15,0 5 3 16,-3 3 2-16,-3 11 9 0,-6 2 3 15,-3 8-4-15,-9-2 0 16,-6-1-4-16,-6-5 2 16,-6 3 3-16,-12-8 1 0,-3 5-6 15,-2-8-1-15,-1-7-17 16,-3-1-9-16,0 0-27 16,7-5-8-16,2-5-85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A9A7-B116-4FA5-A1C9-6412991FCC51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EF122-EFFF-4D73-B691-746F88CE3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196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73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442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32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53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3.emf"/><Relationship Id="rId2" Type="http://schemas.openxmlformats.org/officeDocument/2006/relationships/tags" Target="../tags/tag14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image" Target="../media/image4.emf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customXml" Target="../ink/ink21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34" Type="http://schemas.openxmlformats.org/officeDocument/2006/relationships/notesSlide" Target="../notesSlides/notesSlide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slideLayout" Target="../slideLayouts/slideLayout6.xml"/><Relationship Id="rId38" Type="http://schemas.openxmlformats.org/officeDocument/2006/relationships/image" Target="../media/image6.emf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customXml" Target="../ink/ink20.xml"/><Relationship Id="rId40" Type="http://schemas.openxmlformats.org/officeDocument/2006/relationships/image" Target="../media/image7.emf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image" Target="../media/image5.emf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.emf"/><Relationship Id="rId5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Unix System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ight Arrow 9"/>
          <p:cNvSpPr/>
          <p:nvPr>
            <p:custDataLst>
              <p:tags r:id="rId3"/>
            </p:custDataLst>
          </p:nvPr>
        </p:nvSpPr>
        <p:spPr bwMode="auto">
          <a:xfrm>
            <a:off x="228600" y="3639312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13" name="Right Arrow 12"/>
          <p:cNvSpPr/>
          <p:nvPr>
            <p:custDataLst>
              <p:tags r:id="rId4"/>
            </p:custDataLst>
          </p:nvPr>
        </p:nvSpPr>
        <p:spPr bwMode="auto">
          <a:xfrm>
            <a:off x="4799237" y="3639312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4648" y="3557016"/>
            <a:ext cx="3728906" cy="138499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2648" y="3557016"/>
            <a:ext cx="372890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3520440" y="3648456"/>
            <a:ext cx="73152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Y</a:t>
            </a:r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8092440" y="3648456"/>
            <a:ext cx="73129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</p:txBody>
      </p:sp>
      <p:sp>
        <p:nvSpPr>
          <p:cNvPr id="23" name="TextBox 22"/>
          <p:cNvSpPr txBox="1"/>
          <p:nvPr>
            <p:custDataLst>
              <p:tags r:id="rId9"/>
            </p:custDataLst>
          </p:nvPr>
        </p:nvSpPr>
        <p:spPr>
          <a:xfrm>
            <a:off x="513529" y="1399032"/>
            <a:ext cx="20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en-US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="1" i="1" dirty="0" smtClean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(parent)</a:t>
            </a:r>
          </a:p>
        </p:txBody>
      </p:sp>
      <p:sp>
        <p:nvSpPr>
          <p:cNvPr id="25" name="Right Arrow 24"/>
          <p:cNvSpPr/>
          <p:nvPr>
            <p:custDataLst>
              <p:tags r:id="rId10"/>
            </p:custDataLst>
          </p:nvPr>
        </p:nvSpPr>
        <p:spPr bwMode="auto">
          <a:xfrm>
            <a:off x="228600" y="1746504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86494" y="1773936"/>
            <a:ext cx="3728906" cy="138499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>
            <p:custDataLst>
              <p:tags r:id="rId12"/>
            </p:custDataLst>
          </p:nvPr>
        </p:nvSpPr>
        <p:spPr>
          <a:xfrm>
            <a:off x="5084166" y="139903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Y   (child)</a:t>
            </a:r>
          </a:p>
        </p:txBody>
      </p:sp>
      <p:sp>
        <p:nvSpPr>
          <p:cNvPr id="28" name="Right Arrow 27"/>
          <p:cNvSpPr/>
          <p:nvPr>
            <p:custDataLst>
              <p:tags r:id="rId13"/>
            </p:custDataLst>
          </p:nvPr>
        </p:nvSpPr>
        <p:spPr bwMode="auto">
          <a:xfrm>
            <a:off x="4799237" y="1746504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5857" y="1773936"/>
            <a:ext cx="372890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">
            <p14:nvContentPartPr>
              <p14:cNvPr id="5" name="Ink 4"/>
              <p14:cNvContentPartPr/>
              <p14:nvPr/>
            </p14:nvContentPartPr>
            <p14:xfrm>
              <a:off x="1485720" y="3339360"/>
              <a:ext cx="7331040" cy="590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6720" y="3328200"/>
                <a:ext cx="734688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316796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ight Arrow 9"/>
          <p:cNvSpPr/>
          <p:nvPr>
            <p:custDataLst>
              <p:tags r:id="rId3"/>
            </p:custDataLst>
          </p:nvPr>
        </p:nvSpPr>
        <p:spPr bwMode="auto">
          <a:xfrm>
            <a:off x="222973" y="4392686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13" name="Right Arrow 12"/>
          <p:cNvSpPr/>
          <p:nvPr>
            <p:custDataLst>
              <p:tags r:id="rId4"/>
            </p:custDataLst>
          </p:nvPr>
        </p:nvSpPr>
        <p:spPr bwMode="auto">
          <a:xfrm>
            <a:off x="4799237" y="3956233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4648" y="3557016"/>
            <a:ext cx="3728906" cy="138499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2648" y="3557016"/>
            <a:ext cx="372890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3520440" y="3648456"/>
            <a:ext cx="73152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Y</a:t>
            </a:r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8092440" y="3648456"/>
            <a:ext cx="73129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</p:txBody>
      </p:sp>
      <p:sp>
        <p:nvSpPr>
          <p:cNvPr id="23" name="TextBox 22"/>
          <p:cNvSpPr txBox="1"/>
          <p:nvPr>
            <p:custDataLst>
              <p:tags r:id="rId9"/>
            </p:custDataLst>
          </p:nvPr>
        </p:nvSpPr>
        <p:spPr>
          <a:xfrm>
            <a:off x="513529" y="1399032"/>
            <a:ext cx="20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en-US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="1" i="1" dirty="0" smtClean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(parent)</a:t>
            </a:r>
          </a:p>
        </p:txBody>
      </p:sp>
      <p:sp>
        <p:nvSpPr>
          <p:cNvPr id="25" name="Right Arrow 24"/>
          <p:cNvSpPr/>
          <p:nvPr>
            <p:custDataLst>
              <p:tags r:id="rId10"/>
            </p:custDataLst>
          </p:nvPr>
        </p:nvSpPr>
        <p:spPr bwMode="auto">
          <a:xfrm>
            <a:off x="228600" y="1746504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86494" y="1773936"/>
            <a:ext cx="3728906" cy="138499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>
            <p:custDataLst>
              <p:tags r:id="rId12"/>
            </p:custDataLst>
          </p:nvPr>
        </p:nvSpPr>
        <p:spPr>
          <a:xfrm>
            <a:off x="5084166" y="139903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Y   (child)</a:t>
            </a:r>
          </a:p>
        </p:txBody>
      </p:sp>
      <p:sp>
        <p:nvSpPr>
          <p:cNvPr id="28" name="Right Arrow 27"/>
          <p:cNvSpPr/>
          <p:nvPr>
            <p:custDataLst>
              <p:tags r:id="rId13"/>
            </p:custDataLst>
          </p:nvPr>
        </p:nvSpPr>
        <p:spPr bwMode="auto">
          <a:xfrm>
            <a:off x="4799237" y="1746504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5857" y="1773936"/>
            <a:ext cx="372890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>
            <p:custDataLst>
              <p:tags r:id="rId15"/>
            </p:custDataLst>
          </p:nvPr>
        </p:nvSpPr>
        <p:spPr>
          <a:xfrm>
            <a:off x="1212973" y="512064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>
            <p:custDataLst>
              <p:tags r:id="rId16"/>
            </p:custDataLst>
          </p:nvPr>
        </p:nvSpPr>
        <p:spPr>
          <a:xfrm>
            <a:off x="5853901" y="5120640"/>
            <a:ext cx="2390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>
            <p:custDataLst>
              <p:tags r:id="rId17"/>
            </p:custDataLst>
          </p:nvPr>
        </p:nvSpPr>
        <p:spPr>
          <a:xfrm>
            <a:off x="3108960" y="5852160"/>
            <a:ext cx="3291840" cy="548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one appears first?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">
            <p14:nvContentPartPr>
              <p14:cNvPr id="4" name="Ink 3"/>
              <p14:cNvContentPartPr/>
              <p14:nvPr/>
            </p14:nvContentPartPr>
            <p14:xfrm>
              <a:off x="1863000" y="4223520"/>
              <a:ext cx="6267960" cy="2322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58680" y="4218840"/>
                <a:ext cx="6275520" cy="23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7762694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1828800"/>
            <a:ext cx="16764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fork()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fork 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printf</a:t>
            </a:r>
            <a:r>
              <a:rPr lang="en-US" b="1" dirty="0" smtClean="0">
                <a:solidFill>
                  <a:schemeClr val="tx1"/>
                </a:solidFill>
              </a:rPr>
              <a:t>(“hello  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from fork”);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06680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Parent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process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49552" y="2401112"/>
            <a:ext cx="381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828800"/>
            <a:ext cx="16764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fork()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fork 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printf</a:t>
            </a:r>
            <a:r>
              <a:rPr lang="en-US" b="1" dirty="0" smtClean="0">
                <a:solidFill>
                  <a:schemeClr val="tx1"/>
                </a:solidFill>
              </a:rPr>
              <a:t>(“hello  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from fork”);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106680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Child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process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19400" y="2590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838200" y="2667000"/>
            <a:ext cx="381000" cy="1524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86200" y="2667000"/>
            <a:ext cx="381000" cy="1524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7000" y="1828800"/>
            <a:ext cx="16764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fork()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fork 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printf</a:t>
            </a:r>
            <a:r>
              <a:rPr lang="en-US" b="1" dirty="0" smtClean="0">
                <a:solidFill>
                  <a:schemeClr val="tx1"/>
                </a:solidFill>
              </a:rPr>
              <a:t>(“hello  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from fork”);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1200" y="2590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66800" y="4419600"/>
            <a:ext cx="16764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fork()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fork 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printf</a:t>
            </a:r>
            <a:r>
              <a:rPr lang="en-US" b="1" dirty="0" smtClean="0">
                <a:solidFill>
                  <a:schemeClr val="tx1"/>
                </a:solidFill>
              </a:rPr>
              <a:t>(“hello  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from fork”);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448991" y="40374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05600" y="1066800"/>
            <a:ext cx="1838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Child of a child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process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5000" y="373380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Child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process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38200" y="2971800"/>
            <a:ext cx="381000" cy="152400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886200" y="2971800"/>
            <a:ext cx="381000" cy="152400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248400" y="2971800"/>
            <a:ext cx="381000" cy="152400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62000" y="5562600"/>
            <a:ext cx="381000" cy="152400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2400" y="502920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How many times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will be executed?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2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5238" cy="762000"/>
          </a:xfrm>
        </p:spPr>
        <p:txBody>
          <a:bodyPr/>
          <a:lstStyle/>
          <a:p>
            <a:r>
              <a:rPr lang="en-US" dirty="0"/>
              <a:t>Fork </a:t>
            </a:r>
            <a:r>
              <a:rPr lang="en-US" dirty="0" smtClean="0"/>
              <a:t>Example:  Possible Output</a:t>
            </a:r>
            <a:endParaRPr lang="en-US" b="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799" y="1362456"/>
            <a:ext cx="7772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norm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fork1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("Child has x = %d\n", ++x);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("Parent has x = %d\n", --x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("Bye from process %d with x = %d\n",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x);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457200" y="4389120"/>
            <a:ext cx="4572000" cy="1605583"/>
            <a:chOff x="457200" y="4572000"/>
            <a:chExt cx="4572000" cy="1605583"/>
          </a:xfrm>
        </p:grpSpPr>
        <p:sp>
          <p:nvSpPr>
            <p:cNvPr id="14" name="TextBox 13"/>
            <p:cNvSpPr txBox="1"/>
            <p:nvPr>
              <p:custDataLst>
                <p:tags r:id="rId6"/>
              </p:custDataLst>
            </p:nvPr>
          </p:nvSpPr>
          <p:spPr>
            <a:xfrm>
              <a:off x="3200400" y="5943600"/>
              <a:ext cx="914400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/>
            <p:nvPr>
              <p:custDataLst>
                <p:tags r:id="rId7"/>
              </p:custDataLst>
            </p:nvPr>
          </p:nvCxnSpPr>
          <p:spPr>
            <a:xfrm flipV="1">
              <a:off x="1874519" y="5940396"/>
              <a:ext cx="822960" cy="315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>
              <p:custDataLst>
                <p:tags r:id="rId8"/>
              </p:custDataLst>
            </p:nvPr>
          </p:nvSpPr>
          <p:spPr>
            <a:xfrm>
              <a:off x="2286000" y="5943600"/>
              <a:ext cx="914400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--x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2788919" y="5943600"/>
              <a:ext cx="822960" cy="315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>
              <p:custDataLst>
                <p:tags r:id="rId10"/>
              </p:custDataLst>
            </p:nvPr>
          </p:nvSpPr>
          <p:spPr>
            <a:xfrm>
              <a:off x="4114800" y="5946751"/>
              <a:ext cx="914400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868680" y="5897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Lato" panose="020F0502020204030203" pitchFamily="34" charset="0"/>
              </a:endParaRPr>
            </a:p>
          </p:txBody>
        </p:sp>
        <p:sp>
          <p:nvSpPr>
            <p:cNvPr id="21" name="TextBox 20"/>
            <p:cNvSpPr txBox="1"/>
            <p:nvPr>
              <p:custDataLst>
                <p:tags r:id="rId12"/>
              </p:custDataLst>
            </p:nvPr>
          </p:nvSpPr>
          <p:spPr>
            <a:xfrm>
              <a:off x="1371600" y="5943600"/>
              <a:ext cx="914400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fork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/>
            <p:nvPr>
              <p:custDataLst>
                <p:tags r:id="rId13"/>
              </p:custDataLst>
            </p:nvPr>
          </p:nvCxnSpPr>
          <p:spPr>
            <a:xfrm flipV="1">
              <a:off x="960120" y="5943600"/>
              <a:ext cx="822960" cy="315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35"/>
            <p:cNvCxnSpPr>
              <a:stCxn id="65" idx="0"/>
              <a:endCxn id="68" idx="2"/>
            </p:cNvCxnSpPr>
            <p:nvPr>
              <p:custDataLst>
                <p:tags r:id="rId14"/>
              </p:custDataLst>
            </p:nvPr>
          </p:nvCxnSpPr>
          <p:spPr>
            <a:xfrm rot="5400000" flipH="1" flipV="1">
              <a:off x="1737360" y="4937760"/>
              <a:ext cx="1051560" cy="868680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>
              <p:custDataLst>
                <p:tags r:id="rId15"/>
              </p:custDataLst>
            </p:nvPr>
          </p:nvSpPr>
          <p:spPr>
            <a:xfrm>
              <a:off x="3200400" y="4572000"/>
              <a:ext cx="914400" cy="2308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  <a:endPara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>
              <p:custDataLst>
                <p:tags r:id="rId16"/>
              </p:custDataLst>
            </p:nvPr>
          </p:nvSpPr>
          <p:spPr>
            <a:xfrm>
              <a:off x="4102035" y="5669280"/>
              <a:ext cx="914400" cy="2308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2697480" y="5897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Lato" panose="020F0502020204030203" pitchFamily="34" charset="0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783080" y="5897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Lato" panose="020F0502020204030203" pitchFamily="34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3611880" y="5897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Lato" panose="020F0502020204030203" pitchFamily="34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526280" y="5897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Lato" panose="020F0502020204030203" pitchFamily="34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2697480" y="480060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Lato" panose="020F0502020204030203" pitchFamily="34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3611880" y="480060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Lato" panose="020F0502020204030203" pitchFamily="34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526280" y="480060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Lato" panose="020F0502020204030203" pitchFamily="34" charset="0"/>
              </a:endParaRPr>
            </a:p>
          </p:txBody>
        </p:sp>
        <p:cxnSp>
          <p:nvCxnSpPr>
            <p:cNvPr id="71" name="Straight Arrow Connector 70"/>
            <p:cNvCxnSpPr/>
            <p:nvPr>
              <p:custDataLst>
                <p:tags r:id="rId24"/>
              </p:custDataLst>
            </p:nvPr>
          </p:nvCxnSpPr>
          <p:spPr>
            <a:xfrm flipV="1">
              <a:off x="3703320" y="5940636"/>
              <a:ext cx="822960" cy="315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>
              <p:custDataLst>
                <p:tags r:id="rId25"/>
              </p:custDataLst>
            </p:nvPr>
          </p:nvCxnSpPr>
          <p:spPr>
            <a:xfrm flipV="1">
              <a:off x="3703320" y="4846320"/>
              <a:ext cx="822960" cy="315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>
              <p:custDataLst>
                <p:tags r:id="rId26"/>
              </p:custDataLst>
            </p:nvPr>
          </p:nvCxnSpPr>
          <p:spPr>
            <a:xfrm flipV="1">
              <a:off x="2788919" y="4846319"/>
              <a:ext cx="822960" cy="315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>
              <p:custDataLst>
                <p:tags r:id="rId27"/>
              </p:custDataLst>
            </p:nvPr>
          </p:nvSpPr>
          <p:spPr>
            <a:xfrm>
              <a:off x="457200" y="5945175"/>
              <a:ext cx="914400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x=1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TextBox 75"/>
            <p:cNvSpPr txBox="1"/>
            <p:nvPr>
              <p:custDataLst>
                <p:tags r:id="rId28"/>
              </p:custDataLst>
            </p:nvPr>
          </p:nvSpPr>
          <p:spPr>
            <a:xfrm>
              <a:off x="3200400" y="4846320"/>
              <a:ext cx="914400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TextBox 76"/>
            <p:cNvSpPr txBox="1"/>
            <p:nvPr>
              <p:custDataLst>
                <p:tags r:id="rId29"/>
              </p:custDataLst>
            </p:nvPr>
          </p:nvSpPr>
          <p:spPr>
            <a:xfrm>
              <a:off x="4114800" y="4846320"/>
              <a:ext cx="914400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TextBox 77"/>
            <p:cNvSpPr txBox="1"/>
            <p:nvPr>
              <p:custDataLst>
                <p:tags r:id="rId30"/>
              </p:custDataLst>
            </p:nvPr>
          </p:nvSpPr>
          <p:spPr>
            <a:xfrm>
              <a:off x="2286000" y="4846320"/>
              <a:ext cx="914400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++x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TextBox 78"/>
            <p:cNvSpPr txBox="1"/>
            <p:nvPr>
              <p:custDataLst>
                <p:tags r:id="rId31"/>
              </p:custDataLst>
            </p:nvPr>
          </p:nvSpPr>
          <p:spPr>
            <a:xfrm>
              <a:off x="4114799" y="4572000"/>
              <a:ext cx="914400" cy="2308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TextBox 79"/>
            <p:cNvSpPr txBox="1"/>
            <p:nvPr>
              <p:custDataLst>
                <p:tags r:id="rId32"/>
              </p:custDataLst>
            </p:nvPr>
          </p:nvSpPr>
          <p:spPr>
            <a:xfrm>
              <a:off x="3200400" y="5668096"/>
              <a:ext cx="914400" cy="2308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Parent</a:t>
              </a:r>
              <a:endPara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TextBox 81"/>
          <p:cNvSpPr txBox="1"/>
          <p:nvPr>
            <p:custDataLst>
              <p:tags r:id="rId4"/>
            </p:custDataLst>
          </p:nvPr>
        </p:nvSpPr>
        <p:spPr>
          <a:xfrm>
            <a:off x="2286000" y="4389120"/>
            <a:ext cx="91440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x=2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>
            <p:custDataLst>
              <p:tags r:id="rId5"/>
            </p:custDataLst>
          </p:nvPr>
        </p:nvSpPr>
        <p:spPr>
          <a:xfrm>
            <a:off x="2286000" y="5486400"/>
            <a:ext cx="91440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x=0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3520" y="3902400"/>
            <a:ext cx="6778800" cy="2307240"/>
            <a:chOff x="1883520" y="3902400"/>
            <a:chExt cx="6778800" cy="230724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35">
              <p14:nvContentPartPr>
                <p14:cNvPr id="39" name="Ink 38"/>
                <p14:cNvContentPartPr/>
                <p14:nvPr/>
              </p14:nvContentPartPr>
              <p14:xfrm>
                <a:off x="1883520" y="4223520"/>
                <a:ext cx="2799000" cy="1591920"/>
              </p14:xfrm>
            </p:contentPart>
          </mc:Choice>
          <mc:Fallback>
            <p:pic>
              <p:nvPicPr>
                <p:cNvPr id="39" name="Ink 38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75240" y="4215960"/>
                  <a:ext cx="2813040" cy="16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7">
              <p14:nvContentPartPr>
                <p14:cNvPr id="40" name="Ink 39"/>
                <p14:cNvContentPartPr/>
                <p14:nvPr/>
              </p14:nvContentPartPr>
              <p14:xfrm>
                <a:off x="5210640" y="3902400"/>
                <a:ext cx="3451680" cy="1242360"/>
              </p14:xfrm>
            </p:contentPart>
          </mc:Choice>
          <mc:Fallback>
            <p:pic>
              <p:nvPicPr>
                <p:cNvPr id="40" name="Ink 39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02360" y="3895920"/>
                  <a:ext cx="3468600" cy="12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rId39">
              <p14:nvContentPartPr>
                <p14:cNvPr id="41" name="Ink 40"/>
                <p14:cNvContentPartPr/>
                <p14:nvPr/>
              </p14:nvContentPartPr>
              <p14:xfrm>
                <a:off x="5544000" y="5683680"/>
                <a:ext cx="2514240" cy="525960"/>
              </p14:xfrm>
            </p:contentPart>
          </mc:Choice>
          <mc:Fallback>
            <p:pic>
              <p:nvPicPr>
                <p:cNvPr id="41" name="Ink 40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36800" y="5678640"/>
                  <a:ext cx="2527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="" xmlns:p14="http://schemas.microsoft.com/office/powerpoint/2010/main" val="7459568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'C' odyssey </a:t>
            </a:r>
            <a:r>
              <a:rPr lang="en-US" dirty="0" err="1" smtClean="0"/>
              <a:t>unix</a:t>
            </a:r>
            <a:r>
              <a:rPr lang="en-US" dirty="0" smtClean="0"/>
              <a:t> -The Open Boundless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Meeta</a:t>
            </a:r>
            <a:r>
              <a:rPr lang="en-US" dirty="0" smtClean="0"/>
              <a:t> Gandhi, </a:t>
            </a:r>
            <a:r>
              <a:rPr lang="en-US" dirty="0" err="1" smtClean="0"/>
              <a:t>Tilak</a:t>
            </a:r>
            <a:r>
              <a:rPr lang="en-US" dirty="0" smtClean="0"/>
              <a:t> </a:t>
            </a:r>
            <a:r>
              <a:rPr lang="en-US" dirty="0" err="1" smtClean="0"/>
              <a:t>Shetty</a:t>
            </a:r>
            <a:r>
              <a:rPr lang="en-US" dirty="0" smtClean="0"/>
              <a:t>, </a:t>
            </a:r>
            <a:r>
              <a:rPr lang="en-US" smtClean="0"/>
              <a:t>Rajiv Shah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dirty="0" smtClean="0"/>
              <a:t>Write a program to create 4 processes: parent </a:t>
            </a:r>
          </a:p>
          <a:p>
            <a:pPr fontAlgn="base">
              <a:buNone/>
            </a:pPr>
            <a:r>
              <a:rPr lang="en-US" dirty="0" smtClean="0"/>
              <a:t>process and its child process which perform various </a:t>
            </a:r>
          </a:p>
          <a:p>
            <a:pPr fontAlgn="base">
              <a:buNone/>
            </a:pPr>
            <a:r>
              <a:rPr lang="en-US" dirty="0" smtClean="0"/>
              <a:t>tasks :</a:t>
            </a:r>
          </a:p>
          <a:p>
            <a:pPr fontAlgn="base"/>
            <a:r>
              <a:rPr lang="en-US" dirty="0" smtClean="0"/>
              <a:t>Parent process count the frequency of a number</a:t>
            </a:r>
          </a:p>
          <a:p>
            <a:pPr fontAlgn="base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child calculate the sum of even numbers in an array</a:t>
            </a:r>
          </a:p>
          <a:p>
            <a:pPr fontAlgn="base"/>
            <a:r>
              <a:rPr lang="en-US" dirty="0" smtClean="0"/>
              <a:t>2nd child find total even number(s) in a given array</a:t>
            </a:r>
          </a:p>
          <a:p>
            <a:pPr fontAlgn="base"/>
            <a:r>
              <a:rPr lang="en-US" dirty="0" smtClean="0"/>
              <a:t>3rd child sort the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chr</a:t>
            </a:r>
            <a:r>
              <a:rPr lang="en-US" dirty="0" smtClean="0"/>
              <a:t>=‘A’;</a:t>
            </a:r>
          </a:p>
          <a:p>
            <a:r>
              <a:rPr lang="en-US" dirty="0" err="1" smtClean="0"/>
              <a:t>pid</a:t>
            </a:r>
            <a:r>
              <a:rPr lang="en-US" dirty="0" smtClean="0"/>
              <a:t>= fork();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fp</a:t>
            </a:r>
            <a:r>
              <a:rPr lang="en-US" dirty="0" smtClean="0"/>
              <a:t>=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 to Unix System Programming</a:t>
            </a:r>
            <a:endParaRPr lang="en-US" sz="36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840263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 dirty="0" smtClean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 dirty="0" smtClean="0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- When a process duplicates,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parent and child processes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are virtually identical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( except for aspects like PIDs, PPIDs, and runtimes);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the child’s code, data, and stack are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copy of the parent’s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and the processes even continue to execute the same code.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- A child process may replace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code with that of another executable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, there by differentiating itself from its parent.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- When </a:t>
            </a:r>
            <a:r>
              <a:rPr kumimoji="1" lang="en-US" altLang="ko-KR" dirty="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“init”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starts executing, it quickly duplicates several times.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Each of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duplicate child processes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then replaces its code from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executable file called </a:t>
            </a:r>
            <a:r>
              <a:rPr kumimoji="1" lang="en-US" altLang="ko-KR" dirty="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“</a:t>
            </a:r>
            <a:r>
              <a:rPr kumimoji="1" lang="en-US" altLang="ko-KR" dirty="0" err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getty</a:t>
            </a:r>
            <a:r>
              <a:rPr kumimoji="1" lang="en-US" altLang="ko-KR" dirty="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”,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which is responsible for handling user logins. </a:t>
            </a:r>
            <a:endParaRPr kumimoji="1" lang="en-US" altLang="ko-KR" dirty="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Introduction to Unix System Programming</a:t>
            </a:r>
            <a:endParaRPr lang="en-US" sz="3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8177213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 dirty="0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Name                  Function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fork         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duplicates 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a process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obtains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process’ ID number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obtains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 </a:t>
            </a:r>
            <a:r>
              <a:rPr kumimoji="1" lang="en-US" altLang="ko-KR" dirty="0" err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process’ID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number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exit         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terminates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a process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wait        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waits for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a child process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exec…     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replaces 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the code, data, and stack of a process. </a:t>
            </a:r>
            <a:endParaRPr kumimoji="1" lang="en-US" altLang="ko-KR" sz="1600" dirty="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5821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 dirty="0">
                <a:latin typeface="Verdana" charset="0"/>
                <a:ea typeface="굴림" charset="-127"/>
                <a:sym typeface="Symbol" charset="2"/>
              </a:rPr>
              <a:t>Creating a New Process: fork()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- A process may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duplicate itself by using “fork()”,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which works like this: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System Call: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pid_t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 b="1" dirty="0">
                <a:latin typeface="Verdana" charset="0"/>
                <a:ea typeface="굴림" charset="-127"/>
                <a:sym typeface="Symbol" charset="2"/>
              </a:rPr>
              <a:t>fork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(void)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“fork()” causes a process to duplicate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The child process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 an almost-exact duplicate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of the original parent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process;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it inherits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copy of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its parent’s code, data, stack, open file descriptors,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and signal table.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the parent and child processes have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different process ID numbers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and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 process ID numbers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If “fork()” succeeds, it returns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PID of the child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to the parent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process and returns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0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to the child process. </a:t>
            </a:r>
            <a:endParaRPr kumimoji="1" lang="en-US" altLang="ko-KR" sz="1600" dirty="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0362" y="990600"/>
            <a:ext cx="8555038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2000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 dirty="0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- A process may obtain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own process 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 process ID numbers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by using the “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()” and “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()” system calls, respectively.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- Here’s a synopsis of these system calls: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System Call :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pid_t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b="1" dirty="0" err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(void)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     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pid_t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b="1" dirty="0" err="1">
                <a:latin typeface="Verdana" charset="0"/>
                <a:ea typeface="굴림" charset="-127"/>
                <a:sym typeface="Symbol" charset="2"/>
              </a:rPr>
              <a:t>getppid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(void)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“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()” and “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()” return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</a:t>
            </a:r>
            <a:r>
              <a:rPr kumimoji="1" lang="en-US" altLang="ko-KR" dirty="0" err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process’ID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number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and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 process’ ID number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, respectively.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parent process ID number of PID 1 (i.e., “init”)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is 1. </a:t>
            </a:r>
            <a:endParaRPr kumimoji="1" lang="en-US" altLang="ko-KR" dirty="0" smtClean="0">
              <a:latin typeface="Verdana" charset="0"/>
              <a:ea typeface="굴림" charset="-127"/>
              <a:sym typeface="Symbol" charset="2"/>
            </a:endParaRPr>
          </a:p>
          <a:p>
            <a:pPr latinLnBrk="1">
              <a:buFontTx/>
              <a:buChar char="-"/>
            </a:pPr>
            <a:r>
              <a:rPr kumimoji="1" lang="en-US" altLang="ko-KR" sz="1600" dirty="0" smtClean="0">
                <a:latin typeface="Verdana" charset="0"/>
                <a:ea typeface="굴림" charset="-127"/>
                <a:sym typeface="Symbol" charset="2"/>
              </a:rPr>
              <a:t>fork() has no argument. </a:t>
            </a:r>
          </a:p>
          <a:p>
            <a:pPr latinLnBrk="1">
              <a:buFontTx/>
              <a:buChar char="-"/>
            </a:pPr>
            <a:r>
              <a:rPr kumimoji="1" lang="en-US" altLang="ko-KR" sz="1600" dirty="0" smtClean="0">
                <a:latin typeface="Verdana" charset="0"/>
                <a:ea typeface="굴림" charset="-127"/>
                <a:sym typeface="Symbol" charset="2"/>
              </a:rPr>
              <a:t>It returns &gt; 0 to parent as successful creation of child and &lt; 0 when error occurs.</a:t>
            </a:r>
          </a:p>
          <a:p>
            <a:pPr latinLnBrk="1">
              <a:buFontTx/>
              <a:buChar char="-"/>
            </a:pPr>
            <a:r>
              <a:rPr kumimoji="1" lang="en-US" altLang="ko-KR" sz="1600" dirty="0" smtClean="0">
                <a:latin typeface="Verdana" charset="0"/>
                <a:ea typeface="굴림" charset="-127"/>
                <a:sym typeface="Symbol" charset="2"/>
              </a:rPr>
              <a:t>It returns 0 to child process.</a:t>
            </a:r>
          </a:p>
          <a:p>
            <a:pPr latinLnBrk="1">
              <a:buFontTx/>
              <a:buChar char="-"/>
            </a:pPr>
            <a:endParaRPr kumimoji="1" lang="en-US" altLang="ko-KR" sz="1600" dirty="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53438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buFont typeface="Symbol"/>
              <a:buChar char="·"/>
            </a:pPr>
            <a:r>
              <a:rPr kumimoji="1" lang="en-US" altLang="ko-KR" sz="2000" b="1" dirty="0" smtClean="0">
                <a:latin typeface="Verdana" charset="0"/>
                <a:ea typeface="굴림" charset="-127"/>
                <a:sym typeface="Symbol" charset="2"/>
              </a:rPr>
              <a:t>PROCESS </a:t>
            </a:r>
            <a:r>
              <a:rPr kumimoji="1" lang="en-US" altLang="ko-KR" sz="2000" b="1" dirty="0">
                <a:latin typeface="Verdana" charset="0"/>
                <a:ea typeface="굴림" charset="-127"/>
                <a:sym typeface="Symbol" charset="2"/>
              </a:rPr>
              <a:t>MANAGEMENT</a:t>
            </a:r>
          </a:p>
          <a:p>
            <a:pPr latinLnBrk="1">
              <a:buFont typeface="Symbol"/>
              <a:buChar char="·"/>
            </a:pPr>
            <a:r>
              <a:rPr kumimoji="1" lang="en-US" altLang="ko-KR" dirty="0" smtClean="0">
                <a:latin typeface="Verdana" charset="0"/>
                <a:ea typeface="굴림" charset="-127"/>
                <a:sym typeface="Symbol" charset="2"/>
              </a:rPr>
              <a:t>#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include &lt;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stdio.h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&gt;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main()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{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int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;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printf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(“I’m the original process with PID %d and PPID %d. \n”,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(),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 );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= fork();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Duplicate.  Child and parent continue from here */ </a:t>
            </a:r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if (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!= 0 )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</a:t>
            </a:r>
            <a:r>
              <a:rPr kumimoji="1" lang="en-US" altLang="ko-KR" dirty="0" err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pid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is non-zero, so I must be the parent */ </a:t>
            </a:r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{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printf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(“I’m the parent process with PID %d and PPID %d. \n”,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 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(),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 );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printf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(“My child’s PID is %d \n”,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);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}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else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</a:t>
            </a:r>
            <a:r>
              <a:rPr kumimoji="1" lang="en-US" altLang="ko-KR" dirty="0" err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pid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is zero, so I must be the child */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{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printf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(“I’m the child process with PID %d and PPID %d. \n”,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(),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 );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}</a:t>
            </a:r>
            <a:endParaRPr kumimoji="1" lang="en-US" altLang="ko-KR" sz="1600" dirty="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8453438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 dirty="0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printf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(“PID %d terminates. \n”,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() );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Both processes */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                                                  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execute this */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}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 dirty="0" err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myfork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run the program.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I’m the original process with PID 13292 and PPID 13273.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I’m the parent process with PID 13292 and PPID 13273.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My child’s PID is 13293.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I’m the child process with PID 13293 and PPID 13292.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PID 13293 terminates.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child terminates.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PID 13292 terminates. 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parent terminates.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$ _</a:t>
            </a:r>
            <a:endParaRPr kumimoji="1" lang="en-US" altLang="ko-KR" sz="1600" dirty="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dirty="0"/>
              <a:t>: </a:t>
            </a:r>
            <a:r>
              <a:rPr lang="en-US" dirty="0" smtClean="0"/>
              <a:t> Creating </a:t>
            </a:r>
            <a:r>
              <a:rPr lang="en-US" dirty="0"/>
              <a:t>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fork(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 smtClean="0"/>
              <a:t>Creates </a:t>
            </a:r>
            <a:r>
              <a:rPr lang="en-US" sz="2000" dirty="0"/>
              <a:t>a new </a:t>
            </a: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C00000"/>
                </a:solidFill>
              </a:rPr>
              <a:t>child</a:t>
            </a:r>
            <a:r>
              <a:rPr lang="en-US" sz="2000" dirty="0" smtClean="0"/>
              <a:t>” process </a:t>
            </a:r>
            <a:r>
              <a:rPr lang="en-US" sz="2000" dirty="0"/>
              <a:t>that is </a:t>
            </a:r>
            <a:r>
              <a:rPr lang="en-US" sz="2000" i="1" dirty="0"/>
              <a:t>identical</a:t>
            </a:r>
            <a:r>
              <a:rPr lang="en-US" sz="2000" dirty="0" smtClean="0"/>
              <a:t> to </a:t>
            </a:r>
            <a:r>
              <a:rPr lang="en-US" sz="2000" dirty="0"/>
              <a:t>the calling </a:t>
            </a: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70C0"/>
                </a:solidFill>
              </a:rPr>
              <a:t>parent</a:t>
            </a:r>
            <a:r>
              <a:rPr lang="en-US" sz="2000" dirty="0" smtClean="0"/>
              <a:t>” process, including all state (memory, registers, etc.)</a:t>
            </a:r>
            <a:endParaRPr lang="en-US" sz="2000" dirty="0"/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eturns </a:t>
            </a:r>
            <a:r>
              <a:rPr lang="en-US" sz="2000" dirty="0"/>
              <a:t>0 to the </a:t>
            </a:r>
            <a:r>
              <a:rPr lang="en-US" sz="2000" dirty="0">
                <a:solidFill>
                  <a:srgbClr val="C00000"/>
                </a:solidFill>
              </a:rPr>
              <a:t>child</a:t>
            </a:r>
            <a:r>
              <a:rPr lang="en-US" sz="2000" dirty="0"/>
              <a:t> process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eturns child’s </a:t>
            </a:r>
            <a:r>
              <a:rPr lang="en-US" sz="2000" dirty="0" smtClean="0">
                <a:solidFill>
                  <a:srgbClr val="FF0000"/>
                </a:solidFill>
              </a:rPr>
              <a:t>process ID (PID)</a:t>
            </a:r>
            <a:r>
              <a:rPr lang="en-US" sz="2000" dirty="0" smtClean="0"/>
              <a:t> to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parent </a:t>
            </a:r>
            <a:r>
              <a:rPr lang="en-US" sz="2000" dirty="0" smtClean="0"/>
              <a:t>process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Child is </a:t>
            </a:r>
            <a:r>
              <a:rPr lang="en-US" sz="2400" i="1" dirty="0"/>
              <a:t>almost</a:t>
            </a:r>
            <a:r>
              <a:rPr lang="en-US" sz="2400" dirty="0"/>
              <a:t> identical to parent:</a:t>
            </a:r>
          </a:p>
          <a:p>
            <a:pPr lvl="1"/>
            <a:r>
              <a:rPr lang="en-US" sz="2000" dirty="0">
                <a:cs typeface="Lato" panose="020F0502020204030203" pitchFamily="34" charset="0"/>
              </a:rPr>
              <a:t>Child </a:t>
            </a:r>
            <a:r>
              <a:rPr lang="en-US" sz="2000" dirty="0" smtClean="0">
                <a:cs typeface="Lato" panose="020F0502020204030203" pitchFamily="34" charset="0"/>
              </a:rPr>
              <a:t>gets </a:t>
            </a:r>
            <a:r>
              <a:rPr lang="en-US" sz="2000" dirty="0">
                <a:cs typeface="Lato" panose="020F0502020204030203" pitchFamily="34" charset="0"/>
              </a:rPr>
              <a:t>an identical </a:t>
            </a:r>
            <a:r>
              <a:rPr lang="en-US" sz="2000" dirty="0" smtClean="0">
                <a:cs typeface="Lato" panose="020F0502020204030203" pitchFamily="34" charset="0"/>
              </a:rPr>
              <a:t/>
            </a:r>
            <a:br>
              <a:rPr lang="en-US" sz="2000" dirty="0" smtClean="0">
                <a:cs typeface="Lato" panose="020F0502020204030203" pitchFamily="34" charset="0"/>
              </a:rPr>
            </a:br>
            <a:r>
              <a:rPr lang="en-US" sz="2000" dirty="0" smtClean="0">
                <a:cs typeface="Lato" panose="020F0502020204030203" pitchFamily="34" charset="0"/>
              </a:rPr>
              <a:t>(</a:t>
            </a:r>
            <a:r>
              <a:rPr lang="en-US" sz="2000" dirty="0">
                <a:cs typeface="Lato" panose="020F0502020204030203" pitchFamily="34" charset="0"/>
              </a:rPr>
              <a:t>but separate) copy of the </a:t>
            </a:r>
            <a:r>
              <a:rPr lang="en-US" sz="2000" dirty="0" smtClean="0">
                <a:cs typeface="Lato" panose="020F0502020204030203" pitchFamily="34" charset="0"/>
              </a:rPr>
              <a:t/>
            </a:r>
            <a:br>
              <a:rPr lang="en-US" sz="2000" dirty="0" smtClean="0">
                <a:cs typeface="Lato" panose="020F0502020204030203" pitchFamily="34" charset="0"/>
              </a:rPr>
            </a:br>
            <a:r>
              <a:rPr lang="en-US" sz="2000" dirty="0" smtClean="0">
                <a:cs typeface="Lato" panose="020F0502020204030203" pitchFamily="34" charset="0"/>
              </a:rPr>
              <a:t>parent’s </a:t>
            </a:r>
            <a:r>
              <a:rPr lang="en-US" sz="2000" dirty="0">
                <a:cs typeface="Lato" panose="020F0502020204030203" pitchFamily="34" charset="0"/>
              </a:rPr>
              <a:t>virtual address </a:t>
            </a:r>
            <a:r>
              <a:rPr lang="en-US" sz="2000" dirty="0" smtClean="0">
                <a:cs typeface="Lato" panose="020F0502020204030203" pitchFamily="34" charset="0"/>
              </a:rPr>
              <a:t/>
            </a:r>
            <a:br>
              <a:rPr lang="en-US" sz="2000" dirty="0" smtClean="0">
                <a:cs typeface="Lato" panose="020F0502020204030203" pitchFamily="34" charset="0"/>
              </a:rPr>
            </a:br>
            <a:r>
              <a:rPr lang="en-US" sz="2000" dirty="0" smtClean="0">
                <a:cs typeface="Lato" panose="020F0502020204030203" pitchFamily="34" charset="0"/>
              </a:rPr>
              <a:t>space</a:t>
            </a:r>
            <a:endParaRPr lang="en-US" sz="2000" dirty="0">
              <a:cs typeface="Lato" panose="020F0502020204030203" pitchFamily="34" charset="0"/>
            </a:endParaRPr>
          </a:p>
          <a:p>
            <a:pPr lvl="1"/>
            <a:r>
              <a:rPr lang="en-US" sz="2000" dirty="0" smtClean="0">
                <a:cs typeface="Lato" panose="020F0502020204030203" pitchFamily="34" charset="0"/>
              </a:rPr>
              <a:t>Child </a:t>
            </a:r>
            <a:r>
              <a:rPr lang="en-US" sz="2000" dirty="0">
                <a:cs typeface="Lato" panose="020F0502020204030203" pitchFamily="34" charset="0"/>
              </a:rPr>
              <a:t>has a different PID </a:t>
            </a:r>
            <a:r>
              <a:rPr lang="en-US" sz="2000" dirty="0" smtClean="0">
                <a:cs typeface="Lato" panose="020F0502020204030203" pitchFamily="34" charset="0"/>
              </a:rPr>
              <a:t/>
            </a:r>
            <a:br>
              <a:rPr lang="en-US" sz="2000" dirty="0" smtClean="0">
                <a:cs typeface="Lato" panose="020F0502020204030203" pitchFamily="34" charset="0"/>
              </a:rPr>
            </a:br>
            <a:r>
              <a:rPr lang="en-US" sz="2000" dirty="0" smtClean="0">
                <a:cs typeface="Lato" panose="020F0502020204030203" pitchFamily="34" charset="0"/>
              </a:rPr>
              <a:t>than </a:t>
            </a:r>
            <a:r>
              <a:rPr lang="en-US" sz="2000" dirty="0">
                <a:cs typeface="Lato" panose="020F0502020204030203" pitchFamily="34" charset="0"/>
              </a:rPr>
              <a:t>the </a:t>
            </a:r>
            <a:r>
              <a:rPr lang="en-US" sz="2000" dirty="0" smtClean="0">
                <a:cs typeface="Lato" panose="020F0502020204030203" pitchFamily="34" charset="0"/>
              </a:rPr>
              <a:t>parent</a:t>
            </a:r>
            <a:endParaRPr lang="en-US" sz="2400" dirty="0" smtClean="0">
              <a:latin typeface="Anonymous Pro" panose="02060609030202000504" pitchFamily="49" charset="0"/>
              <a:cs typeface="Courier New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2400" dirty="0" smtClean="0"/>
              <a:t> is unique (and often confusing) because it is called </a:t>
            </a:r>
            <a:r>
              <a:rPr lang="en-US" sz="2400" dirty="0" smtClean="0">
                <a:solidFill>
                  <a:srgbClr val="FF0000"/>
                </a:solidFill>
              </a:rPr>
              <a:t>once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but returns </a:t>
            </a:r>
            <a:r>
              <a:rPr lang="en-US" sz="2400" dirty="0" smtClean="0">
                <a:solidFill>
                  <a:srgbClr val="FF0000"/>
                </a:solidFill>
              </a:rPr>
              <a:t>“twice”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8947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657600"/>
            <a:ext cx="473398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800" b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8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nk 2"/>
          <p:cNvPicPr/>
          <p:nvPr/>
        </p:nvPicPr>
        <p:blipFill>
          <a:blip r:embed="rId7"/>
          <a:stretch>
            <a:fillRect/>
          </a:stretch>
        </p:blipFill>
        <p:spPr>
          <a:xfrm>
            <a:off x="458640" y="789480"/>
            <a:ext cx="8365680" cy="3486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85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13529" y="1399032"/>
            <a:ext cx="20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en-US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="1" i="1" dirty="0" smtClean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b="1" i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(parent)</a:t>
            </a:r>
          </a:p>
        </p:txBody>
      </p:sp>
      <p:sp>
        <p:nvSpPr>
          <p:cNvPr id="5" name="Right Arrow 4"/>
          <p:cNvSpPr/>
          <p:nvPr>
            <p:custDataLst>
              <p:tags r:id="rId4"/>
            </p:custDataLst>
          </p:nvPr>
        </p:nvSpPr>
        <p:spPr bwMode="auto">
          <a:xfrm>
            <a:off x="228600" y="1746504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6494" y="1773936"/>
            <a:ext cx="3728906" cy="138499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084166" y="139903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Y   (child)</a:t>
            </a:r>
          </a:p>
        </p:txBody>
      </p:sp>
      <p:sp>
        <p:nvSpPr>
          <p:cNvPr id="8" name="Right Arrow 7"/>
          <p:cNvSpPr/>
          <p:nvPr>
            <p:custDataLst>
              <p:tags r:id="rId7"/>
            </p:custDataLst>
          </p:nvPr>
        </p:nvSpPr>
        <p:spPr bwMode="auto">
          <a:xfrm>
            <a:off x="4799237" y="1746504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Lato" panose="020F0502020204030203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5857" y="1773936"/>
            <a:ext cx="372890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from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">
            <p14:nvContentPartPr>
              <p14:cNvPr id="9" name="Ink 8"/>
              <p14:cNvContentPartPr/>
              <p14:nvPr/>
            </p14:nvContentPartPr>
            <p14:xfrm>
              <a:off x="3765960" y="1569600"/>
              <a:ext cx="5130000" cy="9997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6960" y="1559880"/>
                <a:ext cx="5146200" cy="10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707473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1427</Words>
  <Application>Microsoft Office PowerPoint</Application>
  <PresentationFormat>On-screen Show (4:3)</PresentationFormat>
  <Paragraphs>286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Unix System Programming</vt:lpstr>
      <vt:lpstr>Introduction to Unix System Programming</vt:lpstr>
      <vt:lpstr>Introduction to Unix System Programming</vt:lpstr>
      <vt:lpstr>fork()</vt:lpstr>
      <vt:lpstr>fork()</vt:lpstr>
      <vt:lpstr>fork()</vt:lpstr>
      <vt:lpstr>fork()</vt:lpstr>
      <vt:lpstr>fork:  Creating New Processes</vt:lpstr>
      <vt:lpstr>Understanding fork</vt:lpstr>
      <vt:lpstr>Understanding fork</vt:lpstr>
      <vt:lpstr>Understanding fork</vt:lpstr>
      <vt:lpstr>Understanding fork</vt:lpstr>
      <vt:lpstr>Fork Example:  Possible Output</vt:lpstr>
      <vt:lpstr>Slide 14</vt:lpstr>
      <vt:lpstr>Lab Exercise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25</cp:revision>
  <dcterms:created xsi:type="dcterms:W3CDTF">2006-08-16T00:00:00Z</dcterms:created>
  <dcterms:modified xsi:type="dcterms:W3CDTF">2020-12-09T08:11:15Z</dcterms:modified>
</cp:coreProperties>
</file>