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7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371114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pc="-1">
                <a:solidFill>
                  <a:srgbClr val="FFFFFF"/>
                </a:solidFill>
                <a:latin typeface="Roboto Condensed"/>
                <a:ea typeface="Roboto Condensed"/>
              </a:rPr>
              <a:t>Progress Tag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2567700"/>
            <a:ext cx="495972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FFFFFF"/>
                </a:solidFill>
                <a:latin typeface="Arial"/>
              </a:rPr>
              <a:t>Name: Mohammed Yasin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Roll</a:t>
            </a:r>
            <a:r>
              <a:rPr lang="en-US" sz="1400" spc="-1">
                <a:solidFill>
                  <a:srgbClr val="FFFFFF"/>
                </a:solidFill>
                <a:latin typeface="Arial"/>
              </a:rPr>
              <a:t>: BSSE 1406</a:t>
            </a:r>
            <a:endParaRPr lang="en-US" sz="1400" spc="-1">
              <a:solidFill>
                <a:srgbClr val="FFFFF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</a:t>
            </a:r>
            <a:r>
              <a:rPr lang="en-US" sz="1400" b="0" strike="noStrike" spc="-1" err="1">
                <a:solidFill>
                  <a:srgbClr val="FFFFFF"/>
                </a:solidFill>
                <a:latin typeface="Arial"/>
                <a:ea typeface="Arial"/>
              </a:rPr>
              <a:t>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</a:p>
          <a:p>
            <a:pPr>
              <a:lnSpc>
                <a:spcPct val="100000"/>
              </a:lnSpc>
              <a:buNone/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FFFFFF"/>
                </a:solidFill>
                <a:latin typeface="Arial"/>
                <a:ea typeface="Arial"/>
              </a:rPr>
              <a:t>Course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lang="en-US" sz="1400" spc="-1">
                <a:solidFill>
                  <a:srgbClr val="FFFFFF"/>
                </a:solidFill>
                <a:latin typeface="Arial"/>
                <a:ea typeface="Arial"/>
              </a:rPr>
              <a:t>Web Technology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spc="-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Backward Compatibility</a:t>
            </a:r>
            <a:endParaRPr lang="en-US" sz="2000" b="0" strike="noStrike" spc="-1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4C1D4-247B-B2DA-E92E-A6120AA6B09D}"/>
              </a:ext>
            </a:extLst>
          </p:cNvPr>
          <p:cNvSpPr txBox="1"/>
          <p:nvPr/>
        </p:nvSpPr>
        <p:spPr>
          <a:xfrm>
            <a:off x="112255" y="1306287"/>
            <a:ext cx="8919490" cy="204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&lt;progress&gt; element is supported by most modern browsers: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Chrome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Firefox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Edge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However, it may not display correctly in older versions of Internet Explorer (pre-IE 10) or some older mobile browsers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82D5-D676-C4C2-4AA5-6F287E44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3" y="3380455"/>
            <a:ext cx="8115093" cy="1255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64540" y="228044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</a:t>
            </a:r>
            <a:r>
              <a:rPr lang="en-US" sz="24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Introduction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</a:t>
            </a:r>
            <a:r>
              <a:rPr lang="en-US" sz="24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Code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Backward Compatibility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>
                <a:solidFill>
                  <a:srgbClr val="FFFFFF"/>
                </a:solidFill>
                <a:latin typeface="Roboto Condensed"/>
                <a:ea typeface="Roboto Condensed"/>
              </a:rPr>
              <a:t>Introduction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pc="-1">
                <a:solidFill>
                  <a:srgbClr val="FFFFFF"/>
                </a:solidFill>
                <a:latin typeface="Roboto Condensed"/>
                <a:ea typeface="Roboto Condensed"/>
              </a:rPr>
              <a:t>Introduction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62447" y="202698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</a:rPr>
              <a:t>The </a:t>
            </a:r>
            <a:r>
              <a:rPr lang="en-US" sz="2000" b="1" strike="noStrike" spc="-1">
                <a:solidFill>
                  <a:schemeClr val="accent2">
                    <a:lumMod val="60000"/>
                    <a:lumOff val="40000"/>
                  </a:schemeClr>
                </a:solidFill>
              </a:rPr>
              <a:t>&lt;progress&gt; </a:t>
            </a:r>
            <a:r>
              <a:rPr lang="en-US" sz="2000" b="0" strike="noStrike" spc="-1">
                <a:solidFill>
                  <a:srgbClr val="000000"/>
                </a:solidFill>
              </a:rPr>
              <a:t>HTML tag represents a completion level for a task, typically shown as a filled bar. This tag is generally paired with a </a:t>
            </a:r>
            <a:r>
              <a:rPr lang="en-US" sz="2000" b="1" strike="noStrike" spc="-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000" b="0" strike="noStrike" spc="-1">
                <a:solidFill>
                  <a:srgbClr val="000000"/>
                </a:solidFill>
              </a:rPr>
              <a:t> attribute (for the current progress) and a </a:t>
            </a:r>
            <a:r>
              <a:rPr lang="en-US" sz="2000" b="1" strike="noStrike" spc="-1">
                <a:solidFill>
                  <a:schemeClr val="accent2">
                    <a:lumMod val="60000"/>
                    <a:lumOff val="40000"/>
                  </a:schemeClr>
                </a:solidFill>
              </a:rPr>
              <a:t>max</a:t>
            </a:r>
            <a:r>
              <a:rPr lang="en-US" sz="2000" b="0" strike="noStrike" spc="-1">
                <a:solidFill>
                  <a:srgbClr val="000000"/>
                </a:solidFill>
              </a:rPr>
              <a:t> attribute (for the target or total amount).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384288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The &lt;progress&gt; element works by setting two attributes:</a:t>
            </a: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87270" indent="-285750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</a:rPr>
              <a:t>value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: Specifies the current progress. This is a numeric value, such as the current percent completed (e.g., 50 for 50%).</a:t>
            </a:r>
          </a:p>
          <a:p>
            <a:pPr marL="387270" indent="-285750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</a:rPr>
              <a:t>max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: Specifies the target amount to reach. The browser interprets value relative to max to show how full the bar should be.</a:t>
            </a:r>
          </a:p>
          <a:p>
            <a:pPr marL="10152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For example, if value is 50 and max is 100, the progress bar will be half-full.</a:t>
            </a: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Code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Code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15294-90B1-7EFF-8414-92530A03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3" y="1356023"/>
            <a:ext cx="5189341" cy="3438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0A9DB-7401-BE3A-BFAE-770F1AD7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24" y="1356023"/>
            <a:ext cx="3691976" cy="3191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Backward Compatibility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240</Words>
  <Application>Microsoft Office PowerPoint</Application>
  <PresentationFormat>On-screen Show (16:9)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Progress Tag</vt:lpstr>
      <vt:lpstr>Table of Contents</vt:lpstr>
      <vt:lpstr>Introduction</vt:lpstr>
      <vt:lpstr>Introduction</vt:lpstr>
      <vt:lpstr>Working Methodology</vt:lpstr>
      <vt:lpstr>Working Methodology</vt:lpstr>
      <vt:lpstr>Code</vt:lpstr>
      <vt:lpstr>Code</vt:lpstr>
      <vt:lpstr>Backward Compatibility</vt:lpstr>
      <vt:lpstr>Backward Compatibility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34</cp:revision>
  <dcterms:modified xsi:type="dcterms:W3CDTF">2024-10-28T15:26:52Z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