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1"/>
  </p:notesMasterIdLst>
  <p:sldIdLst>
    <p:sldId id="256" r:id="rId2"/>
    <p:sldId id="257" r:id="rId3"/>
    <p:sldId id="427" r:id="rId4"/>
    <p:sldId id="428" r:id="rId5"/>
    <p:sldId id="429" r:id="rId6"/>
    <p:sldId id="430" r:id="rId7"/>
    <p:sldId id="431" r:id="rId8"/>
    <p:sldId id="432" r:id="rId9"/>
    <p:sldId id="451" r:id="rId10"/>
    <p:sldId id="452" r:id="rId11"/>
    <p:sldId id="433" r:id="rId12"/>
    <p:sldId id="434" r:id="rId13"/>
    <p:sldId id="435" r:id="rId14"/>
    <p:sldId id="436" r:id="rId15"/>
    <p:sldId id="437" r:id="rId16"/>
    <p:sldId id="438" r:id="rId17"/>
    <p:sldId id="439" r:id="rId18"/>
    <p:sldId id="440" r:id="rId19"/>
    <p:sldId id="441" r:id="rId20"/>
    <p:sldId id="442" r:id="rId21"/>
    <p:sldId id="443" r:id="rId22"/>
    <p:sldId id="444" r:id="rId23"/>
    <p:sldId id="445" r:id="rId24"/>
    <p:sldId id="446" r:id="rId25"/>
    <p:sldId id="447" r:id="rId26"/>
    <p:sldId id="448" r:id="rId27"/>
    <p:sldId id="449" r:id="rId28"/>
    <p:sldId id="450" r:id="rId29"/>
    <p:sldId id="293"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107" d="100"/>
          <a:sy n="107" d="100"/>
        </p:scale>
        <p:origin x="1722"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12/24/2024</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extLst>
      <p:ext uri="{BB962C8B-B14F-4D97-AF65-F5344CB8AC3E}">
        <p14:creationId xmlns:p14="http://schemas.microsoft.com/office/powerpoint/2010/main" val="12264130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3</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064842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14</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24328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15</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30596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4</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081329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5</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4486229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6</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7703743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7</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239618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8</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266434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11</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276146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0911E-9F3B-4E45-A7C9-D506C47006D5}" type="slidenum">
              <a:rPr lang="en-US"/>
              <a:pPr/>
              <a:t>12</a:t>
            </a:fld>
            <a:endParaRPr lang="en-US"/>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266936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CAF9A9E-816E-4DBF-A92A-ADABC6A70425}" type="slidenum">
              <a:rPr lang="en-US"/>
              <a:pPr/>
              <a:t>13</a:t>
            </a:fld>
            <a:endParaRPr lang="en-US"/>
          </a:p>
        </p:txBody>
      </p:sp>
      <p:sp>
        <p:nvSpPr>
          <p:cNvPr id="262146" name="Rectangle 2"/>
          <p:cNvSpPr>
            <a:spLocks noGrp="1" noRot="1" noChangeAspect="1" noChangeArrowheads="1" noTextEdit="1"/>
          </p:cNvSpPr>
          <p:nvPr>
            <p:ph type="sldImg"/>
          </p:nvPr>
        </p:nvSpPr>
        <p:spPr>
          <a:ln/>
        </p:spPr>
      </p:sp>
      <p:sp>
        <p:nvSpPr>
          <p:cNvPr id="26214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750054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5B44A57B-CFD6-4BD0-8603-C00D9DF74C7A}" type="datetime1">
              <a:rPr lang="en-US" smtClean="0"/>
              <a:pPr/>
              <a:t>12/24/2024</a:t>
            </a:fld>
            <a:endParaRPr lang="en-US"/>
          </a:p>
        </p:txBody>
      </p:sp>
      <p:sp>
        <p:nvSpPr>
          <p:cNvPr id="17" name="Footer Placeholder 16"/>
          <p:cNvSpPr>
            <a:spLocks noGrp="1"/>
          </p:cNvSpPr>
          <p:nvPr>
            <p:ph type="ftr" sz="quarter" idx="11"/>
          </p:nvPr>
        </p:nvSpPr>
        <p:spPr/>
        <p:txBody>
          <a:bodyPr/>
          <a:lstStyle/>
          <a:p>
            <a:r>
              <a:rPr lang="en-US"/>
              <a:t>Web Technology</a:t>
            </a:r>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8C8C5FA-A14B-44E8-AC78-E1736FD221AD}" type="datetime1">
              <a:rPr lang="en-US" smtClean="0"/>
              <a:pPr/>
              <a:t>12/24/2024</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91AD9B6-9440-405E-8538-5A16A5641F78}" type="datetime1">
              <a:rPr lang="en-US" smtClean="0"/>
              <a:pPr/>
              <a:t>12/24/2024</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687EE9EF-2A05-4B37-B106-3497E1E7D44E}" type="datetime1">
              <a:rPr lang="en-US" smtClean="0"/>
              <a:pPr/>
              <a:t>12/24/2024</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a:t>Web Technology</a:t>
            </a:r>
          </a:p>
        </p:txBody>
      </p:sp>
      <p:sp>
        <p:nvSpPr>
          <p:cNvPr id="4" name="Date Placeholder 3"/>
          <p:cNvSpPr>
            <a:spLocks noGrp="1"/>
          </p:cNvSpPr>
          <p:nvPr>
            <p:ph type="dt" sz="half" idx="10"/>
          </p:nvPr>
        </p:nvSpPr>
        <p:spPr/>
        <p:txBody>
          <a:bodyPr/>
          <a:lstStyle/>
          <a:p>
            <a:fld id="{A6165695-CB0B-4B9E-BAB2-FE3EF19542B6}" type="datetime1">
              <a:rPr lang="en-US" smtClean="0"/>
              <a:pPr/>
              <a:t>12/24/2024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C4F6781F-9C85-4CB7-815B-29FC8DCFF1A7}" type="datetime1">
              <a:rPr lang="en-US" smtClean="0"/>
              <a:pPr/>
              <a:t>12/24/2024</a:t>
            </a:fld>
            <a:endParaRPr lang="en-US"/>
          </a:p>
        </p:txBody>
      </p:sp>
      <p:sp>
        <p:nvSpPr>
          <p:cNvPr id="6" name="Footer Placeholder 5"/>
          <p:cNvSpPr>
            <a:spLocks noGrp="1"/>
          </p:cNvSpPr>
          <p:nvPr>
            <p:ph type="ftr" sz="quarter" idx="11"/>
          </p:nvPr>
        </p:nvSpPr>
        <p:spPr/>
        <p:txBody>
          <a:bodyPr/>
          <a:lstStyle/>
          <a:p>
            <a:r>
              <a:rPr lang="en-US"/>
              <a:t>Web Technology</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1C26491-4645-4289-AB33-6F62C87762AA}" type="datetime1">
              <a:rPr lang="en-US" smtClean="0"/>
              <a:pPr/>
              <a:t>12/24/2024</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a:t>Web Technology</a:t>
            </a:r>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28C4700-2B98-41C2-B67E-561D676518C9}" type="datetime1">
              <a:rPr lang="en-US" smtClean="0"/>
              <a:pPr/>
              <a:t>12/24/2024</a:t>
            </a:fld>
            <a:endParaRPr lang="en-US"/>
          </a:p>
        </p:txBody>
      </p:sp>
      <p:sp>
        <p:nvSpPr>
          <p:cNvPr id="4" name="Footer Placeholder 3"/>
          <p:cNvSpPr>
            <a:spLocks noGrp="1"/>
          </p:cNvSpPr>
          <p:nvPr>
            <p:ph type="ftr" sz="quarter" idx="11"/>
          </p:nvPr>
        </p:nvSpPr>
        <p:spPr/>
        <p:txBody>
          <a:bodyPr/>
          <a:lstStyle/>
          <a:p>
            <a:r>
              <a:rPr lang="en-US"/>
              <a:t>Web Technology</a:t>
            </a:r>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A96E08A-C854-479E-B075-13C47D2FFDF9}" type="datetime1">
              <a:rPr lang="en-US" smtClean="0"/>
              <a:pPr/>
              <a:t>12/24/2024</a:t>
            </a:fld>
            <a:endParaRPr lang="en-US"/>
          </a:p>
        </p:txBody>
      </p:sp>
      <p:sp>
        <p:nvSpPr>
          <p:cNvPr id="3" name="Footer Placeholder 2"/>
          <p:cNvSpPr>
            <a:spLocks noGrp="1"/>
          </p:cNvSpPr>
          <p:nvPr>
            <p:ph type="ftr" sz="quarter" idx="11"/>
          </p:nvPr>
        </p:nvSpPr>
        <p:spPr/>
        <p:txBody>
          <a:bodyPr/>
          <a:lstStyle/>
          <a:p>
            <a:r>
              <a:rPr lang="en-US"/>
              <a:t>Web Technology</a:t>
            </a:r>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87423501-AEBE-4C09-9F60-96BEEB6B40A4}" type="datetime1">
              <a:rPr lang="en-US" smtClean="0"/>
              <a:pPr/>
              <a:t>12/24/2024</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a:t>Web Technology</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5BD923B-5D98-45CB-9DEE-CB4684FB36D6}" type="datetime1">
              <a:rPr lang="en-US" smtClean="0"/>
              <a:pPr/>
              <a:t>12/24/2024</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a:t>Web Technology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9AE4AA0F-D203-4BB1-A242-B160F7FB6078}" type="datetime1">
              <a:rPr lang="en-US" smtClean="0"/>
              <a:pPr/>
              <a:t>12/24/2024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a:t>Web Technology</a:t>
            </a: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quirksmode.org/js/forms.html"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Technology </a:t>
            </a:r>
            <a:br>
              <a:rPr lang="en-US" dirty="0"/>
            </a:br>
            <a:r>
              <a:rPr lang="en-US" dirty="0"/>
              <a:t>Lecture - 06</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Md. </a:t>
            </a:r>
            <a:r>
              <a:rPr kumimoji="0" lang="en-US" sz="1600" b="1" i="0" u="none" strike="noStrike" kern="1200" cap="all" spc="250" normalizeH="0" baseline="0" noProof="0" dirty="0" err="1">
                <a:ln>
                  <a:noFill/>
                </a:ln>
                <a:solidFill>
                  <a:schemeClr val="tx2"/>
                </a:solidFill>
                <a:effectLst/>
                <a:uLnTx/>
                <a:uFillTx/>
                <a:latin typeface="+mn-lt"/>
                <a:ea typeface="+mn-ea"/>
                <a:cs typeface="+mn-cs"/>
              </a:rPr>
              <a:t>Nurul</a:t>
            </a:r>
            <a:r>
              <a:rPr kumimoji="0" lang="en-US" sz="1600" b="1" i="0" u="none" strike="noStrike" kern="1200" cap="all" spc="250" normalizeH="0" baseline="0" noProof="0" dirty="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a:ln>
                  <a:noFill/>
                </a:ln>
                <a:solidFill>
                  <a:schemeClr val="tx2"/>
                </a:solidFill>
                <a:effectLst/>
                <a:uLnTx/>
                <a:uFillTx/>
                <a:latin typeface="+mn-lt"/>
                <a:ea typeface="+mn-ea"/>
                <a:cs typeface="+mn-cs"/>
              </a:rPr>
              <a:t>ahad</a:t>
            </a:r>
            <a:r>
              <a:rPr kumimoji="0" lang="en-US" sz="1600" b="1" i="0" u="none" strike="noStrike" kern="1200" cap="all" spc="250" normalizeH="0" baseline="0" noProof="0" dirty="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a:ln>
                  <a:noFill/>
                </a:ln>
                <a:solidFill>
                  <a:schemeClr val="tx2"/>
                </a:solidFill>
                <a:effectLst/>
                <a:uLnTx/>
                <a:uFillTx/>
                <a:latin typeface="+mn-lt"/>
                <a:ea typeface="+mn-ea"/>
                <a:cs typeface="+mn-cs"/>
              </a:rPr>
              <a:t>tawhid</a:t>
            </a:r>
            <a:endParaRPr kumimoji="0" lang="en-US" sz="1600" b="1" i="0" u="none" strike="noStrike" kern="1200" cap="all" spc="250" normalizeH="0" baseline="0" noProof="0" dirty="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err="1">
                <a:ln>
                  <a:noFill/>
                </a:ln>
                <a:solidFill>
                  <a:schemeClr val="tx2"/>
                </a:solidFill>
                <a:effectLst/>
                <a:uLnTx/>
                <a:uFillTx/>
                <a:latin typeface="+mn-lt"/>
                <a:ea typeface="+mn-ea"/>
                <a:cs typeface="+mn-cs"/>
              </a:rPr>
              <a:t>Associte</a:t>
            </a:r>
            <a:r>
              <a:rPr kumimoji="0" lang="en-US" sz="1600" b="1" i="0" u="none" strike="noStrike" kern="1200" cap="all" spc="250" normalizeH="0" baseline="0" noProof="0" dirty="0">
                <a:ln>
                  <a:noFill/>
                </a:ln>
                <a:solidFill>
                  <a:schemeClr val="tx2"/>
                </a:solidFill>
                <a:effectLst/>
                <a:uLnTx/>
                <a:uFillTx/>
                <a:latin typeface="+mn-lt"/>
                <a:ea typeface="+mn-ea"/>
                <a:cs typeface="+mn-cs"/>
              </a:rPr>
              <a:t> professor</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getElementsByClassName</a:t>
            </a:r>
            <a:r>
              <a:rPr lang="en-US" dirty="0"/>
              <a:t>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a:p>
        </p:txBody>
      </p:sp>
      <p:sp>
        <p:nvSpPr>
          <p:cNvPr id="4" name="Content Placeholder 3"/>
          <p:cNvSpPr>
            <a:spLocks noGrp="1"/>
          </p:cNvSpPr>
          <p:nvPr>
            <p:ph sz="quarter" idx="1"/>
          </p:nvPr>
        </p:nvSpPr>
        <p:spPr>
          <a:xfrm>
            <a:off x="301752" y="1527048"/>
            <a:ext cx="8689848" cy="4721352"/>
          </a:xfrm>
        </p:spPr>
        <p:txBody>
          <a:bodyPr>
            <a:normAutofit lnSpcReduction="10000"/>
          </a:bodyPr>
          <a:lstStyle/>
          <a:p>
            <a:pPr>
              <a:buNone/>
            </a:pPr>
            <a:r>
              <a:rPr lang="en-US" sz="2000" i="1" dirty="0" err="1"/>
              <a:t>var</a:t>
            </a:r>
            <a:r>
              <a:rPr lang="en-US" sz="2000" i="1" dirty="0"/>
              <a:t> </a:t>
            </a:r>
            <a:r>
              <a:rPr lang="en-US" sz="2000" i="1" dirty="0" err="1"/>
              <a:t>myElementCollection</a:t>
            </a:r>
            <a:r>
              <a:rPr lang="en-US" sz="2000" i="1" dirty="0"/>
              <a:t> = </a:t>
            </a:r>
            <a:r>
              <a:rPr lang="en-US" sz="2000" i="1" dirty="0" err="1"/>
              <a:t>document.getElementsByClassName</a:t>
            </a:r>
            <a:r>
              <a:rPr lang="en-US" sz="2000" i="1" dirty="0"/>
              <a:t>("intro");</a:t>
            </a:r>
            <a:br>
              <a:rPr lang="en-US" sz="2000" i="1" dirty="0"/>
            </a:br>
            <a:r>
              <a:rPr lang="en-US" sz="2000" dirty="0"/>
              <a:t>for (</a:t>
            </a:r>
            <a:r>
              <a:rPr lang="en-US" sz="2000" dirty="0" err="1"/>
              <a:t>i</a:t>
            </a:r>
            <a:r>
              <a:rPr lang="en-US" sz="2000" dirty="0"/>
              <a:t> = 0; </a:t>
            </a:r>
            <a:r>
              <a:rPr lang="en-US" sz="2000" dirty="0" err="1"/>
              <a:t>i</a:t>
            </a:r>
            <a:r>
              <a:rPr lang="en-US" sz="2000" dirty="0"/>
              <a:t> &lt; </a:t>
            </a:r>
            <a:r>
              <a:rPr lang="en-US" sz="2000" dirty="0" err="1"/>
              <a:t>myElementCollection.length</a:t>
            </a:r>
            <a:r>
              <a:rPr lang="en-US" sz="2000" dirty="0"/>
              <a:t>; </a:t>
            </a:r>
            <a:r>
              <a:rPr lang="en-US" sz="2000" dirty="0" err="1"/>
              <a:t>i</a:t>
            </a:r>
            <a:r>
              <a:rPr lang="en-US" sz="2000" dirty="0"/>
              <a:t>++) {</a:t>
            </a:r>
            <a:br>
              <a:rPr lang="en-US" sz="2000" dirty="0"/>
            </a:br>
            <a:r>
              <a:rPr lang="en-US" sz="2000" dirty="0"/>
              <a:t>	if (</a:t>
            </a:r>
            <a:r>
              <a:rPr lang="en-US" sz="2000" dirty="0" err="1"/>
              <a:t>myElementCollection</a:t>
            </a:r>
            <a:r>
              <a:rPr lang="en-US" sz="2000" dirty="0"/>
              <a:t>[</a:t>
            </a:r>
            <a:r>
              <a:rPr lang="en-US" sz="2000" dirty="0" err="1"/>
              <a:t>i</a:t>
            </a:r>
            <a:r>
              <a:rPr lang="en-US" sz="2000" dirty="0"/>
              <a:t>].</a:t>
            </a:r>
            <a:r>
              <a:rPr lang="en-US" sz="2000" dirty="0" err="1"/>
              <a:t>className</a:t>
            </a:r>
            <a:r>
              <a:rPr lang="en-US" sz="2000" dirty="0"/>
              <a:t> == "</a:t>
            </a:r>
            <a:r>
              <a:rPr lang="en-US" sz="2000" dirty="0" err="1"/>
              <a:t>link_class</a:t>
            </a:r>
            <a:r>
              <a:rPr lang="en-US" sz="2000" dirty="0"/>
              <a:t>") {</a:t>
            </a:r>
            <a:br>
              <a:rPr lang="en-US" sz="2000" dirty="0"/>
            </a:br>
            <a:r>
              <a:rPr lang="en-US" sz="2000" dirty="0"/>
              <a:t>		</a:t>
            </a:r>
            <a:r>
              <a:rPr lang="en-US" sz="2000" dirty="0" err="1"/>
              <a:t>myElementCollection</a:t>
            </a:r>
            <a:r>
              <a:rPr lang="en-US" sz="2000" dirty="0"/>
              <a:t>[</a:t>
            </a:r>
            <a:r>
              <a:rPr lang="en-US" sz="2000" dirty="0" err="1"/>
              <a:t>i</a:t>
            </a:r>
            <a:r>
              <a:rPr lang="en-US" sz="2000" dirty="0"/>
              <a:t>].</a:t>
            </a:r>
            <a:r>
              <a:rPr lang="en-US" sz="2000" dirty="0" err="1"/>
              <a:t>onclick</a:t>
            </a:r>
            <a:r>
              <a:rPr lang="en-US" sz="2000" dirty="0"/>
              <a:t> = function() {</a:t>
            </a:r>
            <a:br>
              <a:rPr lang="en-US" sz="2000" dirty="0"/>
            </a:br>
            <a:r>
              <a:rPr lang="en-US" sz="2000" dirty="0"/>
              <a:t>		</a:t>
            </a:r>
            <a:r>
              <a:rPr lang="en-US" sz="2000" dirty="0" err="1"/>
              <a:t>this.style.backgroundColor</a:t>
            </a:r>
            <a:r>
              <a:rPr lang="en-US" sz="2000" dirty="0"/>
              <a:t> = "#f00";</a:t>
            </a:r>
            <a:br>
              <a:rPr lang="en-US" sz="2000" dirty="0"/>
            </a:br>
            <a:r>
              <a:rPr lang="en-US" sz="2000" dirty="0"/>
              <a:t>		}</a:t>
            </a:r>
            <a:br>
              <a:rPr lang="en-US" sz="2000" dirty="0"/>
            </a:br>
            <a:r>
              <a:rPr lang="en-US" sz="2000" dirty="0"/>
              <a:t>	}</a:t>
            </a:r>
            <a:br>
              <a:rPr lang="en-US" sz="2000" dirty="0"/>
            </a:br>
            <a:r>
              <a:rPr lang="en-US" sz="2000" dirty="0"/>
              <a:t>} </a:t>
            </a:r>
          </a:p>
          <a:p>
            <a:pPr>
              <a:buNone/>
            </a:pPr>
            <a:endParaRPr lang="en-US" sz="2000" dirty="0"/>
          </a:p>
          <a:p>
            <a:pPr>
              <a:buNone/>
            </a:pPr>
            <a:r>
              <a:rPr lang="en-US" sz="2400" dirty="0">
                <a:solidFill>
                  <a:srgbClr val="FF0000"/>
                </a:solidFill>
                <a:latin typeface="TimesNewRomanPSMT"/>
              </a:rPr>
              <a:t>***Finding elements by class name does not work in Internet Explorer 8 and earlier versions.</a:t>
            </a:r>
            <a:r>
              <a:rPr lang="en-US" sz="2400" dirty="0"/>
              <a:t> </a:t>
            </a:r>
            <a:br>
              <a:rPr lang="en-US" dirty="0"/>
            </a:br>
            <a:br>
              <a:rPr lang="en-US" dirty="0"/>
            </a:br>
            <a:br>
              <a:rPr lang="en-US" dirty="0"/>
            </a:b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normAutofit/>
          </a:bodyPr>
          <a:lstStyle/>
          <a:p>
            <a:r>
              <a:rPr lang="en-US" sz="3600" b="1" dirty="0"/>
              <a:t>Node Methods</a:t>
            </a:r>
            <a:endParaRPr lang="en-US" dirty="0">
              <a:solidFill>
                <a:schemeClr val="bg2">
                  <a:lumMod val="50000"/>
                </a:schemeClr>
              </a:solidFill>
            </a:endParaRPr>
          </a:p>
        </p:txBody>
      </p:sp>
      <p:sp>
        <p:nvSpPr>
          <p:cNvPr id="224259" name="Rectangle 3"/>
          <p:cNvSpPr>
            <a:spLocks noGrp="1" noChangeArrowheads="1"/>
          </p:cNvSpPr>
          <p:nvPr>
            <p:ph type="body" idx="1"/>
          </p:nvPr>
        </p:nvSpPr>
        <p:spPr>
          <a:xfrm>
            <a:off x="228600" y="1524000"/>
            <a:ext cx="8763000" cy="4876800"/>
          </a:xfrm>
        </p:spPr>
        <p:txBody>
          <a:bodyPr>
            <a:normAutofit/>
          </a:bodyPr>
          <a:lstStyle/>
          <a:p>
            <a:r>
              <a:rPr lang="en-US" dirty="0"/>
              <a:t>A "node" is essentially any element on your page within the DOM structure, including whitespace and text that would be in between XHTML tags.</a:t>
            </a:r>
          </a:p>
          <a:p>
            <a:r>
              <a:rPr lang="en-US" dirty="0"/>
              <a:t>The different node methods available through DOM manipulation are as follows:</a:t>
            </a:r>
          </a:p>
          <a:p>
            <a:pPr lvl="1"/>
            <a:r>
              <a:rPr lang="en-US" b="1" dirty="0" err="1">
                <a:solidFill>
                  <a:schemeClr val="tx1"/>
                </a:solidFill>
              </a:rPr>
              <a:t>node.childNodes</a:t>
            </a:r>
            <a:endParaRPr lang="en-US" b="1" dirty="0">
              <a:solidFill>
                <a:schemeClr val="tx1"/>
              </a:solidFill>
            </a:endParaRPr>
          </a:p>
          <a:p>
            <a:pPr lvl="1"/>
            <a:r>
              <a:rPr lang="en-US" b="1" dirty="0" err="1">
                <a:solidFill>
                  <a:schemeClr val="tx1"/>
                </a:solidFill>
              </a:rPr>
              <a:t>node.firstChild</a:t>
            </a:r>
            <a:endParaRPr lang="en-US" b="1" dirty="0">
              <a:solidFill>
                <a:schemeClr val="tx1"/>
              </a:solidFill>
            </a:endParaRPr>
          </a:p>
          <a:p>
            <a:pPr lvl="1"/>
            <a:r>
              <a:rPr lang="en-US" b="1" dirty="0" err="1">
                <a:solidFill>
                  <a:schemeClr val="tx1"/>
                </a:solidFill>
              </a:rPr>
              <a:t>node.lastChild</a:t>
            </a:r>
            <a:endParaRPr lang="en-US" b="1" dirty="0">
              <a:solidFill>
                <a:schemeClr val="tx1"/>
              </a:solidFill>
            </a:endParaRPr>
          </a:p>
          <a:p>
            <a:pPr lvl="1"/>
            <a:r>
              <a:rPr lang="en-US" b="1" dirty="0" err="1">
                <a:solidFill>
                  <a:schemeClr val="tx1"/>
                </a:solidFill>
              </a:rPr>
              <a:t>node.parentNode</a:t>
            </a:r>
            <a:endParaRPr lang="en-US" b="1" dirty="0">
              <a:solidFill>
                <a:schemeClr val="tx1"/>
              </a:solidFill>
            </a:endParaRPr>
          </a:p>
          <a:p>
            <a:pPr lvl="1"/>
            <a:r>
              <a:rPr lang="en-US" b="1" dirty="0" err="1">
                <a:solidFill>
                  <a:schemeClr val="tx1"/>
                </a:solidFill>
              </a:rPr>
              <a:t>node.nextSibling</a:t>
            </a:r>
            <a:endParaRPr lang="en-US" b="1" dirty="0">
              <a:solidFill>
                <a:schemeClr val="tx1"/>
              </a:solidFill>
            </a:endParaRPr>
          </a:p>
          <a:p>
            <a:pPr lvl="1"/>
            <a:r>
              <a:rPr lang="en-US" b="1" dirty="0" err="1">
                <a:solidFill>
                  <a:schemeClr val="tx1"/>
                </a:solidFill>
              </a:rPr>
              <a:t>node.previousSibling</a:t>
            </a:r>
            <a:endParaRPr lang="en-US" b="1" dirty="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503804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4259">
                                            <p:txEl>
                                              <p:pRg st="2" end="2"/>
                                            </p:txEl>
                                          </p:spTgt>
                                        </p:tgtEl>
                                        <p:attrNameLst>
                                          <p:attrName>style.visibility</p:attrName>
                                        </p:attrNameLst>
                                      </p:cBhvr>
                                      <p:to>
                                        <p:strVal val="visible"/>
                                      </p:to>
                                    </p:set>
                                    <p:anim calcmode="lin" valueType="num">
                                      <p:cBhvr additive="base">
                                        <p:cTn id="17"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425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4259">
                                            <p:txEl>
                                              <p:pRg st="3" end="3"/>
                                            </p:txEl>
                                          </p:spTgt>
                                        </p:tgtEl>
                                        <p:attrNameLst>
                                          <p:attrName>style.visibility</p:attrName>
                                        </p:attrNameLst>
                                      </p:cBhvr>
                                      <p:to>
                                        <p:strVal val="visible"/>
                                      </p:to>
                                    </p:set>
                                    <p:anim calcmode="lin" valueType="num">
                                      <p:cBhvr additive="base">
                                        <p:cTn id="21" dur="500" fill="hold"/>
                                        <p:tgtEl>
                                          <p:spTgt spid="2242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425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4259">
                                            <p:txEl>
                                              <p:pRg st="4" end="4"/>
                                            </p:txEl>
                                          </p:spTgt>
                                        </p:tgtEl>
                                        <p:attrNameLst>
                                          <p:attrName>style.visibility</p:attrName>
                                        </p:attrNameLst>
                                      </p:cBhvr>
                                      <p:to>
                                        <p:strVal val="visible"/>
                                      </p:to>
                                    </p:set>
                                    <p:anim calcmode="lin" valueType="num">
                                      <p:cBhvr additive="base">
                                        <p:cTn id="25" dur="500" fill="hold"/>
                                        <p:tgtEl>
                                          <p:spTgt spid="2242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425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24259">
                                            <p:txEl>
                                              <p:pRg st="5" end="5"/>
                                            </p:txEl>
                                          </p:spTgt>
                                        </p:tgtEl>
                                        <p:attrNameLst>
                                          <p:attrName>style.visibility</p:attrName>
                                        </p:attrNameLst>
                                      </p:cBhvr>
                                      <p:to>
                                        <p:strVal val="visible"/>
                                      </p:to>
                                    </p:set>
                                    <p:anim calcmode="lin" valueType="num">
                                      <p:cBhvr additive="base">
                                        <p:cTn id="29" dur="500" fill="hold"/>
                                        <p:tgtEl>
                                          <p:spTgt spid="22425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425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4259">
                                            <p:txEl>
                                              <p:pRg st="6" end="6"/>
                                            </p:txEl>
                                          </p:spTgt>
                                        </p:tgtEl>
                                        <p:attrNameLst>
                                          <p:attrName>style.visibility</p:attrName>
                                        </p:attrNameLst>
                                      </p:cBhvr>
                                      <p:to>
                                        <p:strVal val="visible"/>
                                      </p:to>
                                    </p:set>
                                    <p:anim calcmode="lin" valueType="num">
                                      <p:cBhvr additive="base">
                                        <p:cTn id="33" dur="500" fill="hold"/>
                                        <p:tgtEl>
                                          <p:spTgt spid="22425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2425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4259">
                                            <p:txEl>
                                              <p:pRg st="7" end="7"/>
                                            </p:txEl>
                                          </p:spTgt>
                                        </p:tgtEl>
                                        <p:attrNameLst>
                                          <p:attrName>style.visibility</p:attrName>
                                        </p:attrNameLst>
                                      </p:cBhvr>
                                      <p:to>
                                        <p:strVal val="visible"/>
                                      </p:to>
                                    </p:set>
                                    <p:anim calcmode="lin" valueType="num">
                                      <p:cBhvr additive="base">
                                        <p:cTn id="37" dur="500" fill="hold"/>
                                        <p:tgtEl>
                                          <p:spTgt spid="22425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4259">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sz="3600" b="1" dirty="0">
                <a:solidFill>
                  <a:schemeClr val="bg2">
                    <a:lumMod val="50000"/>
                  </a:schemeClr>
                </a:solidFill>
              </a:rPr>
              <a:t>Example</a:t>
            </a:r>
            <a:endParaRPr lang="en-US" dirty="0">
              <a:solidFill>
                <a:schemeClr val="bg2">
                  <a:lumMod val="50000"/>
                </a:schemeClr>
              </a:solidFill>
            </a:endParaRPr>
          </a:p>
        </p:txBody>
      </p:sp>
      <p:sp>
        <p:nvSpPr>
          <p:cNvPr id="224259" name="Rectangle 3"/>
          <p:cNvSpPr>
            <a:spLocks noGrp="1" noChangeArrowheads="1"/>
          </p:cNvSpPr>
          <p:nvPr>
            <p:ph type="body" idx="1"/>
          </p:nvPr>
        </p:nvSpPr>
        <p:spPr>
          <a:xfrm>
            <a:off x="228600" y="1524000"/>
            <a:ext cx="8763000" cy="4876800"/>
          </a:xfrm>
        </p:spPr>
        <p:txBody>
          <a:bodyPr>
            <a:normAutofit fontScale="77500" lnSpcReduction="20000"/>
          </a:bodyPr>
          <a:lstStyle/>
          <a:p>
            <a:pPr>
              <a:buNone/>
            </a:pPr>
            <a:r>
              <a:rPr lang="en-US" sz="2300" i="1" dirty="0"/>
              <a:t>&lt;</a:t>
            </a:r>
            <a:r>
              <a:rPr lang="en-US" sz="2300" i="1" dirty="0" err="1"/>
              <a:t>ul</a:t>
            </a:r>
            <a:r>
              <a:rPr lang="en-US" sz="2300" i="1" dirty="0"/>
              <a:t> id="list"&gt;</a:t>
            </a:r>
          </a:p>
          <a:p>
            <a:pPr>
              <a:buNone/>
            </a:pPr>
            <a:r>
              <a:rPr lang="en-US" sz="2300" i="1" dirty="0"/>
              <a:t>	&lt;</a:t>
            </a:r>
            <a:r>
              <a:rPr lang="en-US" sz="2300" i="1" dirty="0" err="1"/>
              <a:t>li</a:t>
            </a:r>
            <a:r>
              <a:rPr lang="en-US" sz="2300" i="1" dirty="0"/>
              <a:t>&gt;&lt;a </a:t>
            </a:r>
            <a:r>
              <a:rPr lang="en-US" sz="2300" i="1" dirty="0" err="1"/>
              <a:t>href</a:t>
            </a:r>
            <a:r>
              <a:rPr lang="en-US" sz="2300" i="1" dirty="0"/>
              <a:t>="link1.html" class="</a:t>
            </a:r>
            <a:r>
              <a:rPr lang="en-US" sz="2300" i="1" dirty="0" err="1"/>
              <a:t>link_one</a:t>
            </a:r>
            <a:r>
              <a:rPr lang="en-US" sz="2300" i="1" dirty="0"/>
              <a:t>"&gt;Link Number One&lt;/a&gt;&lt;/</a:t>
            </a:r>
            <a:r>
              <a:rPr lang="en-US" sz="2300" i="1" dirty="0" err="1"/>
              <a:t>li</a:t>
            </a:r>
            <a:r>
              <a:rPr lang="en-US" sz="2300" i="1" dirty="0"/>
              <a:t>&gt;</a:t>
            </a:r>
          </a:p>
          <a:p>
            <a:pPr>
              <a:buNone/>
            </a:pPr>
            <a:r>
              <a:rPr lang="en-US" sz="2300" i="1" dirty="0"/>
              <a:t>	&lt;</a:t>
            </a:r>
            <a:r>
              <a:rPr lang="en-US" sz="2300" i="1" dirty="0" err="1"/>
              <a:t>li</a:t>
            </a:r>
            <a:r>
              <a:rPr lang="en-US" sz="2300" i="1" dirty="0"/>
              <a:t>&gt;&lt;a </a:t>
            </a:r>
            <a:r>
              <a:rPr lang="en-US" sz="2300" i="1" dirty="0" err="1"/>
              <a:t>href</a:t>
            </a:r>
            <a:r>
              <a:rPr lang="en-US" sz="2300" i="1" dirty="0"/>
              <a:t>="link2.html"&gt;Link Number Two&lt;/a&gt;&lt;/</a:t>
            </a:r>
            <a:r>
              <a:rPr lang="en-US" sz="2300" i="1" dirty="0" err="1"/>
              <a:t>li</a:t>
            </a:r>
            <a:r>
              <a:rPr lang="en-US" sz="2300" i="1" dirty="0"/>
              <a:t>&gt;</a:t>
            </a:r>
          </a:p>
          <a:p>
            <a:pPr>
              <a:buNone/>
            </a:pPr>
            <a:r>
              <a:rPr lang="en-US" sz="2300" i="1" dirty="0"/>
              <a:t>	&lt;</a:t>
            </a:r>
            <a:r>
              <a:rPr lang="en-US" sz="2300" i="1" dirty="0" err="1"/>
              <a:t>li</a:t>
            </a:r>
            <a:r>
              <a:rPr lang="en-US" sz="2300" i="1" dirty="0"/>
              <a:t>&gt;&lt;a </a:t>
            </a:r>
            <a:r>
              <a:rPr lang="en-US" sz="2300" i="1" dirty="0" err="1"/>
              <a:t>href</a:t>
            </a:r>
            <a:r>
              <a:rPr lang="en-US" sz="2300" i="1" dirty="0"/>
              <a:t>="link3.html"&gt;Link Number Three&lt;/a&gt;&lt;/</a:t>
            </a:r>
            <a:r>
              <a:rPr lang="en-US" sz="2300" i="1" dirty="0" err="1"/>
              <a:t>li</a:t>
            </a:r>
            <a:r>
              <a:rPr lang="en-US" sz="2300" i="1" dirty="0"/>
              <a:t>&gt;</a:t>
            </a:r>
          </a:p>
          <a:p>
            <a:pPr>
              <a:buNone/>
            </a:pPr>
            <a:r>
              <a:rPr lang="en-US" sz="2300" i="1" dirty="0"/>
              <a:t>	&lt;</a:t>
            </a:r>
            <a:r>
              <a:rPr lang="en-US" sz="2300" i="1" dirty="0" err="1"/>
              <a:t>li</a:t>
            </a:r>
            <a:r>
              <a:rPr lang="en-US" sz="2300" i="1" dirty="0"/>
              <a:t>&gt;&lt;a </a:t>
            </a:r>
            <a:r>
              <a:rPr lang="en-US" sz="2300" i="1" dirty="0" err="1"/>
              <a:t>href</a:t>
            </a:r>
            <a:r>
              <a:rPr lang="en-US" sz="2300" i="1" dirty="0"/>
              <a:t>="link4.html"&gt;Link Number Four&lt;/a&gt;&lt;/</a:t>
            </a:r>
            <a:r>
              <a:rPr lang="en-US" sz="2300" i="1" dirty="0" err="1"/>
              <a:t>li</a:t>
            </a:r>
            <a:r>
              <a:rPr lang="en-US" sz="2300" i="1" dirty="0"/>
              <a:t>&gt;</a:t>
            </a:r>
          </a:p>
          <a:p>
            <a:pPr>
              <a:buNone/>
            </a:pPr>
            <a:r>
              <a:rPr lang="en-US" sz="2300" i="1" dirty="0"/>
              <a:t>&lt;/</a:t>
            </a:r>
            <a:r>
              <a:rPr lang="en-US" sz="2300" i="1" dirty="0" err="1"/>
              <a:t>ul</a:t>
            </a:r>
            <a:r>
              <a:rPr lang="en-US" sz="2300" i="1" dirty="0"/>
              <a:t>&gt;</a:t>
            </a:r>
          </a:p>
          <a:p>
            <a:pPr marL="342900" indent="-342900">
              <a:buNone/>
            </a:pPr>
            <a:endParaRPr lang="en-US" sz="1800" b="1" i="1" dirty="0"/>
          </a:p>
          <a:p>
            <a:pPr>
              <a:buNone/>
            </a:pPr>
            <a:r>
              <a:rPr lang="en-US" sz="2300" i="1" dirty="0" err="1"/>
              <a:t>var</a:t>
            </a:r>
            <a:r>
              <a:rPr lang="en-US" sz="2300" i="1" dirty="0"/>
              <a:t> </a:t>
            </a:r>
            <a:r>
              <a:rPr lang="en-US" sz="2300" i="1" dirty="0" err="1"/>
              <a:t>myLinkList</a:t>
            </a:r>
            <a:r>
              <a:rPr lang="en-US" sz="2300" i="1" dirty="0"/>
              <a:t> = </a:t>
            </a:r>
            <a:r>
              <a:rPr lang="en-US" sz="2300" i="1" dirty="0" err="1"/>
              <a:t>document.getElementById</a:t>
            </a:r>
            <a:r>
              <a:rPr lang="en-US" sz="2300" i="1" dirty="0"/>
              <a:t>("list");</a:t>
            </a:r>
          </a:p>
          <a:p>
            <a:pPr>
              <a:buNone/>
            </a:pPr>
            <a:r>
              <a:rPr lang="en-US" sz="2300" i="1" dirty="0" err="1"/>
              <a:t>var</a:t>
            </a:r>
            <a:r>
              <a:rPr lang="en-US" sz="2300" i="1" dirty="0"/>
              <a:t> </a:t>
            </a:r>
            <a:r>
              <a:rPr lang="en-US" sz="2300" i="1" dirty="0" err="1"/>
              <a:t>myFirstLink</a:t>
            </a:r>
            <a:r>
              <a:rPr lang="en-US" sz="2300" i="1" dirty="0"/>
              <a:t> = </a:t>
            </a:r>
            <a:r>
              <a:rPr lang="en-US" sz="2300" i="1" dirty="0" err="1"/>
              <a:t>myLinkList.childNodes</a:t>
            </a:r>
            <a:r>
              <a:rPr lang="en-US" sz="2300" i="1" dirty="0"/>
              <a:t>[0].</a:t>
            </a:r>
            <a:r>
              <a:rPr lang="en-US" sz="2300" i="1" dirty="0" err="1"/>
              <a:t>childNodes</a:t>
            </a:r>
            <a:r>
              <a:rPr lang="en-US" sz="2300" i="1" dirty="0"/>
              <a:t>[0];</a:t>
            </a:r>
          </a:p>
          <a:p>
            <a:pPr>
              <a:buNone/>
            </a:pPr>
            <a:r>
              <a:rPr lang="en-US" sz="2300" i="1" dirty="0"/>
              <a:t>alert(</a:t>
            </a:r>
            <a:r>
              <a:rPr lang="en-US" sz="2300" i="1" dirty="0" err="1"/>
              <a:t>myFirstLink.className</a:t>
            </a:r>
            <a:r>
              <a:rPr lang="en-US" sz="2300" i="1" dirty="0"/>
              <a:t>);</a:t>
            </a:r>
          </a:p>
          <a:p>
            <a:pPr>
              <a:buNone/>
            </a:pPr>
            <a:endParaRPr lang="en-US" sz="1800" i="1" dirty="0"/>
          </a:p>
          <a:p>
            <a:pPr>
              <a:buNone/>
            </a:pPr>
            <a:r>
              <a:rPr lang="en-US" sz="2300" i="1" dirty="0" err="1"/>
              <a:t>var</a:t>
            </a:r>
            <a:r>
              <a:rPr lang="en-US" sz="2300" i="1" dirty="0"/>
              <a:t> </a:t>
            </a:r>
            <a:r>
              <a:rPr lang="en-US" sz="2300" i="1" dirty="0" err="1"/>
              <a:t>myLinkList</a:t>
            </a:r>
            <a:r>
              <a:rPr lang="en-US" sz="2300" i="1" dirty="0"/>
              <a:t> = </a:t>
            </a:r>
            <a:r>
              <a:rPr lang="en-US" sz="2300" i="1" dirty="0" err="1"/>
              <a:t>document.getElementById</a:t>
            </a:r>
            <a:r>
              <a:rPr lang="en-US" sz="2300" i="1" dirty="0"/>
              <a:t>("list");</a:t>
            </a:r>
          </a:p>
          <a:p>
            <a:pPr>
              <a:buNone/>
            </a:pPr>
            <a:r>
              <a:rPr lang="en-US" sz="2300" i="1" dirty="0" err="1"/>
              <a:t>var</a:t>
            </a:r>
            <a:r>
              <a:rPr lang="en-US" sz="2300" i="1" dirty="0"/>
              <a:t> </a:t>
            </a:r>
            <a:r>
              <a:rPr lang="en-US" sz="2300" i="1" dirty="0" err="1"/>
              <a:t>myFirstLink</a:t>
            </a:r>
            <a:r>
              <a:rPr lang="en-US" sz="2300" i="1" dirty="0"/>
              <a:t> = </a:t>
            </a:r>
            <a:r>
              <a:rPr lang="en-US" sz="2300" i="1" dirty="0" err="1"/>
              <a:t>myLinkList.firstChild.firstChild</a:t>
            </a:r>
            <a:r>
              <a:rPr lang="en-US" sz="2300" i="1" dirty="0"/>
              <a:t>;</a:t>
            </a:r>
          </a:p>
          <a:p>
            <a:pPr>
              <a:buNone/>
            </a:pPr>
            <a:r>
              <a:rPr lang="en-US" sz="2300" i="1" dirty="0"/>
              <a:t>alert(</a:t>
            </a:r>
            <a:r>
              <a:rPr lang="en-US" sz="2300" i="1" dirty="0" err="1"/>
              <a:t>myFirstLink.className</a:t>
            </a:r>
            <a:r>
              <a:rPr lang="en-US" sz="2300" i="1" dirty="0"/>
              <a:t>);</a:t>
            </a:r>
          </a:p>
          <a:p>
            <a:pPr>
              <a:buNone/>
            </a:pPr>
            <a:endParaRPr lang="en-US" sz="2400" i="1" dirty="0"/>
          </a:p>
          <a:p>
            <a:pPr>
              <a:buNone/>
            </a:pPr>
            <a:r>
              <a:rPr lang="en-US" sz="2300" i="1" dirty="0" err="1"/>
              <a:t>var</a:t>
            </a:r>
            <a:r>
              <a:rPr lang="en-US" sz="2300" i="1" dirty="0"/>
              <a:t> </a:t>
            </a:r>
            <a:r>
              <a:rPr lang="en-US" sz="2300" i="1" dirty="0" err="1"/>
              <a:t>myLinkList</a:t>
            </a:r>
            <a:r>
              <a:rPr lang="en-US" sz="2300" i="1" dirty="0"/>
              <a:t> = </a:t>
            </a:r>
            <a:r>
              <a:rPr lang="en-US" sz="2300" i="1" dirty="0" err="1"/>
              <a:t>document.getElementById</a:t>
            </a:r>
            <a:r>
              <a:rPr lang="en-US" sz="2300" i="1" dirty="0"/>
              <a:t>("list");</a:t>
            </a:r>
          </a:p>
          <a:p>
            <a:pPr>
              <a:buNone/>
            </a:pPr>
            <a:r>
              <a:rPr lang="en-US" sz="2300" i="1" dirty="0" err="1"/>
              <a:t>var</a:t>
            </a:r>
            <a:r>
              <a:rPr lang="en-US" sz="2300" i="1" dirty="0"/>
              <a:t> </a:t>
            </a:r>
            <a:r>
              <a:rPr lang="en-US" sz="2300" i="1" dirty="0" err="1"/>
              <a:t>myFirstLink</a:t>
            </a:r>
            <a:r>
              <a:rPr lang="en-US" sz="2300" i="1" dirty="0"/>
              <a:t> = </a:t>
            </a:r>
            <a:r>
              <a:rPr lang="en-US" sz="2300" i="1" dirty="0" err="1"/>
              <a:t>myLinkList.firstChild.firstChild.nextSibling.previousSibling</a:t>
            </a:r>
            <a:r>
              <a:rPr lang="en-US" sz="2300" i="1" dirty="0"/>
              <a:t>;</a:t>
            </a:r>
          </a:p>
          <a:p>
            <a:pPr>
              <a:buNone/>
            </a:pPr>
            <a:r>
              <a:rPr lang="en-US" sz="2300" i="1" dirty="0"/>
              <a:t>alert(</a:t>
            </a:r>
            <a:r>
              <a:rPr lang="en-US" sz="2300" i="1" dirty="0" err="1"/>
              <a:t>myFirstLink.className</a:t>
            </a:r>
            <a:r>
              <a:rPr lang="en-US" sz="2300" i="1" dirty="0"/>
              <a:t>);</a:t>
            </a:r>
          </a:p>
          <a:p>
            <a:pPr>
              <a:buNone/>
            </a:pPr>
            <a:endParaRPr lang="en-US" sz="1800" b="1" i="1" dirty="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73530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24259">
                                            <p:txEl>
                                              <p:pRg st="1" end="1"/>
                                            </p:txEl>
                                          </p:spTgt>
                                        </p:tgtEl>
                                        <p:attrNameLst>
                                          <p:attrName>style.visibility</p:attrName>
                                        </p:attrNameLst>
                                      </p:cBhvr>
                                      <p:to>
                                        <p:strVal val="visible"/>
                                      </p:to>
                                    </p:set>
                                    <p:anim calcmode="lin" valueType="num">
                                      <p:cBhvr additive="base">
                                        <p:cTn id="11"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42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4259">
                                            <p:txEl>
                                              <p:pRg st="2" end="2"/>
                                            </p:txEl>
                                          </p:spTgt>
                                        </p:tgtEl>
                                        <p:attrNameLst>
                                          <p:attrName>style.visibility</p:attrName>
                                        </p:attrNameLst>
                                      </p:cBhvr>
                                      <p:to>
                                        <p:strVal val="visible"/>
                                      </p:to>
                                    </p:set>
                                    <p:anim calcmode="lin" valueType="num">
                                      <p:cBhvr additive="base">
                                        <p:cTn id="15"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42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224259">
                                            <p:txEl>
                                              <p:pRg st="3" end="3"/>
                                            </p:txEl>
                                          </p:spTgt>
                                        </p:tgtEl>
                                        <p:attrNameLst>
                                          <p:attrName>style.visibility</p:attrName>
                                        </p:attrNameLst>
                                      </p:cBhvr>
                                      <p:to>
                                        <p:strVal val="visible"/>
                                      </p:to>
                                    </p:set>
                                    <p:anim calcmode="lin" valueType="num">
                                      <p:cBhvr additive="base">
                                        <p:cTn id="19" dur="500" fill="hold"/>
                                        <p:tgtEl>
                                          <p:spTgt spid="2242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425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24259">
                                            <p:txEl>
                                              <p:pRg st="4" end="4"/>
                                            </p:txEl>
                                          </p:spTgt>
                                        </p:tgtEl>
                                        <p:attrNameLst>
                                          <p:attrName>style.visibility</p:attrName>
                                        </p:attrNameLst>
                                      </p:cBhvr>
                                      <p:to>
                                        <p:strVal val="visible"/>
                                      </p:to>
                                    </p:set>
                                    <p:anim calcmode="lin" valueType="num">
                                      <p:cBhvr additive="base">
                                        <p:cTn id="23" dur="500" fill="hold"/>
                                        <p:tgtEl>
                                          <p:spTgt spid="22425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425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24259">
                                            <p:txEl>
                                              <p:pRg st="5" end="5"/>
                                            </p:txEl>
                                          </p:spTgt>
                                        </p:tgtEl>
                                        <p:attrNameLst>
                                          <p:attrName>style.visibility</p:attrName>
                                        </p:attrNameLst>
                                      </p:cBhvr>
                                      <p:to>
                                        <p:strVal val="visible"/>
                                      </p:to>
                                    </p:set>
                                    <p:anim calcmode="lin" valueType="num">
                                      <p:cBhvr additive="base">
                                        <p:cTn id="27" dur="500" fill="hold"/>
                                        <p:tgtEl>
                                          <p:spTgt spid="22425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42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224259">
                                            <p:txEl>
                                              <p:pRg st="7" end="7"/>
                                            </p:txEl>
                                          </p:spTgt>
                                        </p:tgtEl>
                                        <p:attrNameLst>
                                          <p:attrName>style.visibility</p:attrName>
                                        </p:attrNameLst>
                                      </p:cBhvr>
                                      <p:to>
                                        <p:strVal val="visible"/>
                                      </p:to>
                                    </p:set>
                                    <p:anim calcmode="lin" valueType="num">
                                      <p:cBhvr additive="base">
                                        <p:cTn id="33" dur="500" fill="hold"/>
                                        <p:tgtEl>
                                          <p:spTgt spid="224259">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24259">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224259">
                                            <p:txEl>
                                              <p:pRg st="8" end="8"/>
                                            </p:txEl>
                                          </p:spTgt>
                                        </p:tgtEl>
                                        <p:attrNameLst>
                                          <p:attrName>style.visibility</p:attrName>
                                        </p:attrNameLst>
                                      </p:cBhvr>
                                      <p:to>
                                        <p:strVal val="visible"/>
                                      </p:to>
                                    </p:set>
                                    <p:anim calcmode="lin" valueType="num">
                                      <p:cBhvr additive="base">
                                        <p:cTn id="37" dur="500" fill="hold"/>
                                        <p:tgtEl>
                                          <p:spTgt spid="224259">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4259">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224259">
                                            <p:txEl>
                                              <p:pRg st="9" end="9"/>
                                            </p:txEl>
                                          </p:spTgt>
                                        </p:tgtEl>
                                        <p:attrNameLst>
                                          <p:attrName>style.visibility</p:attrName>
                                        </p:attrNameLst>
                                      </p:cBhvr>
                                      <p:to>
                                        <p:strVal val="visible"/>
                                      </p:to>
                                    </p:set>
                                    <p:anim calcmode="lin" valueType="num">
                                      <p:cBhvr additive="base">
                                        <p:cTn id="41" dur="500" fill="hold"/>
                                        <p:tgtEl>
                                          <p:spTgt spid="224259">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4259">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224259">
                                            <p:txEl>
                                              <p:pRg st="11" end="11"/>
                                            </p:txEl>
                                          </p:spTgt>
                                        </p:tgtEl>
                                        <p:attrNameLst>
                                          <p:attrName>style.visibility</p:attrName>
                                        </p:attrNameLst>
                                      </p:cBhvr>
                                      <p:to>
                                        <p:strVal val="visible"/>
                                      </p:to>
                                    </p:set>
                                    <p:anim calcmode="lin" valueType="num">
                                      <p:cBhvr additive="base">
                                        <p:cTn id="47" dur="500" fill="hold"/>
                                        <p:tgtEl>
                                          <p:spTgt spid="224259">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24259">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24259">
                                            <p:txEl>
                                              <p:pRg st="12" end="12"/>
                                            </p:txEl>
                                          </p:spTgt>
                                        </p:tgtEl>
                                        <p:attrNameLst>
                                          <p:attrName>style.visibility</p:attrName>
                                        </p:attrNameLst>
                                      </p:cBhvr>
                                      <p:to>
                                        <p:strVal val="visible"/>
                                      </p:to>
                                    </p:set>
                                    <p:anim calcmode="lin" valueType="num">
                                      <p:cBhvr additive="base">
                                        <p:cTn id="51" dur="500" fill="hold"/>
                                        <p:tgtEl>
                                          <p:spTgt spid="224259">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24259">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224259">
                                            <p:txEl>
                                              <p:pRg st="13" end="13"/>
                                            </p:txEl>
                                          </p:spTgt>
                                        </p:tgtEl>
                                        <p:attrNameLst>
                                          <p:attrName>style.visibility</p:attrName>
                                        </p:attrNameLst>
                                      </p:cBhvr>
                                      <p:to>
                                        <p:strVal val="visible"/>
                                      </p:to>
                                    </p:set>
                                    <p:anim calcmode="lin" valueType="num">
                                      <p:cBhvr additive="base">
                                        <p:cTn id="55" dur="500" fill="hold"/>
                                        <p:tgtEl>
                                          <p:spTgt spid="224259">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224259">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224259">
                                            <p:txEl>
                                              <p:pRg st="15" end="15"/>
                                            </p:txEl>
                                          </p:spTgt>
                                        </p:tgtEl>
                                        <p:attrNameLst>
                                          <p:attrName>style.visibility</p:attrName>
                                        </p:attrNameLst>
                                      </p:cBhvr>
                                      <p:to>
                                        <p:strVal val="visible"/>
                                      </p:to>
                                    </p:set>
                                    <p:anim calcmode="lin" valueType="num">
                                      <p:cBhvr additive="base">
                                        <p:cTn id="61" dur="500" fill="hold"/>
                                        <p:tgtEl>
                                          <p:spTgt spid="224259">
                                            <p:txEl>
                                              <p:pRg st="15" end="15"/>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224259">
                                            <p:txEl>
                                              <p:pRg st="15" end="15"/>
                                            </p:txEl>
                                          </p:spTgt>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24259">
                                            <p:txEl>
                                              <p:pRg st="16" end="16"/>
                                            </p:txEl>
                                          </p:spTgt>
                                        </p:tgtEl>
                                        <p:attrNameLst>
                                          <p:attrName>style.visibility</p:attrName>
                                        </p:attrNameLst>
                                      </p:cBhvr>
                                      <p:to>
                                        <p:strVal val="visible"/>
                                      </p:to>
                                    </p:set>
                                    <p:anim calcmode="lin" valueType="num">
                                      <p:cBhvr additive="base">
                                        <p:cTn id="65" dur="500" fill="hold"/>
                                        <p:tgtEl>
                                          <p:spTgt spid="224259">
                                            <p:txEl>
                                              <p:pRg st="16" end="16"/>
                                            </p:txEl>
                                          </p:spTgt>
                                        </p:tgtEl>
                                        <p:attrNameLst>
                                          <p:attrName>ppt_x</p:attrName>
                                        </p:attrNameLst>
                                      </p:cBhvr>
                                      <p:tavLst>
                                        <p:tav tm="0">
                                          <p:val>
                                            <p:strVal val="#ppt_x"/>
                                          </p:val>
                                        </p:tav>
                                        <p:tav tm="100000">
                                          <p:val>
                                            <p:strVal val="#ppt_x"/>
                                          </p:val>
                                        </p:tav>
                                      </p:tavLst>
                                    </p:anim>
                                    <p:anim calcmode="lin" valueType="num">
                                      <p:cBhvr additive="base">
                                        <p:cTn id="66" dur="500" fill="hold"/>
                                        <p:tgtEl>
                                          <p:spTgt spid="224259">
                                            <p:txEl>
                                              <p:pRg st="16" end="16"/>
                                            </p:txEl>
                                          </p:spTgt>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24259">
                                            <p:txEl>
                                              <p:pRg st="17" end="17"/>
                                            </p:txEl>
                                          </p:spTgt>
                                        </p:tgtEl>
                                        <p:attrNameLst>
                                          <p:attrName>style.visibility</p:attrName>
                                        </p:attrNameLst>
                                      </p:cBhvr>
                                      <p:to>
                                        <p:strVal val="visible"/>
                                      </p:to>
                                    </p:set>
                                    <p:anim calcmode="lin" valueType="num">
                                      <p:cBhvr additive="base">
                                        <p:cTn id="69" dur="500" fill="hold"/>
                                        <p:tgtEl>
                                          <p:spTgt spid="224259">
                                            <p:txEl>
                                              <p:pRg st="17" end="17"/>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224259">
                                            <p:txEl>
                                              <p:pRg st="17" end="1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sz="3200" b="1" dirty="0">
                <a:solidFill>
                  <a:schemeClr val="bg2">
                    <a:lumMod val="50000"/>
                  </a:schemeClr>
                </a:solidFill>
              </a:rPr>
              <a:t>Example</a:t>
            </a:r>
            <a:endParaRPr lang="en-US" dirty="0"/>
          </a:p>
        </p:txBody>
      </p:sp>
      <p:sp>
        <p:nvSpPr>
          <p:cNvPr id="254979" name="Rectangle 3"/>
          <p:cNvSpPr>
            <a:spLocks noGrp="1" noChangeArrowheads="1"/>
          </p:cNvSpPr>
          <p:nvPr>
            <p:ph type="body" idx="1"/>
          </p:nvPr>
        </p:nvSpPr>
        <p:spPr>
          <a:xfrm>
            <a:off x="152400" y="1524000"/>
            <a:ext cx="8839200" cy="4573588"/>
          </a:xfrm>
        </p:spPr>
        <p:txBody>
          <a:bodyPr/>
          <a:lstStyle/>
          <a:p>
            <a:r>
              <a:rPr lang="en-US" sz="2400" dirty="0"/>
              <a:t>N.B.: In theory, previous slides code works -- however, you won't get the same results with every browser. Firefox, for example, will display a JavaScript error message telling you that an object is not defined --while IE7 will alert all 3 messages just fine. The reason for this is that Firefox views whitespace as a node. There are ways around this, which require checking node values to ensure that the accessed elements are legitimate objects, and not just whitespace.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869838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normAutofit/>
          </a:bodyPr>
          <a:lstStyle/>
          <a:p>
            <a:r>
              <a:rPr lang="en-US" b="1" dirty="0" err="1"/>
              <a:t>CreateElement</a:t>
            </a:r>
            <a:endParaRPr lang="en-US" dirty="0"/>
          </a:p>
        </p:txBody>
      </p:sp>
      <p:sp>
        <p:nvSpPr>
          <p:cNvPr id="254979" name="Rectangle 3"/>
          <p:cNvSpPr>
            <a:spLocks noGrp="1" noChangeArrowheads="1"/>
          </p:cNvSpPr>
          <p:nvPr>
            <p:ph type="body" idx="1"/>
          </p:nvPr>
        </p:nvSpPr>
        <p:spPr>
          <a:xfrm>
            <a:off x="152400" y="1524000"/>
            <a:ext cx="8839200" cy="4573588"/>
          </a:xfrm>
        </p:spPr>
        <p:txBody>
          <a:bodyPr/>
          <a:lstStyle/>
          <a:p>
            <a:r>
              <a:rPr lang="en-US" sz="2400" dirty="0"/>
              <a:t>This method does exactly what it says: it creates an element and allows you to place that new element anywhere in the DOM structure.</a:t>
            </a:r>
          </a:p>
          <a:p>
            <a:r>
              <a:rPr lang="en-US" sz="2400" b="1" dirty="0"/>
              <a:t>Example</a:t>
            </a:r>
          </a:p>
          <a:p>
            <a:pPr lvl="2">
              <a:buNone/>
            </a:pPr>
            <a:r>
              <a:rPr lang="en-US" i="1" dirty="0" err="1"/>
              <a:t>var</a:t>
            </a:r>
            <a:r>
              <a:rPr lang="en-US" i="1" dirty="0"/>
              <a:t> </a:t>
            </a:r>
            <a:r>
              <a:rPr lang="en-US" i="1" dirty="0" err="1"/>
              <a:t>myNewListItem</a:t>
            </a:r>
            <a:r>
              <a:rPr lang="en-US" i="1" dirty="0"/>
              <a:t> = </a:t>
            </a:r>
            <a:r>
              <a:rPr lang="en-US" i="1" dirty="0" err="1"/>
              <a:t>document.createElement</a:t>
            </a:r>
            <a:r>
              <a:rPr lang="en-US" i="1" dirty="0"/>
              <a:t>("</a:t>
            </a:r>
            <a:r>
              <a:rPr lang="en-US" i="1" dirty="0" err="1"/>
              <a:t>li</a:t>
            </a:r>
            <a:r>
              <a:rPr lang="en-US" i="1" dirty="0"/>
              <a:t>");</a:t>
            </a:r>
            <a:endParaRPr lang="en-US" dirty="0"/>
          </a:p>
          <a:p>
            <a:pPr lvl="2">
              <a:buNone/>
            </a:pPr>
            <a:r>
              <a:rPr lang="en-US" i="1" dirty="0" err="1"/>
              <a:t>var</a:t>
            </a:r>
            <a:r>
              <a:rPr lang="en-US" i="1" dirty="0"/>
              <a:t> </a:t>
            </a:r>
            <a:r>
              <a:rPr lang="en-US" i="1" dirty="0" err="1"/>
              <a:t>myNewLink</a:t>
            </a:r>
            <a:r>
              <a:rPr lang="en-US" i="1" dirty="0"/>
              <a:t> = </a:t>
            </a:r>
            <a:r>
              <a:rPr lang="en-US" i="1" dirty="0" err="1"/>
              <a:t>document.createElement</a:t>
            </a:r>
            <a:r>
              <a:rPr lang="en-US" i="1" dirty="0"/>
              <a:t>("a");</a:t>
            </a:r>
          </a:p>
          <a:p>
            <a:r>
              <a:rPr lang="en-US" dirty="0"/>
              <a:t>The above code creates a new &lt;</a:t>
            </a:r>
            <a:r>
              <a:rPr lang="en-US" dirty="0" err="1"/>
              <a:t>li</a:t>
            </a:r>
            <a:r>
              <a:rPr lang="en-US" dirty="0"/>
              <a:t>&gt; element and a new anchor tag. But these elements don't exist anywhere except as values inside variables.</a:t>
            </a:r>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7629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4979">
                                            <p:txEl>
                                              <p:pRg st="1" end="1"/>
                                            </p:txEl>
                                          </p:spTgt>
                                        </p:tgtEl>
                                        <p:attrNameLst>
                                          <p:attrName>style.visibility</p:attrName>
                                        </p:attrNameLst>
                                      </p:cBhvr>
                                      <p:to>
                                        <p:strVal val="visible"/>
                                      </p:to>
                                    </p:set>
                                    <p:anim calcmode="lin" valueType="num">
                                      <p:cBhvr additive="base">
                                        <p:cTn id="13"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497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4979">
                                            <p:txEl>
                                              <p:pRg st="2" end="2"/>
                                            </p:txEl>
                                          </p:spTgt>
                                        </p:tgtEl>
                                        <p:attrNameLst>
                                          <p:attrName>style.visibility</p:attrName>
                                        </p:attrNameLst>
                                      </p:cBhvr>
                                      <p:to>
                                        <p:strVal val="visible"/>
                                      </p:to>
                                    </p:set>
                                    <p:anim calcmode="lin" valueType="num">
                                      <p:cBhvr additive="base">
                                        <p:cTn id="17"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497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4979">
                                            <p:txEl>
                                              <p:pRg st="3" end="3"/>
                                            </p:txEl>
                                          </p:spTgt>
                                        </p:tgtEl>
                                        <p:attrNameLst>
                                          <p:attrName>style.visibility</p:attrName>
                                        </p:attrNameLst>
                                      </p:cBhvr>
                                      <p:to>
                                        <p:strVal val="visible"/>
                                      </p:to>
                                    </p:set>
                                    <p:anim calcmode="lin" valueType="num">
                                      <p:cBhvr additive="base">
                                        <p:cTn id="21" dur="500" fill="hold"/>
                                        <p:tgtEl>
                                          <p:spTgt spid="25497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49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54979">
                                            <p:txEl>
                                              <p:pRg st="4" end="4"/>
                                            </p:txEl>
                                          </p:spTgt>
                                        </p:tgtEl>
                                        <p:attrNameLst>
                                          <p:attrName>style.visibility</p:attrName>
                                        </p:attrNameLst>
                                      </p:cBhvr>
                                      <p:to>
                                        <p:strVal val="visible"/>
                                      </p:to>
                                    </p:set>
                                    <p:anim calcmode="lin" valueType="num">
                                      <p:cBhvr additive="base">
                                        <p:cTn id="27" dur="500" fill="hold"/>
                                        <p:tgtEl>
                                          <p:spTgt spid="25497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49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b="1" dirty="0" err="1"/>
              <a:t>CreateElement</a:t>
            </a:r>
            <a:r>
              <a:rPr lang="en-US" b="1" dirty="0"/>
              <a:t> in </a:t>
            </a:r>
            <a:r>
              <a:rPr lang="en-US" b="1" dirty="0" err="1"/>
              <a:t>jQuery</a:t>
            </a:r>
            <a:endParaRPr lang="en-US" dirty="0"/>
          </a:p>
        </p:txBody>
      </p:sp>
      <p:sp>
        <p:nvSpPr>
          <p:cNvPr id="254979" name="Rectangle 3"/>
          <p:cNvSpPr>
            <a:spLocks noGrp="1" noChangeArrowheads="1"/>
          </p:cNvSpPr>
          <p:nvPr>
            <p:ph type="body" idx="1"/>
          </p:nvPr>
        </p:nvSpPr>
        <p:spPr>
          <a:xfrm>
            <a:off x="152400" y="1524000"/>
            <a:ext cx="8839200" cy="4573588"/>
          </a:xfrm>
        </p:spPr>
        <p:txBody>
          <a:bodyPr>
            <a:normAutofit/>
          </a:bodyPr>
          <a:lstStyle/>
          <a:p>
            <a:r>
              <a:rPr lang="en-US" sz="3200" dirty="0" err="1"/>
              <a:t>var</a:t>
            </a:r>
            <a:r>
              <a:rPr lang="en-US" sz="3200" dirty="0"/>
              <a:t> $</a:t>
            </a:r>
            <a:r>
              <a:rPr lang="en-US" sz="3200" dirty="0" err="1"/>
              <a:t>someelement</a:t>
            </a:r>
            <a:r>
              <a:rPr lang="en-US" sz="3200" dirty="0"/>
              <a:t> = $(‘&lt;</a:t>
            </a:r>
            <a:r>
              <a:rPr lang="en-US" sz="3200" dirty="0" err="1"/>
              <a:t>li</a:t>
            </a:r>
            <a:r>
              <a:rPr lang="en-US" sz="3200" dirty="0"/>
              <a:t>&gt;&lt;/</a:t>
            </a:r>
            <a:r>
              <a:rPr lang="en-US" sz="3200" dirty="0" err="1"/>
              <a:t>li</a:t>
            </a:r>
            <a:r>
              <a:rPr lang="en-US" sz="3200" dirty="0"/>
              <a:t>&gt;');</a:t>
            </a:r>
          </a:p>
          <a:p>
            <a:r>
              <a:rPr lang="en-US" sz="3200" dirty="0" err="1"/>
              <a:t>var</a:t>
            </a:r>
            <a:r>
              <a:rPr lang="en-US" sz="3200" dirty="0"/>
              <a:t> $</a:t>
            </a:r>
            <a:r>
              <a:rPr lang="en-US" sz="3200" dirty="0" err="1"/>
              <a:t>someelement</a:t>
            </a:r>
            <a:r>
              <a:rPr lang="en-US" sz="3200" dirty="0"/>
              <a:t> = </a:t>
            </a:r>
          </a:p>
          <a:p>
            <a:pPr>
              <a:buNone/>
            </a:pPr>
            <a:r>
              <a:rPr lang="en-US" sz="3200" dirty="0"/>
              <a:t>   $(‘&lt;a </a:t>
            </a:r>
            <a:r>
              <a:rPr lang="en-US" sz="3200" dirty="0" err="1"/>
              <a:t>href</a:t>
            </a:r>
            <a:r>
              <a:rPr lang="en-US" sz="3200" dirty="0"/>
              <a:t>=“http://www.google.com”&gt;&lt;/a&gt;');</a:t>
            </a:r>
            <a:endParaRPr lang="en-US" sz="3200" i="1"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0465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4979">
                                            <p:txEl>
                                              <p:pRg st="1" end="1"/>
                                            </p:txEl>
                                          </p:spTgt>
                                        </p:tgtEl>
                                        <p:attrNameLst>
                                          <p:attrName>style.visibility</p:attrName>
                                        </p:attrNameLst>
                                      </p:cBhvr>
                                      <p:to>
                                        <p:strVal val="visible"/>
                                      </p:to>
                                    </p:set>
                                    <p:anim calcmode="lin" valueType="num">
                                      <p:cBhvr additive="base">
                                        <p:cTn id="13"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497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4979">
                                            <p:txEl>
                                              <p:pRg st="2" end="2"/>
                                            </p:txEl>
                                          </p:spTgt>
                                        </p:tgtEl>
                                        <p:attrNameLst>
                                          <p:attrName>style.visibility</p:attrName>
                                        </p:attrNameLst>
                                      </p:cBhvr>
                                      <p:to>
                                        <p:strVal val="visible"/>
                                      </p:to>
                                    </p:set>
                                    <p:anim calcmode="lin" valueType="num">
                                      <p:cBhvr additive="base">
                                        <p:cTn id="17"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49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AppendChild</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a:p>
        </p:txBody>
      </p:sp>
      <p:sp>
        <p:nvSpPr>
          <p:cNvPr id="4" name="Content Placeholder 3"/>
          <p:cNvSpPr>
            <a:spLocks noGrp="1"/>
          </p:cNvSpPr>
          <p:nvPr>
            <p:ph sz="quarter" idx="1"/>
          </p:nvPr>
        </p:nvSpPr>
        <p:spPr>
          <a:xfrm>
            <a:off x="152400" y="1527048"/>
            <a:ext cx="8763000" cy="4873752"/>
          </a:xfrm>
        </p:spPr>
        <p:txBody>
          <a:bodyPr>
            <a:normAutofit lnSpcReduction="10000"/>
          </a:bodyPr>
          <a:lstStyle/>
          <a:p>
            <a:r>
              <a:rPr lang="en-US" dirty="0"/>
              <a:t>It is used to add elements to an existing DOM element and the new element is appended at the end of the selected element. </a:t>
            </a:r>
          </a:p>
          <a:p>
            <a:r>
              <a:rPr lang="en-US" b="1" dirty="0"/>
              <a:t>Example</a:t>
            </a:r>
          </a:p>
          <a:p>
            <a:pPr lvl="2">
              <a:buNone/>
            </a:pPr>
            <a:r>
              <a:rPr lang="en-US" i="1" dirty="0" err="1"/>
              <a:t>var</a:t>
            </a:r>
            <a:r>
              <a:rPr lang="en-US" i="1" dirty="0"/>
              <a:t> </a:t>
            </a:r>
            <a:r>
              <a:rPr lang="en-US" i="1" dirty="0" err="1"/>
              <a:t>myNewListItem</a:t>
            </a:r>
            <a:r>
              <a:rPr lang="en-US" i="1" dirty="0"/>
              <a:t> = </a:t>
            </a:r>
            <a:r>
              <a:rPr lang="en-US" i="1" dirty="0" err="1"/>
              <a:t>document.createElement</a:t>
            </a:r>
            <a:r>
              <a:rPr lang="en-US" i="1" dirty="0"/>
              <a:t>("</a:t>
            </a:r>
            <a:r>
              <a:rPr lang="en-US" i="1" dirty="0" err="1"/>
              <a:t>li</a:t>
            </a:r>
            <a:r>
              <a:rPr lang="en-US" i="1" dirty="0"/>
              <a:t>");</a:t>
            </a:r>
            <a:endParaRPr lang="en-US" dirty="0"/>
          </a:p>
          <a:p>
            <a:pPr lvl="2">
              <a:buNone/>
            </a:pPr>
            <a:r>
              <a:rPr lang="en-US" i="1" dirty="0" err="1"/>
              <a:t>var</a:t>
            </a:r>
            <a:r>
              <a:rPr lang="en-US" i="1" dirty="0"/>
              <a:t> </a:t>
            </a:r>
            <a:r>
              <a:rPr lang="en-US" i="1" dirty="0" err="1"/>
              <a:t>myNewLink</a:t>
            </a:r>
            <a:r>
              <a:rPr lang="en-US" i="1" dirty="0"/>
              <a:t> = </a:t>
            </a:r>
            <a:r>
              <a:rPr lang="en-US" i="1" dirty="0" err="1"/>
              <a:t>document.createElement</a:t>
            </a:r>
            <a:r>
              <a:rPr lang="en-US" i="1" dirty="0"/>
              <a:t>("a");</a:t>
            </a:r>
            <a:endParaRPr lang="en-US" dirty="0"/>
          </a:p>
          <a:p>
            <a:pPr lvl="2">
              <a:buNone/>
            </a:pPr>
            <a:r>
              <a:rPr lang="en-US" i="1" dirty="0" err="1"/>
              <a:t>var</a:t>
            </a:r>
            <a:r>
              <a:rPr lang="en-US" i="1" dirty="0"/>
              <a:t> </a:t>
            </a:r>
            <a:r>
              <a:rPr lang="en-US" i="1" dirty="0" err="1"/>
              <a:t>myLinkList</a:t>
            </a:r>
            <a:r>
              <a:rPr lang="en-US" i="1" dirty="0"/>
              <a:t> = </a:t>
            </a:r>
            <a:r>
              <a:rPr lang="en-US" i="1" dirty="0" err="1"/>
              <a:t>document.getElementById</a:t>
            </a:r>
            <a:r>
              <a:rPr lang="en-US" i="1" dirty="0"/>
              <a:t>("list");</a:t>
            </a:r>
            <a:endParaRPr lang="en-US" dirty="0"/>
          </a:p>
          <a:p>
            <a:pPr lvl="2">
              <a:buNone/>
            </a:pPr>
            <a:r>
              <a:rPr lang="en-US" i="1" dirty="0" err="1"/>
              <a:t>myLinkList.appendChild</a:t>
            </a:r>
            <a:r>
              <a:rPr lang="en-US" i="1" dirty="0"/>
              <a:t>(</a:t>
            </a:r>
            <a:r>
              <a:rPr lang="en-US" i="1" dirty="0" err="1"/>
              <a:t>myNewListItem</a:t>
            </a:r>
            <a:r>
              <a:rPr lang="en-US" i="1" dirty="0"/>
              <a:t>);</a:t>
            </a:r>
            <a:endParaRPr lang="en-US" dirty="0"/>
          </a:p>
          <a:p>
            <a:pPr lvl="2">
              <a:buNone/>
            </a:pPr>
            <a:r>
              <a:rPr lang="en-US" i="1" dirty="0" err="1"/>
              <a:t>myLinkList.lastChild.appendChild</a:t>
            </a:r>
            <a:r>
              <a:rPr lang="en-US" i="1" dirty="0"/>
              <a:t>(</a:t>
            </a:r>
            <a:r>
              <a:rPr lang="en-US" i="1" dirty="0" err="1"/>
              <a:t>myNewLink</a:t>
            </a:r>
            <a:r>
              <a:rPr lang="en-US" i="1" dirty="0"/>
              <a:t>);</a:t>
            </a:r>
          </a:p>
          <a:p>
            <a:endParaRPr lang="en-US" sz="2000" i="1" dirty="0"/>
          </a:p>
          <a:p>
            <a:r>
              <a:rPr lang="en-US" sz="2000" i="1" dirty="0"/>
              <a:t>The above code adds a new anchor tag inside of a new &lt;</a:t>
            </a:r>
            <a:r>
              <a:rPr lang="en-US" sz="2000" i="1" dirty="0" err="1"/>
              <a:t>li</a:t>
            </a:r>
            <a:r>
              <a:rPr lang="en-US" sz="2000" i="1" dirty="0"/>
              <a:t>&gt; element at the end of our link list. Keep in mind that this new element will have no attributes and will not be viewable in the source code, since it is a fresh, dynamically created element.</a:t>
            </a:r>
          </a:p>
          <a:p>
            <a:pPr lvl="2">
              <a:buNone/>
            </a:pPr>
            <a:endParaRPr lang="en-US" sz="2400" dirty="0"/>
          </a:p>
        </p:txBody>
      </p:sp>
    </p:spTree>
    <p:extLst>
      <p:ext uri="{BB962C8B-B14F-4D97-AF65-F5344CB8AC3E}">
        <p14:creationId xmlns:p14="http://schemas.microsoft.com/office/powerpoint/2010/main" val="2051813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AppendChild</a:t>
            </a:r>
            <a:r>
              <a:rPr lang="en-US" b="1" dirty="0"/>
              <a:t> in </a:t>
            </a:r>
            <a:r>
              <a:rPr lang="en-US" b="1" dirty="0" err="1"/>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a:p>
        </p:txBody>
      </p:sp>
      <p:sp>
        <p:nvSpPr>
          <p:cNvPr id="4" name="Content Placeholder 3"/>
          <p:cNvSpPr>
            <a:spLocks noGrp="1"/>
          </p:cNvSpPr>
          <p:nvPr>
            <p:ph sz="quarter" idx="1"/>
          </p:nvPr>
        </p:nvSpPr>
        <p:spPr>
          <a:xfrm>
            <a:off x="152400" y="1527048"/>
            <a:ext cx="8763000" cy="4873752"/>
          </a:xfrm>
        </p:spPr>
        <p:txBody>
          <a:bodyPr>
            <a:normAutofit/>
          </a:bodyPr>
          <a:lstStyle/>
          <a:p>
            <a:r>
              <a:rPr lang="en-US" b="1" dirty="0"/>
              <a:t>.</a:t>
            </a:r>
            <a:r>
              <a:rPr lang="en-US" b="1" dirty="0" err="1"/>
              <a:t>appendTo</a:t>
            </a:r>
            <a:r>
              <a:rPr lang="en-US" b="1" dirty="0"/>
              <a:t>() / append()</a:t>
            </a:r>
          </a:p>
          <a:p>
            <a:r>
              <a:rPr lang="en-US" sz="2400" b="1" dirty="0"/>
              <a:t>Example</a:t>
            </a:r>
          </a:p>
          <a:p>
            <a:pPr lvl="1">
              <a:buNone/>
            </a:pPr>
            <a:r>
              <a:rPr lang="en-US" sz="1900" dirty="0">
                <a:solidFill>
                  <a:schemeClr val="tx1"/>
                </a:solidFill>
              </a:rPr>
              <a:t>	</a:t>
            </a:r>
            <a:r>
              <a:rPr lang="en-US" sz="1900" dirty="0" err="1">
                <a:solidFill>
                  <a:schemeClr val="tx1"/>
                </a:solidFill>
              </a:rPr>
              <a:t>var</a:t>
            </a:r>
            <a:r>
              <a:rPr lang="en-US" sz="1900" dirty="0">
                <a:solidFill>
                  <a:schemeClr val="tx1"/>
                </a:solidFill>
              </a:rPr>
              <a:t> $</a:t>
            </a:r>
            <a:r>
              <a:rPr lang="en-US" sz="1900" dirty="0" err="1">
                <a:solidFill>
                  <a:schemeClr val="tx1"/>
                </a:solidFill>
              </a:rPr>
              <a:t>someelement</a:t>
            </a:r>
            <a:r>
              <a:rPr lang="en-US" sz="1900" dirty="0">
                <a:solidFill>
                  <a:schemeClr val="tx1"/>
                </a:solidFill>
              </a:rPr>
              <a:t> =  $('</a:t>
            </a:r>
            <a:r>
              <a:rPr lang="en-US" sz="2000" dirty="0">
                <a:solidFill>
                  <a:schemeClr val="tx1"/>
                </a:solidFill>
              </a:rPr>
              <a:t>&lt;</a:t>
            </a:r>
            <a:r>
              <a:rPr lang="en-US" sz="2000" dirty="0" err="1">
                <a:solidFill>
                  <a:schemeClr val="tx1"/>
                </a:solidFill>
              </a:rPr>
              <a:t>li</a:t>
            </a:r>
            <a:r>
              <a:rPr lang="en-US" sz="2000" dirty="0">
                <a:solidFill>
                  <a:schemeClr val="tx1"/>
                </a:solidFill>
              </a:rPr>
              <a:t>&gt;&lt;/</a:t>
            </a:r>
            <a:r>
              <a:rPr lang="en-US" sz="2000" dirty="0" err="1">
                <a:solidFill>
                  <a:schemeClr val="tx1"/>
                </a:solidFill>
              </a:rPr>
              <a:t>li</a:t>
            </a:r>
            <a:r>
              <a:rPr lang="en-US" sz="2000" dirty="0">
                <a:solidFill>
                  <a:schemeClr val="tx1"/>
                </a:solidFill>
              </a:rPr>
              <a:t>&gt;</a:t>
            </a:r>
            <a:r>
              <a:rPr lang="en-US" sz="1900" dirty="0">
                <a:solidFill>
                  <a:schemeClr val="tx1"/>
                </a:solidFill>
              </a:rPr>
              <a:t>').</a:t>
            </a:r>
            <a:r>
              <a:rPr lang="en-US" sz="1900" dirty="0" err="1">
                <a:solidFill>
                  <a:schemeClr val="tx1"/>
                </a:solidFill>
              </a:rPr>
              <a:t>appendTo</a:t>
            </a:r>
            <a:r>
              <a:rPr lang="en-US" sz="1900" dirty="0">
                <a:solidFill>
                  <a:schemeClr val="tx1"/>
                </a:solidFill>
              </a:rPr>
              <a:t>('#</a:t>
            </a:r>
            <a:r>
              <a:rPr lang="en-US" sz="2000" i="1" dirty="0">
                <a:solidFill>
                  <a:schemeClr val="tx1"/>
                </a:solidFill>
              </a:rPr>
              <a:t>list</a:t>
            </a:r>
            <a:r>
              <a:rPr lang="en-US" sz="1900" dirty="0">
                <a:solidFill>
                  <a:schemeClr val="tx1"/>
                </a:solidFill>
              </a:rPr>
              <a:t>');</a:t>
            </a:r>
          </a:p>
          <a:p>
            <a:pPr lvl="1">
              <a:buNone/>
            </a:pPr>
            <a:r>
              <a:rPr lang="en-US" sz="1900" dirty="0">
                <a:solidFill>
                  <a:schemeClr val="tx1"/>
                </a:solidFill>
              </a:rPr>
              <a:t>Or</a:t>
            </a:r>
          </a:p>
          <a:p>
            <a:pPr lvl="1">
              <a:buNone/>
            </a:pPr>
            <a:r>
              <a:rPr lang="en-US" sz="1900" dirty="0">
                <a:solidFill>
                  <a:schemeClr val="tx1"/>
                </a:solidFill>
              </a:rPr>
              <a:t>	</a:t>
            </a:r>
            <a:r>
              <a:rPr lang="en-US" sz="1900" dirty="0" err="1">
                <a:solidFill>
                  <a:schemeClr val="tx1"/>
                </a:solidFill>
              </a:rPr>
              <a:t>var</a:t>
            </a:r>
            <a:r>
              <a:rPr lang="en-US" sz="1900" dirty="0">
                <a:solidFill>
                  <a:schemeClr val="tx1"/>
                </a:solidFill>
              </a:rPr>
              <a:t> $</a:t>
            </a:r>
            <a:r>
              <a:rPr lang="en-US" sz="1900" dirty="0" err="1">
                <a:solidFill>
                  <a:schemeClr val="tx1"/>
                </a:solidFill>
              </a:rPr>
              <a:t>someelement</a:t>
            </a:r>
            <a:r>
              <a:rPr lang="en-US" sz="1900" dirty="0">
                <a:solidFill>
                  <a:schemeClr val="tx1"/>
                </a:solidFill>
              </a:rPr>
              <a:t> =  $ ('#</a:t>
            </a:r>
            <a:r>
              <a:rPr lang="en-US" sz="2000" i="1" dirty="0">
                <a:solidFill>
                  <a:schemeClr val="tx1"/>
                </a:solidFill>
              </a:rPr>
              <a:t>list</a:t>
            </a:r>
            <a:r>
              <a:rPr lang="en-US" sz="1900" dirty="0">
                <a:solidFill>
                  <a:schemeClr val="tx1"/>
                </a:solidFill>
              </a:rPr>
              <a:t>').append</a:t>
            </a:r>
            <a:r>
              <a:rPr lang="en-US" sz="1800" dirty="0">
                <a:solidFill>
                  <a:schemeClr val="tx1"/>
                </a:solidFill>
              </a:rPr>
              <a:t>('&lt;</a:t>
            </a:r>
            <a:r>
              <a:rPr lang="en-US" sz="1800" dirty="0" err="1">
                <a:solidFill>
                  <a:schemeClr val="tx1"/>
                </a:solidFill>
              </a:rPr>
              <a:t>li</a:t>
            </a:r>
            <a:r>
              <a:rPr lang="en-US" sz="1800" dirty="0">
                <a:solidFill>
                  <a:schemeClr val="tx1"/>
                </a:solidFill>
              </a:rPr>
              <a:t>&gt;&lt;/</a:t>
            </a:r>
            <a:r>
              <a:rPr lang="en-US" sz="1800" dirty="0" err="1">
                <a:solidFill>
                  <a:schemeClr val="tx1"/>
                </a:solidFill>
              </a:rPr>
              <a:t>li</a:t>
            </a:r>
            <a:r>
              <a:rPr lang="en-US" sz="1800" dirty="0">
                <a:solidFill>
                  <a:schemeClr val="tx1"/>
                </a:solidFill>
              </a:rPr>
              <a:t>&gt;')</a:t>
            </a:r>
            <a:r>
              <a:rPr lang="en-US" sz="1900" dirty="0">
                <a:solidFill>
                  <a:schemeClr val="tx1"/>
                </a:solidFill>
              </a:rPr>
              <a:t>;</a:t>
            </a:r>
          </a:p>
          <a:p>
            <a:pPr lvl="1">
              <a:buNone/>
            </a:pPr>
            <a:r>
              <a:rPr lang="en-US" sz="1900" dirty="0">
                <a:solidFill>
                  <a:schemeClr val="tx1"/>
                </a:solidFill>
              </a:rPr>
              <a:t>	</a:t>
            </a:r>
          </a:p>
        </p:txBody>
      </p:sp>
    </p:spTree>
    <p:extLst>
      <p:ext uri="{BB962C8B-B14F-4D97-AF65-F5344CB8AC3E}">
        <p14:creationId xmlns:p14="http://schemas.microsoft.com/office/powerpoint/2010/main" val="3926385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RemoveChild</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a:p>
        </p:txBody>
      </p:sp>
      <p:sp>
        <p:nvSpPr>
          <p:cNvPr id="4" name="Content Placeholder 3"/>
          <p:cNvSpPr>
            <a:spLocks noGrp="1"/>
          </p:cNvSpPr>
          <p:nvPr>
            <p:ph sz="quarter" idx="1"/>
          </p:nvPr>
        </p:nvSpPr>
        <p:spPr>
          <a:xfrm>
            <a:off x="152400" y="1527048"/>
            <a:ext cx="8763000" cy="4873752"/>
          </a:xfrm>
        </p:spPr>
        <p:txBody>
          <a:bodyPr>
            <a:normAutofit/>
          </a:bodyPr>
          <a:lstStyle/>
          <a:p>
            <a:r>
              <a:rPr lang="en-US" dirty="0"/>
              <a:t>In order to remove an element from DOM we use this method. </a:t>
            </a:r>
          </a:p>
          <a:p>
            <a:r>
              <a:rPr lang="en-US" b="1" dirty="0"/>
              <a:t>Example</a:t>
            </a:r>
          </a:p>
          <a:p>
            <a:pPr lvl="2">
              <a:buNone/>
            </a:pPr>
            <a:r>
              <a:rPr lang="en-US" sz="2100" i="1" dirty="0" err="1"/>
              <a:t>var</a:t>
            </a:r>
            <a:r>
              <a:rPr lang="en-US" sz="2100" i="1" dirty="0"/>
              <a:t> </a:t>
            </a:r>
            <a:r>
              <a:rPr lang="en-US" sz="2100" i="1" dirty="0" err="1"/>
              <a:t>myLinkList</a:t>
            </a:r>
            <a:r>
              <a:rPr lang="en-US" sz="2100" i="1" dirty="0"/>
              <a:t> = </a:t>
            </a:r>
            <a:r>
              <a:rPr lang="en-US" sz="2100" i="1" dirty="0" err="1"/>
              <a:t>document.getElementById</a:t>
            </a:r>
            <a:r>
              <a:rPr lang="en-US" sz="2100" i="1" dirty="0"/>
              <a:t>("list");</a:t>
            </a:r>
            <a:endParaRPr lang="en-US" sz="2900" dirty="0"/>
          </a:p>
          <a:p>
            <a:pPr lvl="2">
              <a:buNone/>
            </a:pPr>
            <a:r>
              <a:rPr lang="en-US" sz="2100" i="1" dirty="0" err="1"/>
              <a:t>var</a:t>
            </a:r>
            <a:r>
              <a:rPr lang="en-US" sz="2100" i="1" dirty="0"/>
              <a:t> </a:t>
            </a:r>
            <a:r>
              <a:rPr lang="en-US" sz="2100" i="1" dirty="0" err="1"/>
              <a:t>myRemovedLink</a:t>
            </a:r>
            <a:r>
              <a:rPr lang="en-US" sz="2100" i="1" dirty="0"/>
              <a:t> = </a:t>
            </a:r>
            <a:r>
              <a:rPr lang="en-US" sz="2100" i="1" dirty="0" err="1"/>
              <a:t>myLinkList.lastChild</a:t>
            </a:r>
            <a:r>
              <a:rPr lang="en-US" sz="2100" i="1" dirty="0"/>
              <a:t>;</a:t>
            </a:r>
            <a:endParaRPr lang="en-US" sz="2900" dirty="0"/>
          </a:p>
          <a:p>
            <a:pPr lvl="2">
              <a:buNone/>
            </a:pPr>
            <a:r>
              <a:rPr lang="en-US" sz="2100" i="1" dirty="0" err="1"/>
              <a:t>myLinkList.removeChild</a:t>
            </a:r>
            <a:r>
              <a:rPr lang="en-US" sz="2100" i="1" dirty="0"/>
              <a:t>(</a:t>
            </a:r>
            <a:r>
              <a:rPr lang="en-US" sz="2100" i="1" dirty="0" err="1"/>
              <a:t>myRemovedLink</a:t>
            </a:r>
            <a:r>
              <a:rPr lang="en-US" sz="2100" i="1" dirty="0"/>
              <a:t>);</a:t>
            </a:r>
          </a:p>
          <a:p>
            <a:pPr lvl="2">
              <a:buNone/>
            </a:pPr>
            <a:endParaRPr lang="en-US" sz="2200" i="1" dirty="0"/>
          </a:p>
          <a:p>
            <a:r>
              <a:rPr lang="en-US" sz="2000" i="1" dirty="0"/>
              <a:t>In this case, we didn't have to remove both the list item and the anchor; removing the list item does both, since it contains the newly created anchor. Of course, if we had not created any new elements, then the above code would serve to remove the last list item, regardless of whether it was a newly created one, or one that exists naturally in our markup.</a:t>
            </a:r>
          </a:p>
          <a:p>
            <a:pPr lvl="2">
              <a:buNone/>
            </a:pPr>
            <a:endParaRPr lang="en-US" sz="2400" dirty="0"/>
          </a:p>
        </p:txBody>
      </p:sp>
    </p:spTree>
    <p:extLst>
      <p:ext uri="{BB962C8B-B14F-4D97-AF65-F5344CB8AC3E}">
        <p14:creationId xmlns:p14="http://schemas.microsoft.com/office/powerpoint/2010/main" val="553413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RemoveChild</a:t>
            </a:r>
            <a:r>
              <a:rPr lang="en-US" b="1" dirty="0"/>
              <a:t> in </a:t>
            </a:r>
            <a:r>
              <a:rPr lang="en-US" b="1" dirty="0" err="1"/>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a:p>
        </p:txBody>
      </p:sp>
      <p:sp>
        <p:nvSpPr>
          <p:cNvPr id="4" name="Content Placeholder 3"/>
          <p:cNvSpPr>
            <a:spLocks noGrp="1"/>
          </p:cNvSpPr>
          <p:nvPr>
            <p:ph sz="quarter" idx="1"/>
          </p:nvPr>
        </p:nvSpPr>
        <p:spPr>
          <a:xfrm>
            <a:off x="152400" y="1527048"/>
            <a:ext cx="8763000" cy="4873752"/>
          </a:xfrm>
        </p:spPr>
        <p:txBody>
          <a:bodyPr>
            <a:normAutofit/>
          </a:bodyPr>
          <a:lstStyle/>
          <a:p>
            <a:r>
              <a:rPr lang="en-US" b="1" dirty="0"/>
              <a:t>.remove()</a:t>
            </a:r>
          </a:p>
          <a:p>
            <a:r>
              <a:rPr lang="en-US" sz="2400" b="1" dirty="0"/>
              <a:t>Example</a:t>
            </a:r>
          </a:p>
          <a:p>
            <a:pPr lvl="1">
              <a:buNone/>
            </a:pPr>
            <a:r>
              <a:rPr lang="en-US" sz="1800" i="1" dirty="0">
                <a:solidFill>
                  <a:schemeClr val="tx1"/>
                </a:solidFill>
              </a:rPr>
              <a:t>&lt;</a:t>
            </a:r>
            <a:r>
              <a:rPr lang="en-US" sz="1800" i="1" dirty="0" err="1">
                <a:solidFill>
                  <a:schemeClr val="tx1"/>
                </a:solidFill>
              </a:rPr>
              <a:t>ul</a:t>
            </a:r>
            <a:r>
              <a:rPr lang="en-US" sz="1800" i="1" dirty="0">
                <a:solidFill>
                  <a:schemeClr val="tx1"/>
                </a:solidFill>
              </a:rPr>
              <a:t> id="list"&gt;</a:t>
            </a:r>
            <a:endParaRPr lang="en-US" sz="1800" dirty="0">
              <a:solidFill>
                <a:schemeClr val="tx1"/>
              </a:solidFill>
            </a:endParaRPr>
          </a:p>
          <a:p>
            <a:pPr lvl="1">
              <a:buNone/>
            </a:pPr>
            <a:r>
              <a:rPr lang="en-US" sz="1800" i="1" dirty="0">
                <a:solidFill>
                  <a:schemeClr val="tx1"/>
                </a:solidFill>
              </a:rPr>
              <a:t>	&lt;</a:t>
            </a:r>
            <a:r>
              <a:rPr lang="en-US" sz="1800" i="1" dirty="0" err="1">
                <a:solidFill>
                  <a:schemeClr val="tx1"/>
                </a:solidFill>
              </a:rPr>
              <a:t>li</a:t>
            </a:r>
            <a:r>
              <a:rPr lang="en-US" sz="1800" i="1" dirty="0">
                <a:solidFill>
                  <a:schemeClr val="tx1"/>
                </a:solidFill>
              </a:rPr>
              <a:t>&gt;&lt;a </a:t>
            </a:r>
            <a:r>
              <a:rPr lang="en-US" sz="1800" i="1" dirty="0" err="1">
                <a:solidFill>
                  <a:schemeClr val="tx1"/>
                </a:solidFill>
              </a:rPr>
              <a:t>href</a:t>
            </a:r>
            <a:r>
              <a:rPr lang="en-US" sz="1800" i="1" dirty="0">
                <a:solidFill>
                  <a:schemeClr val="tx1"/>
                </a:solidFill>
              </a:rPr>
              <a:t>="link1.html" class="</a:t>
            </a:r>
            <a:r>
              <a:rPr lang="en-US" sz="1800" i="1" dirty="0" err="1">
                <a:solidFill>
                  <a:schemeClr val="tx1"/>
                </a:solidFill>
              </a:rPr>
              <a:t>link_one</a:t>
            </a:r>
            <a:r>
              <a:rPr lang="en-US" sz="1800" i="1" dirty="0">
                <a:solidFill>
                  <a:schemeClr val="tx1"/>
                </a:solidFill>
              </a:rPr>
              <a:t>"&gt;Link Number One&lt;/a&gt;&lt;/</a:t>
            </a:r>
            <a:r>
              <a:rPr lang="en-US" sz="1800" i="1" dirty="0" err="1">
                <a:solidFill>
                  <a:schemeClr val="tx1"/>
                </a:solidFill>
              </a:rPr>
              <a:t>li</a:t>
            </a:r>
            <a:r>
              <a:rPr lang="en-US" sz="1800" i="1" dirty="0">
                <a:solidFill>
                  <a:schemeClr val="tx1"/>
                </a:solidFill>
              </a:rPr>
              <a:t>&gt;</a:t>
            </a:r>
            <a:endParaRPr lang="en-US" sz="1800" dirty="0">
              <a:solidFill>
                <a:schemeClr val="tx1"/>
              </a:solidFill>
            </a:endParaRPr>
          </a:p>
          <a:p>
            <a:pPr lvl="1">
              <a:buNone/>
            </a:pPr>
            <a:r>
              <a:rPr lang="en-US" sz="1800" i="1" dirty="0">
                <a:solidFill>
                  <a:schemeClr val="tx1"/>
                </a:solidFill>
              </a:rPr>
              <a:t>	&lt;</a:t>
            </a:r>
            <a:r>
              <a:rPr lang="en-US" sz="1800" i="1" dirty="0" err="1">
                <a:solidFill>
                  <a:schemeClr val="tx1"/>
                </a:solidFill>
              </a:rPr>
              <a:t>li</a:t>
            </a:r>
            <a:r>
              <a:rPr lang="en-US" sz="1800" i="1" dirty="0">
                <a:solidFill>
                  <a:schemeClr val="tx1"/>
                </a:solidFill>
              </a:rPr>
              <a:t>&gt;&lt;a </a:t>
            </a:r>
            <a:r>
              <a:rPr lang="en-US" sz="1800" i="1" dirty="0" err="1">
                <a:solidFill>
                  <a:schemeClr val="tx1"/>
                </a:solidFill>
              </a:rPr>
              <a:t>href</a:t>
            </a:r>
            <a:r>
              <a:rPr lang="en-US" sz="1800" i="1" dirty="0">
                <a:solidFill>
                  <a:schemeClr val="tx1"/>
                </a:solidFill>
              </a:rPr>
              <a:t>="link2.html"&gt;Link Number Two&lt;/a&gt;&lt;/</a:t>
            </a:r>
            <a:r>
              <a:rPr lang="en-US" sz="1800" i="1" dirty="0" err="1">
                <a:solidFill>
                  <a:schemeClr val="tx1"/>
                </a:solidFill>
              </a:rPr>
              <a:t>li</a:t>
            </a:r>
            <a:r>
              <a:rPr lang="en-US" sz="1800" i="1" dirty="0">
                <a:solidFill>
                  <a:schemeClr val="tx1"/>
                </a:solidFill>
              </a:rPr>
              <a:t>&gt;</a:t>
            </a:r>
            <a:endParaRPr lang="en-US" sz="1800" dirty="0">
              <a:solidFill>
                <a:schemeClr val="tx1"/>
              </a:solidFill>
            </a:endParaRPr>
          </a:p>
          <a:p>
            <a:pPr lvl="1">
              <a:buNone/>
            </a:pPr>
            <a:r>
              <a:rPr lang="en-US" sz="1800" i="1" dirty="0">
                <a:solidFill>
                  <a:schemeClr val="tx1"/>
                </a:solidFill>
              </a:rPr>
              <a:t>	&lt;</a:t>
            </a:r>
            <a:r>
              <a:rPr lang="en-US" sz="1800" i="1" dirty="0" err="1">
                <a:solidFill>
                  <a:schemeClr val="tx1"/>
                </a:solidFill>
              </a:rPr>
              <a:t>li</a:t>
            </a:r>
            <a:r>
              <a:rPr lang="en-US" sz="1800" i="1" dirty="0">
                <a:solidFill>
                  <a:schemeClr val="tx1"/>
                </a:solidFill>
              </a:rPr>
              <a:t>&gt;&lt;a </a:t>
            </a:r>
            <a:r>
              <a:rPr lang="en-US" sz="1800" i="1" dirty="0" err="1">
                <a:solidFill>
                  <a:schemeClr val="tx1"/>
                </a:solidFill>
              </a:rPr>
              <a:t>href</a:t>
            </a:r>
            <a:r>
              <a:rPr lang="en-US" sz="1800" i="1" dirty="0">
                <a:solidFill>
                  <a:schemeClr val="tx1"/>
                </a:solidFill>
              </a:rPr>
              <a:t>="link3.html"&gt;Link Number Three&lt;/a&gt;&lt;/</a:t>
            </a:r>
            <a:r>
              <a:rPr lang="en-US" sz="1800" i="1" dirty="0" err="1">
                <a:solidFill>
                  <a:schemeClr val="tx1"/>
                </a:solidFill>
              </a:rPr>
              <a:t>li</a:t>
            </a:r>
            <a:r>
              <a:rPr lang="en-US" sz="1800" i="1" dirty="0">
                <a:solidFill>
                  <a:schemeClr val="tx1"/>
                </a:solidFill>
              </a:rPr>
              <a:t>&gt;</a:t>
            </a:r>
            <a:endParaRPr lang="en-US" sz="1800" dirty="0">
              <a:solidFill>
                <a:schemeClr val="tx1"/>
              </a:solidFill>
            </a:endParaRPr>
          </a:p>
          <a:p>
            <a:pPr lvl="1">
              <a:buNone/>
            </a:pPr>
            <a:r>
              <a:rPr lang="en-US" sz="1800" i="1" dirty="0">
                <a:solidFill>
                  <a:schemeClr val="tx1"/>
                </a:solidFill>
              </a:rPr>
              <a:t>	&lt;</a:t>
            </a:r>
            <a:r>
              <a:rPr lang="en-US" sz="1800" i="1" dirty="0" err="1">
                <a:solidFill>
                  <a:schemeClr val="tx1"/>
                </a:solidFill>
              </a:rPr>
              <a:t>li</a:t>
            </a:r>
            <a:r>
              <a:rPr lang="en-US" sz="1800" i="1" dirty="0">
                <a:solidFill>
                  <a:schemeClr val="tx1"/>
                </a:solidFill>
              </a:rPr>
              <a:t>&gt;&lt;a </a:t>
            </a:r>
            <a:r>
              <a:rPr lang="en-US" sz="1800" i="1" dirty="0" err="1">
                <a:solidFill>
                  <a:schemeClr val="tx1"/>
                </a:solidFill>
              </a:rPr>
              <a:t>href</a:t>
            </a:r>
            <a:r>
              <a:rPr lang="en-US" sz="1800" i="1" dirty="0">
                <a:solidFill>
                  <a:schemeClr val="tx1"/>
                </a:solidFill>
              </a:rPr>
              <a:t>="link4.html"&gt;Link Number Four&lt;/a&gt;&lt;/</a:t>
            </a:r>
            <a:r>
              <a:rPr lang="en-US" sz="1800" i="1" dirty="0" err="1">
                <a:solidFill>
                  <a:schemeClr val="tx1"/>
                </a:solidFill>
              </a:rPr>
              <a:t>li</a:t>
            </a:r>
            <a:r>
              <a:rPr lang="en-US" sz="1800" i="1" dirty="0">
                <a:solidFill>
                  <a:schemeClr val="tx1"/>
                </a:solidFill>
              </a:rPr>
              <a:t>&gt;</a:t>
            </a:r>
            <a:endParaRPr lang="en-US" sz="1800" dirty="0">
              <a:solidFill>
                <a:schemeClr val="tx1"/>
              </a:solidFill>
            </a:endParaRPr>
          </a:p>
          <a:p>
            <a:pPr lvl="1">
              <a:buNone/>
            </a:pPr>
            <a:r>
              <a:rPr lang="en-US" sz="1800" i="1" dirty="0">
                <a:solidFill>
                  <a:schemeClr val="tx1"/>
                </a:solidFill>
              </a:rPr>
              <a:t>	&lt;</a:t>
            </a:r>
            <a:r>
              <a:rPr lang="en-US" sz="1800" i="1" dirty="0" err="1">
                <a:solidFill>
                  <a:schemeClr val="tx1"/>
                </a:solidFill>
              </a:rPr>
              <a:t>li</a:t>
            </a:r>
            <a:r>
              <a:rPr lang="en-US" sz="1800" i="1" dirty="0">
                <a:solidFill>
                  <a:schemeClr val="tx1"/>
                </a:solidFill>
              </a:rPr>
              <a:t>&gt;&lt;a </a:t>
            </a:r>
            <a:r>
              <a:rPr lang="en-US" sz="1800" i="1" dirty="0" err="1">
                <a:solidFill>
                  <a:schemeClr val="tx1"/>
                </a:solidFill>
              </a:rPr>
              <a:t>href</a:t>
            </a:r>
            <a:r>
              <a:rPr lang="en-US" sz="1800" i="1" dirty="0">
                <a:solidFill>
                  <a:schemeClr val="tx1"/>
                </a:solidFill>
              </a:rPr>
              <a:t>="link5.html" id="link_5" </a:t>
            </a:r>
            <a:r>
              <a:rPr lang="en-US" sz="1800" i="1" dirty="0" err="1">
                <a:solidFill>
                  <a:schemeClr val="tx1"/>
                </a:solidFill>
              </a:rPr>
              <a:t>rel</a:t>
            </a:r>
            <a:r>
              <a:rPr lang="en-US" sz="1800" i="1" dirty="0">
                <a:solidFill>
                  <a:schemeClr val="tx1"/>
                </a:solidFill>
              </a:rPr>
              <a:t>="external"&gt;Link Number Five&lt;/a&gt;&lt;/</a:t>
            </a:r>
            <a:r>
              <a:rPr lang="en-US" sz="1800" i="1" dirty="0" err="1">
                <a:solidFill>
                  <a:schemeClr val="tx1"/>
                </a:solidFill>
              </a:rPr>
              <a:t>li</a:t>
            </a:r>
            <a:r>
              <a:rPr lang="en-US" sz="1800" i="1" dirty="0">
                <a:solidFill>
                  <a:schemeClr val="tx1"/>
                </a:solidFill>
              </a:rPr>
              <a:t>&gt;</a:t>
            </a:r>
          </a:p>
          <a:p>
            <a:pPr lvl="1">
              <a:buNone/>
            </a:pPr>
            <a:r>
              <a:rPr lang="en-US" sz="1800" i="1" dirty="0">
                <a:solidFill>
                  <a:schemeClr val="tx1"/>
                </a:solidFill>
              </a:rPr>
              <a:t>&lt;/</a:t>
            </a:r>
            <a:r>
              <a:rPr lang="en-US" sz="1800" i="1" dirty="0" err="1">
                <a:solidFill>
                  <a:schemeClr val="tx1"/>
                </a:solidFill>
              </a:rPr>
              <a:t>ul</a:t>
            </a:r>
            <a:r>
              <a:rPr lang="en-US" sz="1800" i="1" dirty="0">
                <a:solidFill>
                  <a:schemeClr val="tx1"/>
                </a:solidFill>
              </a:rPr>
              <a:t>&gt; </a:t>
            </a:r>
            <a:r>
              <a:rPr lang="en-US" sz="1800" dirty="0">
                <a:solidFill>
                  <a:schemeClr val="tx1"/>
                </a:solidFill>
              </a:rPr>
              <a:t>	</a:t>
            </a:r>
          </a:p>
          <a:p>
            <a:pPr lvl="1">
              <a:buNone/>
            </a:pPr>
            <a:r>
              <a:rPr lang="en-US" sz="1800" dirty="0">
                <a:solidFill>
                  <a:schemeClr val="tx1"/>
                </a:solidFill>
              </a:rPr>
              <a:t>$('.</a:t>
            </a:r>
            <a:r>
              <a:rPr lang="en-US" sz="1800" i="1" dirty="0">
                <a:solidFill>
                  <a:schemeClr val="tx1"/>
                </a:solidFill>
              </a:rPr>
              <a:t> </a:t>
            </a:r>
            <a:r>
              <a:rPr lang="en-US" sz="1800" i="1" dirty="0" err="1">
                <a:solidFill>
                  <a:schemeClr val="tx1"/>
                </a:solidFill>
              </a:rPr>
              <a:t>link_one</a:t>
            </a:r>
            <a:r>
              <a:rPr lang="en-US" sz="1800" dirty="0">
                <a:solidFill>
                  <a:schemeClr val="tx1"/>
                </a:solidFill>
              </a:rPr>
              <a:t>').remove(); </a:t>
            </a:r>
          </a:p>
          <a:p>
            <a:pPr lvl="1">
              <a:buNone/>
            </a:pPr>
            <a:r>
              <a:rPr lang="en-US" sz="1800" dirty="0">
                <a:solidFill>
                  <a:schemeClr val="tx1"/>
                </a:solidFill>
              </a:rPr>
              <a:t>Or</a:t>
            </a:r>
          </a:p>
          <a:p>
            <a:pPr lvl="1">
              <a:buNone/>
            </a:pPr>
            <a:r>
              <a:rPr lang="en-US" sz="1800" dirty="0">
                <a:solidFill>
                  <a:schemeClr val="tx1"/>
                </a:solidFill>
              </a:rPr>
              <a:t>$(‘.list').remove('.</a:t>
            </a:r>
            <a:r>
              <a:rPr lang="en-US" sz="1800" i="1" dirty="0">
                <a:solidFill>
                  <a:schemeClr val="tx1"/>
                </a:solidFill>
              </a:rPr>
              <a:t> </a:t>
            </a:r>
            <a:r>
              <a:rPr lang="en-US" sz="1800" i="1" dirty="0" err="1">
                <a:solidFill>
                  <a:schemeClr val="tx1"/>
                </a:solidFill>
              </a:rPr>
              <a:t>ink_one</a:t>
            </a:r>
            <a:r>
              <a:rPr lang="en-US" sz="1800" dirty="0">
                <a:solidFill>
                  <a:schemeClr val="tx1"/>
                </a:solidFill>
              </a:rPr>
              <a:t>');</a:t>
            </a:r>
          </a:p>
          <a:p>
            <a:pPr lvl="1">
              <a:buNone/>
            </a:pPr>
            <a:endParaRPr lang="en-US" sz="1800" dirty="0">
              <a:solidFill>
                <a:schemeClr val="tx1"/>
              </a:solidFill>
            </a:endParaRPr>
          </a:p>
        </p:txBody>
      </p:sp>
    </p:spTree>
    <p:extLst>
      <p:ext uri="{BB962C8B-B14F-4D97-AF65-F5344CB8AC3E}">
        <p14:creationId xmlns:p14="http://schemas.microsoft.com/office/powerpoint/2010/main" val="40064822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a:t>
            </a:r>
            <a:endParaRPr lang="en-MY" dirty="0"/>
          </a:p>
        </p:txBody>
      </p:sp>
      <p:sp>
        <p:nvSpPr>
          <p:cNvPr id="5" name="Content Placeholder 4"/>
          <p:cNvSpPr>
            <a:spLocks noGrp="1"/>
          </p:cNvSpPr>
          <p:nvPr>
            <p:ph sz="quarter" idx="1"/>
          </p:nvPr>
        </p:nvSpPr>
        <p:spPr/>
        <p:txBody>
          <a:bodyPr/>
          <a:lstStyle/>
          <a:p>
            <a:r>
              <a:rPr lang="en-US" sz="2800" b="1" dirty="0" err="1"/>
              <a:t>Javascript</a:t>
            </a:r>
            <a:endParaRPr lang="en-MY" sz="2800" b="1" dirty="0"/>
          </a:p>
          <a:p>
            <a:endParaRPr lang="en-MY" sz="2800" b="1" dirty="0"/>
          </a:p>
          <a:p>
            <a:endParaRPr lang="en-MY" sz="2800" b="1" dirty="0"/>
          </a:p>
          <a:p>
            <a:endParaRPr lang="en-MY"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GetAttribute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a:p>
        </p:txBody>
      </p:sp>
      <p:sp>
        <p:nvSpPr>
          <p:cNvPr id="4" name="Content Placeholder 3"/>
          <p:cNvSpPr>
            <a:spLocks noGrp="1"/>
          </p:cNvSpPr>
          <p:nvPr>
            <p:ph sz="quarter" idx="1"/>
          </p:nvPr>
        </p:nvSpPr>
        <p:spPr>
          <a:xfrm>
            <a:off x="152400" y="1527048"/>
            <a:ext cx="8763000" cy="4873752"/>
          </a:xfrm>
        </p:spPr>
        <p:txBody>
          <a:bodyPr>
            <a:normAutofit/>
          </a:bodyPr>
          <a:lstStyle/>
          <a:p>
            <a:r>
              <a:rPr lang="en-US" dirty="0"/>
              <a:t>The </a:t>
            </a:r>
            <a:r>
              <a:rPr lang="en-US" dirty="0" err="1"/>
              <a:t>getAttribute</a:t>
            </a:r>
            <a:r>
              <a:rPr lang="en-US" dirty="0"/>
              <a:t> method allows you to access the value of any attribute on any element on your page.</a:t>
            </a:r>
          </a:p>
          <a:p>
            <a:r>
              <a:rPr lang="en-US" b="1" dirty="0"/>
              <a:t>Example</a:t>
            </a:r>
          </a:p>
          <a:p>
            <a:pPr lvl="1">
              <a:buNone/>
            </a:pPr>
            <a:r>
              <a:rPr lang="en-US" sz="1900" i="1" dirty="0">
                <a:solidFill>
                  <a:schemeClr val="tx1"/>
                </a:solidFill>
              </a:rPr>
              <a:t>&lt;</a:t>
            </a:r>
            <a:r>
              <a:rPr lang="en-US" sz="1900" i="1" dirty="0" err="1">
                <a:solidFill>
                  <a:schemeClr val="tx1"/>
                </a:solidFill>
              </a:rPr>
              <a:t>ul</a:t>
            </a:r>
            <a:r>
              <a:rPr lang="en-US" sz="1900" i="1" dirty="0">
                <a:solidFill>
                  <a:schemeClr val="tx1"/>
                </a:solidFill>
              </a:rPr>
              <a:t> id="list"&gt;</a:t>
            </a:r>
            <a:endParaRPr lang="en-US" sz="1900" dirty="0">
              <a:solidFill>
                <a:schemeClr val="tx1"/>
              </a:solidFill>
            </a:endParaRPr>
          </a:p>
          <a:p>
            <a:pPr lvl="1">
              <a:buNone/>
            </a:pPr>
            <a:r>
              <a:rPr lang="en-US" sz="1900" i="1" dirty="0">
                <a:solidFill>
                  <a:schemeClr val="tx1"/>
                </a:solidFill>
              </a:rPr>
              <a:t>	&lt;</a:t>
            </a:r>
            <a:r>
              <a:rPr lang="en-US" sz="1900" i="1" dirty="0" err="1">
                <a:solidFill>
                  <a:schemeClr val="tx1"/>
                </a:solidFill>
              </a:rPr>
              <a:t>li</a:t>
            </a:r>
            <a:r>
              <a:rPr lang="en-US" sz="1900" i="1" dirty="0">
                <a:solidFill>
                  <a:schemeClr val="tx1"/>
                </a:solidFill>
              </a:rPr>
              <a:t>&gt;&lt;a </a:t>
            </a:r>
            <a:r>
              <a:rPr lang="en-US" sz="1900" i="1" dirty="0" err="1">
                <a:solidFill>
                  <a:schemeClr val="tx1"/>
                </a:solidFill>
              </a:rPr>
              <a:t>href</a:t>
            </a:r>
            <a:r>
              <a:rPr lang="en-US" sz="1900" i="1" dirty="0">
                <a:solidFill>
                  <a:schemeClr val="tx1"/>
                </a:solidFill>
              </a:rPr>
              <a:t>="link1.html" class="</a:t>
            </a:r>
            <a:r>
              <a:rPr lang="en-US" sz="1900" i="1" dirty="0" err="1">
                <a:solidFill>
                  <a:schemeClr val="tx1"/>
                </a:solidFill>
              </a:rPr>
              <a:t>link_one</a:t>
            </a:r>
            <a:r>
              <a:rPr lang="en-US" sz="1900" i="1" dirty="0">
                <a:solidFill>
                  <a:schemeClr val="tx1"/>
                </a:solidFill>
              </a:rPr>
              <a:t>"&gt;Link Number One&lt;/a&gt;&lt;/</a:t>
            </a:r>
            <a:r>
              <a:rPr lang="en-US" sz="1900" i="1" dirty="0" err="1">
                <a:solidFill>
                  <a:schemeClr val="tx1"/>
                </a:solidFill>
              </a:rPr>
              <a:t>li</a:t>
            </a:r>
            <a:r>
              <a:rPr lang="en-US" sz="1900" i="1" dirty="0">
                <a:solidFill>
                  <a:schemeClr val="tx1"/>
                </a:solidFill>
              </a:rPr>
              <a:t>&gt;</a:t>
            </a:r>
            <a:endParaRPr lang="en-US" sz="1900" dirty="0">
              <a:solidFill>
                <a:schemeClr val="tx1"/>
              </a:solidFill>
            </a:endParaRPr>
          </a:p>
          <a:p>
            <a:pPr lvl="1">
              <a:buNone/>
            </a:pPr>
            <a:r>
              <a:rPr lang="en-US" sz="1900" i="1" dirty="0">
                <a:solidFill>
                  <a:schemeClr val="tx1"/>
                </a:solidFill>
              </a:rPr>
              <a:t>	&lt;</a:t>
            </a:r>
            <a:r>
              <a:rPr lang="en-US" sz="1900" i="1" dirty="0" err="1">
                <a:solidFill>
                  <a:schemeClr val="tx1"/>
                </a:solidFill>
              </a:rPr>
              <a:t>li</a:t>
            </a:r>
            <a:r>
              <a:rPr lang="en-US" sz="1900" i="1" dirty="0">
                <a:solidFill>
                  <a:schemeClr val="tx1"/>
                </a:solidFill>
              </a:rPr>
              <a:t>&gt;&lt;a </a:t>
            </a:r>
            <a:r>
              <a:rPr lang="en-US" sz="1900" i="1" dirty="0" err="1">
                <a:solidFill>
                  <a:schemeClr val="tx1"/>
                </a:solidFill>
              </a:rPr>
              <a:t>href</a:t>
            </a:r>
            <a:r>
              <a:rPr lang="en-US" sz="1900" i="1" dirty="0">
                <a:solidFill>
                  <a:schemeClr val="tx1"/>
                </a:solidFill>
              </a:rPr>
              <a:t>="link2.html"&gt;Link Number Two&lt;/a&gt;&lt;/</a:t>
            </a:r>
            <a:r>
              <a:rPr lang="en-US" sz="1900" i="1" dirty="0" err="1">
                <a:solidFill>
                  <a:schemeClr val="tx1"/>
                </a:solidFill>
              </a:rPr>
              <a:t>li</a:t>
            </a:r>
            <a:r>
              <a:rPr lang="en-US" sz="1900" i="1" dirty="0">
                <a:solidFill>
                  <a:schemeClr val="tx1"/>
                </a:solidFill>
              </a:rPr>
              <a:t>&gt;</a:t>
            </a:r>
            <a:endParaRPr lang="en-US" sz="1900" dirty="0">
              <a:solidFill>
                <a:schemeClr val="tx1"/>
              </a:solidFill>
            </a:endParaRPr>
          </a:p>
          <a:p>
            <a:pPr lvl="1">
              <a:buNone/>
            </a:pPr>
            <a:r>
              <a:rPr lang="en-US" sz="1900" i="1" dirty="0">
                <a:solidFill>
                  <a:schemeClr val="tx1"/>
                </a:solidFill>
              </a:rPr>
              <a:t>	&lt;</a:t>
            </a:r>
            <a:r>
              <a:rPr lang="en-US" sz="1900" i="1" dirty="0" err="1">
                <a:solidFill>
                  <a:schemeClr val="tx1"/>
                </a:solidFill>
              </a:rPr>
              <a:t>li</a:t>
            </a:r>
            <a:r>
              <a:rPr lang="en-US" sz="1900" i="1" dirty="0">
                <a:solidFill>
                  <a:schemeClr val="tx1"/>
                </a:solidFill>
              </a:rPr>
              <a:t>&gt;&lt;a </a:t>
            </a:r>
            <a:r>
              <a:rPr lang="en-US" sz="1900" i="1" dirty="0" err="1">
                <a:solidFill>
                  <a:schemeClr val="tx1"/>
                </a:solidFill>
              </a:rPr>
              <a:t>href</a:t>
            </a:r>
            <a:r>
              <a:rPr lang="en-US" sz="1900" i="1" dirty="0">
                <a:solidFill>
                  <a:schemeClr val="tx1"/>
                </a:solidFill>
              </a:rPr>
              <a:t>="link3.html"&gt;Link Number Three&lt;/a&gt;&lt;/</a:t>
            </a:r>
            <a:r>
              <a:rPr lang="en-US" sz="1900" i="1" dirty="0" err="1">
                <a:solidFill>
                  <a:schemeClr val="tx1"/>
                </a:solidFill>
              </a:rPr>
              <a:t>li</a:t>
            </a:r>
            <a:r>
              <a:rPr lang="en-US" sz="1900" i="1" dirty="0">
                <a:solidFill>
                  <a:schemeClr val="tx1"/>
                </a:solidFill>
              </a:rPr>
              <a:t>&gt;</a:t>
            </a:r>
            <a:endParaRPr lang="en-US" sz="1900" dirty="0">
              <a:solidFill>
                <a:schemeClr val="tx1"/>
              </a:solidFill>
            </a:endParaRPr>
          </a:p>
          <a:p>
            <a:pPr lvl="1">
              <a:buNone/>
            </a:pPr>
            <a:r>
              <a:rPr lang="en-US" sz="1900" i="1" dirty="0">
                <a:solidFill>
                  <a:schemeClr val="tx1"/>
                </a:solidFill>
              </a:rPr>
              <a:t>	&lt;</a:t>
            </a:r>
            <a:r>
              <a:rPr lang="en-US" sz="1900" i="1" dirty="0" err="1">
                <a:solidFill>
                  <a:schemeClr val="tx1"/>
                </a:solidFill>
              </a:rPr>
              <a:t>li</a:t>
            </a:r>
            <a:r>
              <a:rPr lang="en-US" sz="1900" i="1" dirty="0">
                <a:solidFill>
                  <a:schemeClr val="tx1"/>
                </a:solidFill>
              </a:rPr>
              <a:t>&gt;&lt;a </a:t>
            </a:r>
            <a:r>
              <a:rPr lang="en-US" sz="1900" i="1" dirty="0" err="1">
                <a:solidFill>
                  <a:schemeClr val="tx1"/>
                </a:solidFill>
              </a:rPr>
              <a:t>href</a:t>
            </a:r>
            <a:r>
              <a:rPr lang="en-US" sz="1900" i="1" dirty="0">
                <a:solidFill>
                  <a:schemeClr val="tx1"/>
                </a:solidFill>
              </a:rPr>
              <a:t>="link4.html"&gt;Link Number Four&lt;/a&gt;&lt;/</a:t>
            </a:r>
            <a:r>
              <a:rPr lang="en-US" sz="1900" i="1" dirty="0" err="1">
                <a:solidFill>
                  <a:schemeClr val="tx1"/>
                </a:solidFill>
              </a:rPr>
              <a:t>li</a:t>
            </a:r>
            <a:r>
              <a:rPr lang="en-US" sz="1900" i="1" dirty="0">
                <a:solidFill>
                  <a:schemeClr val="tx1"/>
                </a:solidFill>
              </a:rPr>
              <a:t>&gt;</a:t>
            </a:r>
            <a:endParaRPr lang="en-US" sz="1900" dirty="0">
              <a:solidFill>
                <a:schemeClr val="tx1"/>
              </a:solidFill>
            </a:endParaRPr>
          </a:p>
          <a:p>
            <a:pPr lvl="1">
              <a:buNone/>
            </a:pPr>
            <a:r>
              <a:rPr lang="en-US" sz="1900" i="1" dirty="0">
                <a:solidFill>
                  <a:schemeClr val="tx1"/>
                </a:solidFill>
              </a:rPr>
              <a:t>	&lt;</a:t>
            </a:r>
            <a:r>
              <a:rPr lang="en-US" sz="1900" i="1" dirty="0" err="1">
                <a:solidFill>
                  <a:schemeClr val="tx1"/>
                </a:solidFill>
              </a:rPr>
              <a:t>li</a:t>
            </a:r>
            <a:r>
              <a:rPr lang="en-US" sz="1900" i="1" dirty="0">
                <a:solidFill>
                  <a:schemeClr val="tx1"/>
                </a:solidFill>
              </a:rPr>
              <a:t>&gt;&lt;a </a:t>
            </a:r>
            <a:r>
              <a:rPr lang="en-US" sz="1900" i="1" dirty="0" err="1">
                <a:solidFill>
                  <a:schemeClr val="tx1"/>
                </a:solidFill>
              </a:rPr>
              <a:t>href</a:t>
            </a:r>
            <a:r>
              <a:rPr lang="en-US" sz="1900" i="1" dirty="0">
                <a:solidFill>
                  <a:schemeClr val="tx1"/>
                </a:solidFill>
              </a:rPr>
              <a:t>="link5.html" id="link_5" </a:t>
            </a:r>
            <a:r>
              <a:rPr lang="en-US" sz="1900" i="1" dirty="0" err="1">
                <a:solidFill>
                  <a:schemeClr val="tx1"/>
                </a:solidFill>
              </a:rPr>
              <a:t>rel</a:t>
            </a:r>
            <a:r>
              <a:rPr lang="en-US" sz="1900" i="1" dirty="0">
                <a:solidFill>
                  <a:schemeClr val="tx1"/>
                </a:solidFill>
              </a:rPr>
              <a:t>="external"&gt;Link Number Five&lt;/a&gt;&lt;/</a:t>
            </a:r>
            <a:r>
              <a:rPr lang="en-US" sz="1900" i="1" dirty="0" err="1">
                <a:solidFill>
                  <a:schemeClr val="tx1"/>
                </a:solidFill>
              </a:rPr>
              <a:t>li</a:t>
            </a:r>
            <a:r>
              <a:rPr lang="en-US" sz="1900" i="1" dirty="0">
                <a:solidFill>
                  <a:schemeClr val="tx1"/>
                </a:solidFill>
              </a:rPr>
              <a:t>&gt;</a:t>
            </a:r>
            <a:endParaRPr lang="en-US" sz="1900" dirty="0">
              <a:solidFill>
                <a:schemeClr val="tx1"/>
              </a:solidFill>
            </a:endParaRPr>
          </a:p>
          <a:p>
            <a:pPr lvl="1">
              <a:buNone/>
            </a:pPr>
            <a:r>
              <a:rPr lang="en-US" sz="1900" i="1" dirty="0">
                <a:solidFill>
                  <a:schemeClr val="tx1"/>
                </a:solidFill>
              </a:rPr>
              <a:t>&lt;/</a:t>
            </a:r>
            <a:r>
              <a:rPr lang="en-US" sz="1900" i="1" dirty="0" err="1">
                <a:solidFill>
                  <a:schemeClr val="tx1"/>
                </a:solidFill>
              </a:rPr>
              <a:t>ul</a:t>
            </a:r>
            <a:r>
              <a:rPr lang="en-US" sz="1900" i="1" dirty="0">
                <a:solidFill>
                  <a:schemeClr val="tx1"/>
                </a:solidFill>
              </a:rPr>
              <a:t>&gt;</a:t>
            </a:r>
          </a:p>
          <a:p>
            <a:pPr lvl="1">
              <a:buNone/>
            </a:pPr>
            <a:r>
              <a:rPr lang="en-US" sz="1900" i="1" dirty="0" err="1">
                <a:solidFill>
                  <a:schemeClr val="tx1"/>
                </a:solidFill>
              </a:rPr>
              <a:t>var</a:t>
            </a:r>
            <a:r>
              <a:rPr lang="en-US" sz="1900" i="1" dirty="0">
                <a:solidFill>
                  <a:schemeClr val="tx1"/>
                </a:solidFill>
              </a:rPr>
              <a:t> </a:t>
            </a:r>
            <a:r>
              <a:rPr lang="en-US" sz="1900" i="1" dirty="0" err="1">
                <a:solidFill>
                  <a:schemeClr val="tx1"/>
                </a:solidFill>
              </a:rPr>
              <a:t>myLinkFive</a:t>
            </a:r>
            <a:r>
              <a:rPr lang="en-US" sz="1900" i="1" dirty="0">
                <a:solidFill>
                  <a:schemeClr val="tx1"/>
                </a:solidFill>
              </a:rPr>
              <a:t> = </a:t>
            </a:r>
            <a:r>
              <a:rPr lang="en-US" sz="1900" i="1" dirty="0" err="1">
                <a:solidFill>
                  <a:schemeClr val="tx1"/>
                </a:solidFill>
              </a:rPr>
              <a:t>document.getElementById</a:t>
            </a:r>
            <a:r>
              <a:rPr lang="en-US" sz="1900" i="1" dirty="0">
                <a:solidFill>
                  <a:schemeClr val="tx1"/>
                </a:solidFill>
              </a:rPr>
              <a:t>("link_5");</a:t>
            </a:r>
          </a:p>
          <a:p>
            <a:pPr lvl="1">
              <a:buNone/>
            </a:pPr>
            <a:r>
              <a:rPr lang="en-US" sz="1900" i="1" dirty="0" err="1">
                <a:solidFill>
                  <a:schemeClr val="tx1"/>
                </a:solidFill>
              </a:rPr>
              <a:t>var</a:t>
            </a:r>
            <a:r>
              <a:rPr lang="en-US" sz="1900" i="1" dirty="0">
                <a:solidFill>
                  <a:schemeClr val="tx1"/>
                </a:solidFill>
              </a:rPr>
              <a:t> </a:t>
            </a:r>
            <a:r>
              <a:rPr lang="en-US" sz="1900" i="1" dirty="0" err="1">
                <a:solidFill>
                  <a:schemeClr val="tx1"/>
                </a:solidFill>
              </a:rPr>
              <a:t>myLinkAttribute</a:t>
            </a:r>
            <a:r>
              <a:rPr lang="en-US" sz="1900" i="1" dirty="0">
                <a:solidFill>
                  <a:schemeClr val="tx1"/>
                </a:solidFill>
              </a:rPr>
              <a:t> = </a:t>
            </a:r>
            <a:r>
              <a:rPr lang="en-US" sz="1900" i="1" dirty="0" err="1">
                <a:solidFill>
                  <a:schemeClr val="tx1"/>
                </a:solidFill>
              </a:rPr>
              <a:t>myLinkFive.getAttribute</a:t>
            </a:r>
            <a:r>
              <a:rPr lang="en-US" sz="1900" i="1" dirty="0">
                <a:solidFill>
                  <a:schemeClr val="tx1"/>
                </a:solidFill>
              </a:rPr>
              <a:t>("</a:t>
            </a:r>
            <a:r>
              <a:rPr lang="en-US" sz="1900" i="1" dirty="0" err="1">
                <a:solidFill>
                  <a:schemeClr val="tx1"/>
                </a:solidFill>
              </a:rPr>
              <a:t>rel</a:t>
            </a:r>
            <a:r>
              <a:rPr lang="en-US" sz="1900" i="1" dirty="0">
                <a:solidFill>
                  <a:schemeClr val="tx1"/>
                </a:solidFill>
              </a:rPr>
              <a:t>");</a:t>
            </a:r>
          </a:p>
        </p:txBody>
      </p:sp>
    </p:spTree>
    <p:extLst>
      <p:ext uri="{BB962C8B-B14F-4D97-AF65-F5344CB8AC3E}">
        <p14:creationId xmlns:p14="http://schemas.microsoft.com/office/powerpoint/2010/main" val="1662218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GetAttribute</a:t>
            </a:r>
            <a:r>
              <a:rPr lang="en-US" b="1" dirty="0"/>
              <a:t> in </a:t>
            </a:r>
            <a:r>
              <a:rPr lang="en-US" b="1" dirty="0" err="1"/>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a:p>
        </p:txBody>
      </p:sp>
      <p:sp>
        <p:nvSpPr>
          <p:cNvPr id="4" name="Content Placeholder 3"/>
          <p:cNvSpPr>
            <a:spLocks noGrp="1"/>
          </p:cNvSpPr>
          <p:nvPr>
            <p:ph sz="quarter" idx="1"/>
          </p:nvPr>
        </p:nvSpPr>
        <p:spPr>
          <a:xfrm>
            <a:off x="152400" y="1527048"/>
            <a:ext cx="8763000" cy="4873752"/>
          </a:xfrm>
        </p:spPr>
        <p:txBody>
          <a:bodyPr>
            <a:normAutofit/>
          </a:bodyPr>
          <a:lstStyle/>
          <a:p>
            <a:r>
              <a:rPr lang="en-US" b="1" dirty="0"/>
              <a:t>.</a:t>
            </a:r>
            <a:r>
              <a:rPr lang="en-US" dirty="0"/>
              <a:t> </a:t>
            </a:r>
            <a:r>
              <a:rPr lang="en-US" b="1" dirty="0" err="1"/>
              <a:t>attr</a:t>
            </a:r>
            <a:r>
              <a:rPr lang="en-US" b="1" dirty="0"/>
              <a:t>(‘</a:t>
            </a:r>
            <a:r>
              <a:rPr lang="en-US" b="1" dirty="0" err="1"/>
              <a:t>attribute_name</a:t>
            </a:r>
            <a:r>
              <a:rPr lang="en-US" b="1" dirty="0"/>
              <a:t>’)</a:t>
            </a:r>
          </a:p>
          <a:p>
            <a:r>
              <a:rPr lang="en-US" sz="2400" b="1" dirty="0"/>
              <a:t>Example</a:t>
            </a:r>
          </a:p>
          <a:p>
            <a:pPr lvl="1">
              <a:buNone/>
            </a:pPr>
            <a:r>
              <a:rPr lang="en-US" sz="1800" i="1" dirty="0">
                <a:solidFill>
                  <a:schemeClr val="tx1"/>
                </a:solidFill>
              </a:rPr>
              <a:t>&lt;</a:t>
            </a:r>
            <a:r>
              <a:rPr lang="en-US" sz="1800" i="1" dirty="0" err="1">
                <a:solidFill>
                  <a:schemeClr val="tx1"/>
                </a:solidFill>
              </a:rPr>
              <a:t>ul</a:t>
            </a:r>
            <a:r>
              <a:rPr lang="en-US" sz="1800" i="1" dirty="0">
                <a:solidFill>
                  <a:schemeClr val="tx1"/>
                </a:solidFill>
              </a:rPr>
              <a:t> id="list"&gt;</a:t>
            </a:r>
            <a:endParaRPr lang="en-US" sz="1800" dirty="0">
              <a:solidFill>
                <a:schemeClr val="tx1"/>
              </a:solidFill>
            </a:endParaRPr>
          </a:p>
          <a:p>
            <a:pPr lvl="1">
              <a:buNone/>
            </a:pPr>
            <a:r>
              <a:rPr lang="en-US" sz="1800" i="1" dirty="0">
                <a:solidFill>
                  <a:schemeClr val="tx1"/>
                </a:solidFill>
              </a:rPr>
              <a:t>	&lt;</a:t>
            </a:r>
            <a:r>
              <a:rPr lang="en-US" sz="1800" i="1" dirty="0" err="1">
                <a:solidFill>
                  <a:schemeClr val="tx1"/>
                </a:solidFill>
              </a:rPr>
              <a:t>li</a:t>
            </a:r>
            <a:r>
              <a:rPr lang="en-US" sz="1800" i="1" dirty="0">
                <a:solidFill>
                  <a:schemeClr val="tx1"/>
                </a:solidFill>
              </a:rPr>
              <a:t>&gt;&lt;a </a:t>
            </a:r>
            <a:r>
              <a:rPr lang="en-US" sz="1800" i="1" dirty="0" err="1">
                <a:solidFill>
                  <a:schemeClr val="tx1"/>
                </a:solidFill>
              </a:rPr>
              <a:t>href</a:t>
            </a:r>
            <a:r>
              <a:rPr lang="en-US" sz="1800" i="1" dirty="0">
                <a:solidFill>
                  <a:schemeClr val="tx1"/>
                </a:solidFill>
              </a:rPr>
              <a:t>="link1.html" class="</a:t>
            </a:r>
            <a:r>
              <a:rPr lang="en-US" sz="1800" i="1" dirty="0" err="1">
                <a:solidFill>
                  <a:schemeClr val="tx1"/>
                </a:solidFill>
              </a:rPr>
              <a:t>link_one</a:t>
            </a:r>
            <a:r>
              <a:rPr lang="en-US" sz="1800" i="1" dirty="0">
                <a:solidFill>
                  <a:schemeClr val="tx1"/>
                </a:solidFill>
              </a:rPr>
              <a:t>"&gt;Link Number One&lt;/a&gt;&lt;/</a:t>
            </a:r>
            <a:r>
              <a:rPr lang="en-US" sz="1800" i="1" dirty="0" err="1">
                <a:solidFill>
                  <a:schemeClr val="tx1"/>
                </a:solidFill>
              </a:rPr>
              <a:t>li</a:t>
            </a:r>
            <a:r>
              <a:rPr lang="en-US" sz="1800" i="1" dirty="0">
                <a:solidFill>
                  <a:schemeClr val="tx1"/>
                </a:solidFill>
              </a:rPr>
              <a:t>&gt;</a:t>
            </a:r>
            <a:endParaRPr lang="en-US" sz="1800" dirty="0">
              <a:solidFill>
                <a:schemeClr val="tx1"/>
              </a:solidFill>
            </a:endParaRPr>
          </a:p>
          <a:p>
            <a:pPr lvl="1">
              <a:buNone/>
            </a:pPr>
            <a:r>
              <a:rPr lang="en-US" sz="1800" i="1" dirty="0">
                <a:solidFill>
                  <a:schemeClr val="tx1"/>
                </a:solidFill>
              </a:rPr>
              <a:t>	&lt;</a:t>
            </a:r>
            <a:r>
              <a:rPr lang="en-US" sz="1800" i="1" dirty="0" err="1">
                <a:solidFill>
                  <a:schemeClr val="tx1"/>
                </a:solidFill>
              </a:rPr>
              <a:t>li</a:t>
            </a:r>
            <a:r>
              <a:rPr lang="en-US" sz="1800" i="1" dirty="0">
                <a:solidFill>
                  <a:schemeClr val="tx1"/>
                </a:solidFill>
              </a:rPr>
              <a:t>&gt;&lt;a </a:t>
            </a:r>
            <a:r>
              <a:rPr lang="en-US" sz="1800" i="1" dirty="0" err="1">
                <a:solidFill>
                  <a:schemeClr val="tx1"/>
                </a:solidFill>
              </a:rPr>
              <a:t>href</a:t>
            </a:r>
            <a:r>
              <a:rPr lang="en-US" sz="1800" i="1" dirty="0">
                <a:solidFill>
                  <a:schemeClr val="tx1"/>
                </a:solidFill>
              </a:rPr>
              <a:t>="link2.html"&gt;Link Number Two&lt;/a&gt;&lt;/</a:t>
            </a:r>
            <a:r>
              <a:rPr lang="en-US" sz="1800" i="1" dirty="0" err="1">
                <a:solidFill>
                  <a:schemeClr val="tx1"/>
                </a:solidFill>
              </a:rPr>
              <a:t>li</a:t>
            </a:r>
            <a:r>
              <a:rPr lang="en-US" sz="1800" i="1" dirty="0">
                <a:solidFill>
                  <a:schemeClr val="tx1"/>
                </a:solidFill>
              </a:rPr>
              <a:t>&gt;</a:t>
            </a:r>
            <a:endParaRPr lang="en-US" sz="1800" dirty="0">
              <a:solidFill>
                <a:schemeClr val="tx1"/>
              </a:solidFill>
            </a:endParaRPr>
          </a:p>
          <a:p>
            <a:pPr lvl="1">
              <a:buNone/>
            </a:pPr>
            <a:r>
              <a:rPr lang="en-US" sz="1800" i="1" dirty="0">
                <a:solidFill>
                  <a:schemeClr val="tx1"/>
                </a:solidFill>
              </a:rPr>
              <a:t>	&lt;</a:t>
            </a:r>
            <a:r>
              <a:rPr lang="en-US" sz="1800" i="1" dirty="0" err="1">
                <a:solidFill>
                  <a:schemeClr val="tx1"/>
                </a:solidFill>
              </a:rPr>
              <a:t>li</a:t>
            </a:r>
            <a:r>
              <a:rPr lang="en-US" sz="1800" i="1" dirty="0">
                <a:solidFill>
                  <a:schemeClr val="tx1"/>
                </a:solidFill>
              </a:rPr>
              <a:t>&gt;&lt;a </a:t>
            </a:r>
            <a:r>
              <a:rPr lang="en-US" sz="1800" i="1" dirty="0" err="1">
                <a:solidFill>
                  <a:schemeClr val="tx1"/>
                </a:solidFill>
              </a:rPr>
              <a:t>href</a:t>
            </a:r>
            <a:r>
              <a:rPr lang="en-US" sz="1800" i="1" dirty="0">
                <a:solidFill>
                  <a:schemeClr val="tx1"/>
                </a:solidFill>
              </a:rPr>
              <a:t>="link3.html"&gt;Link Number Three&lt;/a&gt;&lt;/</a:t>
            </a:r>
            <a:r>
              <a:rPr lang="en-US" sz="1800" i="1" dirty="0" err="1">
                <a:solidFill>
                  <a:schemeClr val="tx1"/>
                </a:solidFill>
              </a:rPr>
              <a:t>li</a:t>
            </a:r>
            <a:r>
              <a:rPr lang="en-US" sz="1800" i="1" dirty="0">
                <a:solidFill>
                  <a:schemeClr val="tx1"/>
                </a:solidFill>
              </a:rPr>
              <a:t>&gt;</a:t>
            </a:r>
            <a:endParaRPr lang="en-US" sz="1800" dirty="0">
              <a:solidFill>
                <a:schemeClr val="tx1"/>
              </a:solidFill>
            </a:endParaRPr>
          </a:p>
          <a:p>
            <a:pPr lvl="1">
              <a:buNone/>
            </a:pPr>
            <a:r>
              <a:rPr lang="en-US" sz="1800" i="1" dirty="0">
                <a:solidFill>
                  <a:schemeClr val="tx1"/>
                </a:solidFill>
              </a:rPr>
              <a:t>	&lt;</a:t>
            </a:r>
            <a:r>
              <a:rPr lang="en-US" sz="1800" i="1" dirty="0" err="1">
                <a:solidFill>
                  <a:schemeClr val="tx1"/>
                </a:solidFill>
              </a:rPr>
              <a:t>li</a:t>
            </a:r>
            <a:r>
              <a:rPr lang="en-US" sz="1800" i="1" dirty="0">
                <a:solidFill>
                  <a:schemeClr val="tx1"/>
                </a:solidFill>
              </a:rPr>
              <a:t>&gt;&lt;a </a:t>
            </a:r>
            <a:r>
              <a:rPr lang="en-US" sz="1800" i="1" dirty="0" err="1">
                <a:solidFill>
                  <a:schemeClr val="tx1"/>
                </a:solidFill>
              </a:rPr>
              <a:t>href</a:t>
            </a:r>
            <a:r>
              <a:rPr lang="en-US" sz="1800" i="1" dirty="0">
                <a:solidFill>
                  <a:schemeClr val="tx1"/>
                </a:solidFill>
              </a:rPr>
              <a:t>="link4.html"&gt;Link Number Four&lt;/a&gt;&lt;/</a:t>
            </a:r>
            <a:r>
              <a:rPr lang="en-US" sz="1800" i="1" dirty="0" err="1">
                <a:solidFill>
                  <a:schemeClr val="tx1"/>
                </a:solidFill>
              </a:rPr>
              <a:t>li</a:t>
            </a:r>
            <a:r>
              <a:rPr lang="en-US" sz="1800" i="1" dirty="0">
                <a:solidFill>
                  <a:schemeClr val="tx1"/>
                </a:solidFill>
              </a:rPr>
              <a:t>&gt;</a:t>
            </a:r>
            <a:endParaRPr lang="en-US" sz="1800" dirty="0">
              <a:solidFill>
                <a:schemeClr val="tx1"/>
              </a:solidFill>
            </a:endParaRPr>
          </a:p>
          <a:p>
            <a:pPr lvl="1">
              <a:buNone/>
            </a:pPr>
            <a:r>
              <a:rPr lang="en-US" sz="1800" i="1" dirty="0">
                <a:solidFill>
                  <a:schemeClr val="tx1"/>
                </a:solidFill>
              </a:rPr>
              <a:t>	&lt;</a:t>
            </a:r>
            <a:r>
              <a:rPr lang="en-US" sz="1800" i="1" dirty="0" err="1">
                <a:solidFill>
                  <a:schemeClr val="tx1"/>
                </a:solidFill>
              </a:rPr>
              <a:t>li</a:t>
            </a:r>
            <a:r>
              <a:rPr lang="en-US" sz="1800" i="1" dirty="0">
                <a:solidFill>
                  <a:schemeClr val="tx1"/>
                </a:solidFill>
              </a:rPr>
              <a:t>&gt;&lt;a </a:t>
            </a:r>
            <a:r>
              <a:rPr lang="en-US" sz="1800" i="1" dirty="0" err="1">
                <a:solidFill>
                  <a:schemeClr val="tx1"/>
                </a:solidFill>
              </a:rPr>
              <a:t>href</a:t>
            </a:r>
            <a:r>
              <a:rPr lang="en-US" sz="1800" i="1" dirty="0">
                <a:solidFill>
                  <a:schemeClr val="tx1"/>
                </a:solidFill>
              </a:rPr>
              <a:t>="link5.html" id="link_5" </a:t>
            </a:r>
            <a:r>
              <a:rPr lang="en-US" sz="1800" i="1" dirty="0" err="1">
                <a:solidFill>
                  <a:schemeClr val="tx1"/>
                </a:solidFill>
              </a:rPr>
              <a:t>rel</a:t>
            </a:r>
            <a:r>
              <a:rPr lang="en-US" sz="1800" i="1" dirty="0">
                <a:solidFill>
                  <a:schemeClr val="tx1"/>
                </a:solidFill>
              </a:rPr>
              <a:t>="external"&gt;Link Number Five&lt;/a&gt;&lt;/</a:t>
            </a:r>
            <a:r>
              <a:rPr lang="en-US" sz="1800" i="1" dirty="0" err="1">
                <a:solidFill>
                  <a:schemeClr val="tx1"/>
                </a:solidFill>
              </a:rPr>
              <a:t>li</a:t>
            </a:r>
            <a:r>
              <a:rPr lang="en-US" sz="1800" i="1" dirty="0">
                <a:solidFill>
                  <a:schemeClr val="tx1"/>
                </a:solidFill>
              </a:rPr>
              <a:t>&gt;</a:t>
            </a:r>
          </a:p>
          <a:p>
            <a:pPr lvl="1">
              <a:buNone/>
            </a:pPr>
            <a:r>
              <a:rPr lang="en-US" sz="1800" i="1" dirty="0">
                <a:solidFill>
                  <a:schemeClr val="tx1"/>
                </a:solidFill>
              </a:rPr>
              <a:t>&lt;/</a:t>
            </a:r>
            <a:r>
              <a:rPr lang="en-US" sz="1800" i="1" dirty="0" err="1">
                <a:solidFill>
                  <a:schemeClr val="tx1"/>
                </a:solidFill>
              </a:rPr>
              <a:t>ul</a:t>
            </a:r>
            <a:r>
              <a:rPr lang="en-US" sz="1800" i="1" dirty="0">
                <a:solidFill>
                  <a:schemeClr val="tx1"/>
                </a:solidFill>
              </a:rPr>
              <a:t>&gt; </a:t>
            </a:r>
            <a:r>
              <a:rPr lang="en-US" sz="1800" dirty="0">
                <a:solidFill>
                  <a:schemeClr val="tx1"/>
                </a:solidFill>
              </a:rPr>
              <a:t>	</a:t>
            </a:r>
          </a:p>
          <a:p>
            <a:pPr lvl="1">
              <a:buNone/>
            </a:pPr>
            <a:r>
              <a:rPr lang="en-US" sz="1800" dirty="0">
                <a:solidFill>
                  <a:schemeClr val="tx1"/>
                </a:solidFill>
              </a:rPr>
              <a:t>alert($('.</a:t>
            </a:r>
            <a:r>
              <a:rPr lang="en-US" sz="1800" i="1" dirty="0">
                <a:solidFill>
                  <a:schemeClr val="tx1"/>
                </a:solidFill>
              </a:rPr>
              <a:t> link_5 </a:t>
            </a:r>
            <a:r>
              <a:rPr lang="en-US" sz="1800" dirty="0">
                <a:solidFill>
                  <a:schemeClr val="tx1"/>
                </a:solidFill>
              </a:rPr>
              <a:t>').</a:t>
            </a:r>
            <a:r>
              <a:rPr lang="en-US" sz="1800" dirty="0" err="1">
                <a:solidFill>
                  <a:schemeClr val="tx1"/>
                </a:solidFill>
              </a:rPr>
              <a:t>attr</a:t>
            </a:r>
            <a:r>
              <a:rPr lang="en-US" sz="1800" dirty="0">
                <a:solidFill>
                  <a:schemeClr val="tx1"/>
                </a:solidFill>
              </a:rPr>
              <a:t> (‘</a:t>
            </a:r>
            <a:r>
              <a:rPr lang="en-US" sz="1800" dirty="0" err="1">
                <a:solidFill>
                  <a:schemeClr val="tx1"/>
                </a:solidFill>
              </a:rPr>
              <a:t>rel</a:t>
            </a:r>
            <a:r>
              <a:rPr lang="en-US" sz="1800" dirty="0">
                <a:solidFill>
                  <a:schemeClr val="tx1"/>
                </a:solidFill>
              </a:rPr>
              <a:t>'));</a:t>
            </a:r>
          </a:p>
          <a:p>
            <a:pPr lvl="1">
              <a:buNone/>
            </a:pPr>
            <a:endParaRPr lang="en-US" sz="1800" dirty="0">
              <a:solidFill>
                <a:schemeClr val="tx1"/>
              </a:solidFill>
            </a:endParaRPr>
          </a:p>
        </p:txBody>
      </p:sp>
    </p:spTree>
    <p:extLst>
      <p:ext uri="{BB962C8B-B14F-4D97-AF65-F5344CB8AC3E}">
        <p14:creationId xmlns:p14="http://schemas.microsoft.com/office/powerpoint/2010/main" val="942848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SetAttribute</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a:p>
        </p:txBody>
      </p:sp>
      <p:sp>
        <p:nvSpPr>
          <p:cNvPr id="4" name="Content Placeholder 3"/>
          <p:cNvSpPr>
            <a:spLocks noGrp="1"/>
          </p:cNvSpPr>
          <p:nvPr>
            <p:ph sz="quarter" idx="1"/>
          </p:nvPr>
        </p:nvSpPr>
        <p:spPr>
          <a:xfrm>
            <a:off x="152400" y="1527048"/>
            <a:ext cx="8763000" cy="4873752"/>
          </a:xfrm>
        </p:spPr>
        <p:txBody>
          <a:bodyPr>
            <a:normAutofit fontScale="92500" lnSpcReduction="20000"/>
          </a:bodyPr>
          <a:lstStyle/>
          <a:p>
            <a:r>
              <a:rPr lang="en-US" dirty="0"/>
              <a:t>Writing a new value for a given attribute is another useful method, and can be used in conjunction with </a:t>
            </a:r>
            <a:r>
              <a:rPr lang="en-US" dirty="0" err="1"/>
              <a:t>getAttribute</a:t>
            </a:r>
            <a:r>
              <a:rPr lang="en-US" dirty="0"/>
              <a:t>. </a:t>
            </a:r>
          </a:p>
          <a:p>
            <a:r>
              <a:rPr lang="en-US" dirty="0"/>
              <a:t>Let's say we wanted to change the value of the </a:t>
            </a:r>
            <a:r>
              <a:rPr lang="en-US" dirty="0" err="1"/>
              <a:t>rel</a:t>
            </a:r>
            <a:r>
              <a:rPr lang="en-US" dirty="0"/>
              <a:t> attribute from the previous example. </a:t>
            </a:r>
          </a:p>
          <a:p>
            <a:r>
              <a:rPr lang="en-US" b="1" dirty="0"/>
              <a:t>Example</a:t>
            </a:r>
          </a:p>
          <a:p>
            <a:pPr lvl="1">
              <a:buNone/>
            </a:pPr>
            <a:r>
              <a:rPr lang="en-US" sz="1900" i="1" dirty="0">
                <a:solidFill>
                  <a:schemeClr val="tx1"/>
                </a:solidFill>
              </a:rPr>
              <a:t>&lt;</a:t>
            </a:r>
            <a:r>
              <a:rPr lang="en-US" sz="1900" i="1" dirty="0" err="1">
                <a:solidFill>
                  <a:schemeClr val="tx1"/>
                </a:solidFill>
              </a:rPr>
              <a:t>ul</a:t>
            </a:r>
            <a:r>
              <a:rPr lang="en-US" sz="1900" i="1" dirty="0">
                <a:solidFill>
                  <a:schemeClr val="tx1"/>
                </a:solidFill>
              </a:rPr>
              <a:t> id="list"&gt;</a:t>
            </a:r>
            <a:endParaRPr lang="en-US" sz="1900" dirty="0">
              <a:solidFill>
                <a:schemeClr val="tx1"/>
              </a:solidFill>
            </a:endParaRPr>
          </a:p>
          <a:p>
            <a:pPr lvl="1">
              <a:buNone/>
            </a:pPr>
            <a:r>
              <a:rPr lang="en-US" sz="1900" i="1" dirty="0">
                <a:solidFill>
                  <a:schemeClr val="tx1"/>
                </a:solidFill>
              </a:rPr>
              <a:t>	&lt;</a:t>
            </a:r>
            <a:r>
              <a:rPr lang="en-US" sz="1900" i="1" dirty="0" err="1">
                <a:solidFill>
                  <a:schemeClr val="tx1"/>
                </a:solidFill>
              </a:rPr>
              <a:t>li</a:t>
            </a:r>
            <a:r>
              <a:rPr lang="en-US" sz="1900" i="1" dirty="0">
                <a:solidFill>
                  <a:schemeClr val="tx1"/>
                </a:solidFill>
              </a:rPr>
              <a:t>&gt;&lt;a </a:t>
            </a:r>
            <a:r>
              <a:rPr lang="en-US" sz="1900" i="1" dirty="0" err="1">
                <a:solidFill>
                  <a:schemeClr val="tx1"/>
                </a:solidFill>
              </a:rPr>
              <a:t>href</a:t>
            </a:r>
            <a:r>
              <a:rPr lang="en-US" sz="1900" i="1" dirty="0">
                <a:solidFill>
                  <a:schemeClr val="tx1"/>
                </a:solidFill>
              </a:rPr>
              <a:t>="link1.html" class="</a:t>
            </a:r>
            <a:r>
              <a:rPr lang="en-US" sz="1900" i="1" dirty="0" err="1">
                <a:solidFill>
                  <a:schemeClr val="tx1"/>
                </a:solidFill>
              </a:rPr>
              <a:t>link_one</a:t>
            </a:r>
            <a:r>
              <a:rPr lang="en-US" sz="1900" i="1" dirty="0">
                <a:solidFill>
                  <a:schemeClr val="tx1"/>
                </a:solidFill>
              </a:rPr>
              <a:t>"&gt;Link Number One&lt;/a&gt;&lt;/</a:t>
            </a:r>
            <a:r>
              <a:rPr lang="en-US" sz="1900" i="1" dirty="0" err="1">
                <a:solidFill>
                  <a:schemeClr val="tx1"/>
                </a:solidFill>
              </a:rPr>
              <a:t>li</a:t>
            </a:r>
            <a:r>
              <a:rPr lang="en-US" sz="1900" i="1" dirty="0">
                <a:solidFill>
                  <a:schemeClr val="tx1"/>
                </a:solidFill>
              </a:rPr>
              <a:t>&gt;</a:t>
            </a:r>
            <a:endParaRPr lang="en-US" sz="1900" dirty="0">
              <a:solidFill>
                <a:schemeClr val="tx1"/>
              </a:solidFill>
            </a:endParaRPr>
          </a:p>
          <a:p>
            <a:pPr lvl="1">
              <a:buNone/>
            </a:pPr>
            <a:r>
              <a:rPr lang="en-US" sz="1900" i="1" dirty="0">
                <a:solidFill>
                  <a:schemeClr val="tx1"/>
                </a:solidFill>
              </a:rPr>
              <a:t>	&lt;</a:t>
            </a:r>
            <a:r>
              <a:rPr lang="en-US" sz="1900" i="1" dirty="0" err="1">
                <a:solidFill>
                  <a:schemeClr val="tx1"/>
                </a:solidFill>
              </a:rPr>
              <a:t>li</a:t>
            </a:r>
            <a:r>
              <a:rPr lang="en-US" sz="1900" i="1" dirty="0">
                <a:solidFill>
                  <a:schemeClr val="tx1"/>
                </a:solidFill>
              </a:rPr>
              <a:t>&gt;&lt;a </a:t>
            </a:r>
            <a:r>
              <a:rPr lang="en-US" sz="1900" i="1" dirty="0" err="1">
                <a:solidFill>
                  <a:schemeClr val="tx1"/>
                </a:solidFill>
              </a:rPr>
              <a:t>href</a:t>
            </a:r>
            <a:r>
              <a:rPr lang="en-US" sz="1900" i="1" dirty="0">
                <a:solidFill>
                  <a:schemeClr val="tx1"/>
                </a:solidFill>
              </a:rPr>
              <a:t>="link2.html"&gt;Link Number Two&lt;/a&gt;&lt;/</a:t>
            </a:r>
            <a:r>
              <a:rPr lang="en-US" sz="1900" i="1" dirty="0" err="1">
                <a:solidFill>
                  <a:schemeClr val="tx1"/>
                </a:solidFill>
              </a:rPr>
              <a:t>li</a:t>
            </a:r>
            <a:r>
              <a:rPr lang="en-US" sz="1900" i="1" dirty="0">
                <a:solidFill>
                  <a:schemeClr val="tx1"/>
                </a:solidFill>
              </a:rPr>
              <a:t>&gt;</a:t>
            </a:r>
            <a:endParaRPr lang="en-US" sz="1900" dirty="0">
              <a:solidFill>
                <a:schemeClr val="tx1"/>
              </a:solidFill>
            </a:endParaRPr>
          </a:p>
          <a:p>
            <a:pPr lvl="1">
              <a:buNone/>
            </a:pPr>
            <a:r>
              <a:rPr lang="en-US" sz="1900" i="1" dirty="0">
                <a:solidFill>
                  <a:schemeClr val="tx1"/>
                </a:solidFill>
              </a:rPr>
              <a:t>	&lt;</a:t>
            </a:r>
            <a:r>
              <a:rPr lang="en-US" sz="1900" i="1" dirty="0" err="1">
                <a:solidFill>
                  <a:schemeClr val="tx1"/>
                </a:solidFill>
              </a:rPr>
              <a:t>li</a:t>
            </a:r>
            <a:r>
              <a:rPr lang="en-US" sz="1900" i="1" dirty="0">
                <a:solidFill>
                  <a:schemeClr val="tx1"/>
                </a:solidFill>
              </a:rPr>
              <a:t>&gt;&lt;a </a:t>
            </a:r>
            <a:r>
              <a:rPr lang="en-US" sz="1900" i="1" dirty="0" err="1">
                <a:solidFill>
                  <a:schemeClr val="tx1"/>
                </a:solidFill>
              </a:rPr>
              <a:t>href</a:t>
            </a:r>
            <a:r>
              <a:rPr lang="en-US" sz="1900" i="1" dirty="0">
                <a:solidFill>
                  <a:schemeClr val="tx1"/>
                </a:solidFill>
              </a:rPr>
              <a:t>="link3.html"&gt;Link Number Three&lt;/a&gt;&lt;/</a:t>
            </a:r>
            <a:r>
              <a:rPr lang="en-US" sz="1900" i="1" dirty="0" err="1">
                <a:solidFill>
                  <a:schemeClr val="tx1"/>
                </a:solidFill>
              </a:rPr>
              <a:t>li</a:t>
            </a:r>
            <a:r>
              <a:rPr lang="en-US" sz="1900" i="1" dirty="0">
                <a:solidFill>
                  <a:schemeClr val="tx1"/>
                </a:solidFill>
              </a:rPr>
              <a:t>&gt;</a:t>
            </a:r>
            <a:endParaRPr lang="en-US" sz="1900" dirty="0">
              <a:solidFill>
                <a:schemeClr val="tx1"/>
              </a:solidFill>
            </a:endParaRPr>
          </a:p>
          <a:p>
            <a:pPr lvl="1">
              <a:buNone/>
            </a:pPr>
            <a:r>
              <a:rPr lang="en-US" sz="1900" i="1" dirty="0">
                <a:solidFill>
                  <a:schemeClr val="tx1"/>
                </a:solidFill>
              </a:rPr>
              <a:t>	&lt;</a:t>
            </a:r>
            <a:r>
              <a:rPr lang="en-US" sz="1900" i="1" dirty="0" err="1">
                <a:solidFill>
                  <a:schemeClr val="tx1"/>
                </a:solidFill>
              </a:rPr>
              <a:t>li</a:t>
            </a:r>
            <a:r>
              <a:rPr lang="en-US" sz="1900" i="1" dirty="0">
                <a:solidFill>
                  <a:schemeClr val="tx1"/>
                </a:solidFill>
              </a:rPr>
              <a:t>&gt;&lt;a </a:t>
            </a:r>
            <a:r>
              <a:rPr lang="en-US" sz="1900" i="1" dirty="0" err="1">
                <a:solidFill>
                  <a:schemeClr val="tx1"/>
                </a:solidFill>
              </a:rPr>
              <a:t>href</a:t>
            </a:r>
            <a:r>
              <a:rPr lang="en-US" sz="1900" i="1" dirty="0">
                <a:solidFill>
                  <a:schemeClr val="tx1"/>
                </a:solidFill>
              </a:rPr>
              <a:t>="link4.html"&gt;Link Number Four&lt;/a&gt;&lt;/</a:t>
            </a:r>
            <a:r>
              <a:rPr lang="en-US" sz="1900" i="1" dirty="0" err="1">
                <a:solidFill>
                  <a:schemeClr val="tx1"/>
                </a:solidFill>
              </a:rPr>
              <a:t>li</a:t>
            </a:r>
            <a:r>
              <a:rPr lang="en-US" sz="1900" i="1" dirty="0">
                <a:solidFill>
                  <a:schemeClr val="tx1"/>
                </a:solidFill>
              </a:rPr>
              <a:t>&gt;</a:t>
            </a:r>
            <a:endParaRPr lang="en-US" sz="1900" dirty="0">
              <a:solidFill>
                <a:schemeClr val="tx1"/>
              </a:solidFill>
            </a:endParaRPr>
          </a:p>
          <a:p>
            <a:pPr lvl="1">
              <a:buNone/>
            </a:pPr>
            <a:r>
              <a:rPr lang="en-US" sz="1900" i="1" dirty="0">
                <a:solidFill>
                  <a:schemeClr val="tx1"/>
                </a:solidFill>
              </a:rPr>
              <a:t>	&lt;</a:t>
            </a:r>
            <a:r>
              <a:rPr lang="en-US" sz="1900" i="1" dirty="0" err="1">
                <a:solidFill>
                  <a:schemeClr val="tx1"/>
                </a:solidFill>
              </a:rPr>
              <a:t>li</a:t>
            </a:r>
            <a:r>
              <a:rPr lang="en-US" sz="1900" i="1" dirty="0">
                <a:solidFill>
                  <a:schemeClr val="tx1"/>
                </a:solidFill>
              </a:rPr>
              <a:t>&gt;&lt;a </a:t>
            </a:r>
            <a:r>
              <a:rPr lang="en-US" sz="1900" i="1" dirty="0" err="1">
                <a:solidFill>
                  <a:schemeClr val="tx1"/>
                </a:solidFill>
              </a:rPr>
              <a:t>href</a:t>
            </a:r>
            <a:r>
              <a:rPr lang="en-US" sz="1900" i="1" dirty="0">
                <a:solidFill>
                  <a:schemeClr val="tx1"/>
                </a:solidFill>
              </a:rPr>
              <a:t>="link5.html" id="link_5" </a:t>
            </a:r>
            <a:r>
              <a:rPr lang="en-US" sz="1900" i="1" dirty="0" err="1">
                <a:solidFill>
                  <a:schemeClr val="tx1"/>
                </a:solidFill>
              </a:rPr>
              <a:t>rel</a:t>
            </a:r>
            <a:r>
              <a:rPr lang="en-US" sz="1900" i="1" dirty="0">
                <a:solidFill>
                  <a:schemeClr val="tx1"/>
                </a:solidFill>
              </a:rPr>
              <a:t>="external"&gt;Link Number Five&lt;/a&gt;&lt;/</a:t>
            </a:r>
            <a:r>
              <a:rPr lang="en-US" sz="1900" i="1" dirty="0" err="1">
                <a:solidFill>
                  <a:schemeClr val="tx1"/>
                </a:solidFill>
              </a:rPr>
              <a:t>li</a:t>
            </a:r>
            <a:r>
              <a:rPr lang="en-US" sz="1900" i="1" dirty="0">
                <a:solidFill>
                  <a:schemeClr val="tx1"/>
                </a:solidFill>
              </a:rPr>
              <a:t>&gt;</a:t>
            </a:r>
            <a:endParaRPr lang="en-US" sz="1900" dirty="0">
              <a:solidFill>
                <a:schemeClr val="tx1"/>
              </a:solidFill>
            </a:endParaRPr>
          </a:p>
          <a:p>
            <a:pPr lvl="1">
              <a:buNone/>
            </a:pPr>
            <a:r>
              <a:rPr lang="en-US" sz="1900" i="1" dirty="0">
                <a:solidFill>
                  <a:schemeClr val="tx1"/>
                </a:solidFill>
              </a:rPr>
              <a:t>&lt;/</a:t>
            </a:r>
            <a:r>
              <a:rPr lang="en-US" sz="1900" i="1" dirty="0" err="1">
                <a:solidFill>
                  <a:schemeClr val="tx1"/>
                </a:solidFill>
              </a:rPr>
              <a:t>ul</a:t>
            </a:r>
            <a:r>
              <a:rPr lang="en-US" sz="1900" i="1" dirty="0">
                <a:solidFill>
                  <a:schemeClr val="tx1"/>
                </a:solidFill>
              </a:rPr>
              <a:t>&gt;</a:t>
            </a:r>
          </a:p>
          <a:p>
            <a:pPr lvl="1">
              <a:buNone/>
            </a:pPr>
            <a:r>
              <a:rPr lang="en-US" sz="1900" i="1" dirty="0" err="1">
                <a:solidFill>
                  <a:schemeClr val="tx1"/>
                </a:solidFill>
              </a:rPr>
              <a:t>var</a:t>
            </a:r>
            <a:r>
              <a:rPr lang="en-US" sz="1900" i="1" dirty="0">
                <a:solidFill>
                  <a:schemeClr val="tx1"/>
                </a:solidFill>
              </a:rPr>
              <a:t> </a:t>
            </a:r>
            <a:r>
              <a:rPr lang="en-US" sz="1900" i="1" dirty="0" err="1">
                <a:solidFill>
                  <a:schemeClr val="tx1"/>
                </a:solidFill>
              </a:rPr>
              <a:t>myLinkFive</a:t>
            </a:r>
            <a:r>
              <a:rPr lang="en-US" sz="1900" i="1" dirty="0">
                <a:solidFill>
                  <a:schemeClr val="tx1"/>
                </a:solidFill>
              </a:rPr>
              <a:t> = </a:t>
            </a:r>
            <a:r>
              <a:rPr lang="en-US" sz="1900" i="1" dirty="0" err="1">
                <a:solidFill>
                  <a:schemeClr val="tx1"/>
                </a:solidFill>
              </a:rPr>
              <a:t>document.getElementById</a:t>
            </a:r>
            <a:r>
              <a:rPr lang="en-US" sz="1900" i="1" dirty="0">
                <a:solidFill>
                  <a:schemeClr val="tx1"/>
                </a:solidFill>
              </a:rPr>
              <a:t>("link_5");</a:t>
            </a:r>
          </a:p>
          <a:p>
            <a:pPr lvl="1">
              <a:buNone/>
            </a:pPr>
            <a:r>
              <a:rPr lang="en-US" sz="1900" i="1" dirty="0" err="1">
                <a:solidFill>
                  <a:schemeClr val="tx1"/>
                </a:solidFill>
              </a:rPr>
              <a:t>myLinkFive.setAttribute</a:t>
            </a:r>
            <a:r>
              <a:rPr lang="en-US" sz="1900" i="1" dirty="0">
                <a:solidFill>
                  <a:schemeClr val="tx1"/>
                </a:solidFill>
              </a:rPr>
              <a:t>("</a:t>
            </a:r>
            <a:r>
              <a:rPr lang="en-US" sz="1900" i="1" dirty="0" err="1">
                <a:solidFill>
                  <a:schemeClr val="tx1"/>
                </a:solidFill>
              </a:rPr>
              <a:t>rel</a:t>
            </a:r>
            <a:r>
              <a:rPr lang="en-US" sz="1900" i="1" dirty="0">
                <a:solidFill>
                  <a:schemeClr val="tx1"/>
                </a:solidFill>
              </a:rPr>
              <a:t>", "</a:t>
            </a:r>
            <a:r>
              <a:rPr lang="en-US" sz="1900" i="1" dirty="0" err="1">
                <a:solidFill>
                  <a:schemeClr val="tx1"/>
                </a:solidFill>
              </a:rPr>
              <a:t>nofollow</a:t>
            </a:r>
            <a:r>
              <a:rPr lang="en-US" sz="1900" i="1" dirty="0">
                <a:solidFill>
                  <a:schemeClr val="tx1"/>
                </a:solidFill>
              </a:rPr>
              <a:t>");</a:t>
            </a:r>
          </a:p>
          <a:p>
            <a:r>
              <a:rPr lang="en-US" sz="2100" b="1" i="1" dirty="0"/>
              <a:t>An attribute can not only be changed, but it can be added too</a:t>
            </a:r>
            <a:endParaRPr lang="en-US" b="1" i="1" dirty="0">
              <a:solidFill>
                <a:schemeClr val="tx1"/>
              </a:solidFill>
            </a:endParaRPr>
          </a:p>
        </p:txBody>
      </p:sp>
    </p:spTree>
    <p:extLst>
      <p:ext uri="{BB962C8B-B14F-4D97-AF65-F5344CB8AC3E}">
        <p14:creationId xmlns:p14="http://schemas.microsoft.com/office/powerpoint/2010/main" val="514803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SetAttribute</a:t>
            </a:r>
            <a:r>
              <a:rPr lang="en-US" b="1" dirty="0"/>
              <a:t> in </a:t>
            </a:r>
            <a:r>
              <a:rPr lang="en-US" b="1" dirty="0" err="1"/>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23</a:t>
            </a:fld>
            <a:endParaRPr lang="en-US"/>
          </a:p>
        </p:txBody>
      </p:sp>
      <p:sp>
        <p:nvSpPr>
          <p:cNvPr id="4" name="Content Placeholder 3"/>
          <p:cNvSpPr>
            <a:spLocks noGrp="1"/>
          </p:cNvSpPr>
          <p:nvPr>
            <p:ph sz="quarter" idx="1"/>
          </p:nvPr>
        </p:nvSpPr>
        <p:spPr>
          <a:xfrm>
            <a:off x="152400" y="1527048"/>
            <a:ext cx="8763000" cy="4873752"/>
          </a:xfrm>
        </p:spPr>
        <p:txBody>
          <a:bodyPr>
            <a:normAutofit/>
          </a:bodyPr>
          <a:lstStyle/>
          <a:p>
            <a:r>
              <a:rPr lang="en-US" b="1" dirty="0"/>
              <a:t>.</a:t>
            </a:r>
            <a:r>
              <a:rPr lang="en-US" dirty="0"/>
              <a:t> </a:t>
            </a:r>
            <a:r>
              <a:rPr lang="en-US" b="1" dirty="0" err="1"/>
              <a:t>attr</a:t>
            </a:r>
            <a:r>
              <a:rPr lang="en-US" b="1" dirty="0"/>
              <a:t>(‘</a:t>
            </a:r>
            <a:r>
              <a:rPr lang="en-US" b="1" dirty="0" err="1"/>
              <a:t>attribute_name</a:t>
            </a:r>
            <a:r>
              <a:rPr lang="en-US" b="1" dirty="0"/>
              <a:t>’, ‘</a:t>
            </a:r>
            <a:r>
              <a:rPr lang="en-US" b="1" dirty="0" err="1"/>
              <a:t>attribute_value</a:t>
            </a:r>
            <a:r>
              <a:rPr lang="en-US" b="1" dirty="0"/>
              <a:t>’)</a:t>
            </a:r>
          </a:p>
          <a:p>
            <a:r>
              <a:rPr lang="en-US" sz="2400" b="1" dirty="0"/>
              <a:t>Example</a:t>
            </a:r>
          </a:p>
          <a:p>
            <a:pPr lvl="1">
              <a:buNone/>
            </a:pPr>
            <a:r>
              <a:rPr lang="en-US" sz="1800" i="1" dirty="0">
                <a:solidFill>
                  <a:schemeClr val="tx1"/>
                </a:solidFill>
              </a:rPr>
              <a:t>&lt;</a:t>
            </a:r>
            <a:r>
              <a:rPr lang="en-US" sz="1800" i="1" dirty="0" err="1">
                <a:solidFill>
                  <a:schemeClr val="tx1"/>
                </a:solidFill>
              </a:rPr>
              <a:t>ul</a:t>
            </a:r>
            <a:r>
              <a:rPr lang="en-US" sz="1800" i="1" dirty="0">
                <a:solidFill>
                  <a:schemeClr val="tx1"/>
                </a:solidFill>
              </a:rPr>
              <a:t> id="list"&gt;</a:t>
            </a:r>
            <a:endParaRPr lang="en-US" sz="1800" dirty="0">
              <a:solidFill>
                <a:schemeClr val="tx1"/>
              </a:solidFill>
            </a:endParaRPr>
          </a:p>
          <a:p>
            <a:pPr lvl="1">
              <a:buNone/>
            </a:pPr>
            <a:r>
              <a:rPr lang="en-US" sz="1800" i="1" dirty="0">
                <a:solidFill>
                  <a:schemeClr val="tx1"/>
                </a:solidFill>
              </a:rPr>
              <a:t>	&lt;</a:t>
            </a:r>
            <a:r>
              <a:rPr lang="en-US" sz="1800" i="1" dirty="0" err="1">
                <a:solidFill>
                  <a:schemeClr val="tx1"/>
                </a:solidFill>
              </a:rPr>
              <a:t>li</a:t>
            </a:r>
            <a:r>
              <a:rPr lang="en-US" sz="1800" i="1" dirty="0">
                <a:solidFill>
                  <a:schemeClr val="tx1"/>
                </a:solidFill>
              </a:rPr>
              <a:t>&gt;&lt;a </a:t>
            </a:r>
            <a:r>
              <a:rPr lang="en-US" sz="1800" i="1" dirty="0" err="1">
                <a:solidFill>
                  <a:schemeClr val="tx1"/>
                </a:solidFill>
              </a:rPr>
              <a:t>href</a:t>
            </a:r>
            <a:r>
              <a:rPr lang="en-US" sz="1800" i="1" dirty="0">
                <a:solidFill>
                  <a:schemeClr val="tx1"/>
                </a:solidFill>
              </a:rPr>
              <a:t>="link1.html" class="</a:t>
            </a:r>
            <a:r>
              <a:rPr lang="en-US" sz="1800" i="1" dirty="0" err="1">
                <a:solidFill>
                  <a:schemeClr val="tx1"/>
                </a:solidFill>
              </a:rPr>
              <a:t>link_one</a:t>
            </a:r>
            <a:r>
              <a:rPr lang="en-US" sz="1800" i="1" dirty="0">
                <a:solidFill>
                  <a:schemeClr val="tx1"/>
                </a:solidFill>
              </a:rPr>
              <a:t>"&gt;Link Number One&lt;/a&gt;&lt;/</a:t>
            </a:r>
            <a:r>
              <a:rPr lang="en-US" sz="1800" i="1" dirty="0" err="1">
                <a:solidFill>
                  <a:schemeClr val="tx1"/>
                </a:solidFill>
              </a:rPr>
              <a:t>li</a:t>
            </a:r>
            <a:r>
              <a:rPr lang="en-US" sz="1800" i="1" dirty="0">
                <a:solidFill>
                  <a:schemeClr val="tx1"/>
                </a:solidFill>
              </a:rPr>
              <a:t>&gt;</a:t>
            </a:r>
            <a:endParaRPr lang="en-US" sz="1800" dirty="0">
              <a:solidFill>
                <a:schemeClr val="tx1"/>
              </a:solidFill>
            </a:endParaRPr>
          </a:p>
          <a:p>
            <a:pPr lvl="1">
              <a:buNone/>
            </a:pPr>
            <a:r>
              <a:rPr lang="en-US" sz="1800" i="1" dirty="0">
                <a:solidFill>
                  <a:schemeClr val="tx1"/>
                </a:solidFill>
              </a:rPr>
              <a:t>	&lt;</a:t>
            </a:r>
            <a:r>
              <a:rPr lang="en-US" sz="1800" i="1" dirty="0" err="1">
                <a:solidFill>
                  <a:schemeClr val="tx1"/>
                </a:solidFill>
              </a:rPr>
              <a:t>li</a:t>
            </a:r>
            <a:r>
              <a:rPr lang="en-US" sz="1800" i="1" dirty="0">
                <a:solidFill>
                  <a:schemeClr val="tx1"/>
                </a:solidFill>
              </a:rPr>
              <a:t>&gt;&lt;a </a:t>
            </a:r>
            <a:r>
              <a:rPr lang="en-US" sz="1800" i="1" dirty="0" err="1">
                <a:solidFill>
                  <a:schemeClr val="tx1"/>
                </a:solidFill>
              </a:rPr>
              <a:t>href</a:t>
            </a:r>
            <a:r>
              <a:rPr lang="en-US" sz="1800" i="1" dirty="0">
                <a:solidFill>
                  <a:schemeClr val="tx1"/>
                </a:solidFill>
              </a:rPr>
              <a:t>="link2.html"&gt;Link Number Two&lt;/a&gt;&lt;/</a:t>
            </a:r>
            <a:r>
              <a:rPr lang="en-US" sz="1800" i="1" dirty="0" err="1">
                <a:solidFill>
                  <a:schemeClr val="tx1"/>
                </a:solidFill>
              </a:rPr>
              <a:t>li</a:t>
            </a:r>
            <a:r>
              <a:rPr lang="en-US" sz="1800" i="1" dirty="0">
                <a:solidFill>
                  <a:schemeClr val="tx1"/>
                </a:solidFill>
              </a:rPr>
              <a:t>&gt;</a:t>
            </a:r>
            <a:endParaRPr lang="en-US" sz="1800" dirty="0">
              <a:solidFill>
                <a:schemeClr val="tx1"/>
              </a:solidFill>
            </a:endParaRPr>
          </a:p>
          <a:p>
            <a:pPr lvl="1">
              <a:buNone/>
            </a:pPr>
            <a:r>
              <a:rPr lang="en-US" sz="1800" i="1" dirty="0">
                <a:solidFill>
                  <a:schemeClr val="tx1"/>
                </a:solidFill>
              </a:rPr>
              <a:t>	&lt;</a:t>
            </a:r>
            <a:r>
              <a:rPr lang="en-US" sz="1800" i="1" dirty="0" err="1">
                <a:solidFill>
                  <a:schemeClr val="tx1"/>
                </a:solidFill>
              </a:rPr>
              <a:t>li</a:t>
            </a:r>
            <a:r>
              <a:rPr lang="en-US" sz="1800" i="1" dirty="0">
                <a:solidFill>
                  <a:schemeClr val="tx1"/>
                </a:solidFill>
              </a:rPr>
              <a:t>&gt;&lt;a </a:t>
            </a:r>
            <a:r>
              <a:rPr lang="en-US" sz="1800" i="1" dirty="0" err="1">
                <a:solidFill>
                  <a:schemeClr val="tx1"/>
                </a:solidFill>
              </a:rPr>
              <a:t>href</a:t>
            </a:r>
            <a:r>
              <a:rPr lang="en-US" sz="1800" i="1" dirty="0">
                <a:solidFill>
                  <a:schemeClr val="tx1"/>
                </a:solidFill>
              </a:rPr>
              <a:t>="link3.html"&gt;Link Number Three&lt;/a&gt;&lt;/</a:t>
            </a:r>
            <a:r>
              <a:rPr lang="en-US" sz="1800" i="1" dirty="0" err="1">
                <a:solidFill>
                  <a:schemeClr val="tx1"/>
                </a:solidFill>
              </a:rPr>
              <a:t>li</a:t>
            </a:r>
            <a:r>
              <a:rPr lang="en-US" sz="1800" i="1" dirty="0">
                <a:solidFill>
                  <a:schemeClr val="tx1"/>
                </a:solidFill>
              </a:rPr>
              <a:t>&gt;</a:t>
            </a:r>
            <a:endParaRPr lang="en-US" sz="1800" dirty="0">
              <a:solidFill>
                <a:schemeClr val="tx1"/>
              </a:solidFill>
            </a:endParaRPr>
          </a:p>
          <a:p>
            <a:pPr lvl="1">
              <a:buNone/>
            </a:pPr>
            <a:r>
              <a:rPr lang="en-US" sz="1800" i="1" dirty="0">
                <a:solidFill>
                  <a:schemeClr val="tx1"/>
                </a:solidFill>
              </a:rPr>
              <a:t>	&lt;</a:t>
            </a:r>
            <a:r>
              <a:rPr lang="en-US" sz="1800" i="1" dirty="0" err="1">
                <a:solidFill>
                  <a:schemeClr val="tx1"/>
                </a:solidFill>
              </a:rPr>
              <a:t>li</a:t>
            </a:r>
            <a:r>
              <a:rPr lang="en-US" sz="1800" i="1" dirty="0">
                <a:solidFill>
                  <a:schemeClr val="tx1"/>
                </a:solidFill>
              </a:rPr>
              <a:t>&gt;&lt;a </a:t>
            </a:r>
            <a:r>
              <a:rPr lang="en-US" sz="1800" i="1" dirty="0" err="1">
                <a:solidFill>
                  <a:schemeClr val="tx1"/>
                </a:solidFill>
              </a:rPr>
              <a:t>href</a:t>
            </a:r>
            <a:r>
              <a:rPr lang="en-US" sz="1800" i="1" dirty="0">
                <a:solidFill>
                  <a:schemeClr val="tx1"/>
                </a:solidFill>
              </a:rPr>
              <a:t>="link4.html"&gt;Link Number Four&lt;/a&gt;&lt;/</a:t>
            </a:r>
            <a:r>
              <a:rPr lang="en-US" sz="1800" i="1" dirty="0" err="1">
                <a:solidFill>
                  <a:schemeClr val="tx1"/>
                </a:solidFill>
              </a:rPr>
              <a:t>li</a:t>
            </a:r>
            <a:r>
              <a:rPr lang="en-US" sz="1800" i="1" dirty="0">
                <a:solidFill>
                  <a:schemeClr val="tx1"/>
                </a:solidFill>
              </a:rPr>
              <a:t>&gt;</a:t>
            </a:r>
            <a:endParaRPr lang="en-US" sz="1800" dirty="0">
              <a:solidFill>
                <a:schemeClr val="tx1"/>
              </a:solidFill>
            </a:endParaRPr>
          </a:p>
          <a:p>
            <a:pPr lvl="1">
              <a:buNone/>
            </a:pPr>
            <a:r>
              <a:rPr lang="en-US" sz="1800" i="1" dirty="0">
                <a:solidFill>
                  <a:schemeClr val="tx1"/>
                </a:solidFill>
              </a:rPr>
              <a:t>	&lt;</a:t>
            </a:r>
            <a:r>
              <a:rPr lang="en-US" sz="1800" i="1" dirty="0" err="1">
                <a:solidFill>
                  <a:schemeClr val="tx1"/>
                </a:solidFill>
              </a:rPr>
              <a:t>li</a:t>
            </a:r>
            <a:r>
              <a:rPr lang="en-US" sz="1800" i="1" dirty="0">
                <a:solidFill>
                  <a:schemeClr val="tx1"/>
                </a:solidFill>
              </a:rPr>
              <a:t>&gt;&lt;a </a:t>
            </a:r>
            <a:r>
              <a:rPr lang="en-US" sz="1800" i="1" dirty="0" err="1">
                <a:solidFill>
                  <a:schemeClr val="tx1"/>
                </a:solidFill>
              </a:rPr>
              <a:t>href</a:t>
            </a:r>
            <a:r>
              <a:rPr lang="en-US" sz="1800" i="1" dirty="0">
                <a:solidFill>
                  <a:schemeClr val="tx1"/>
                </a:solidFill>
              </a:rPr>
              <a:t>="link5.html" id="link_5" </a:t>
            </a:r>
            <a:r>
              <a:rPr lang="en-US" sz="1800" i="1" dirty="0" err="1">
                <a:solidFill>
                  <a:schemeClr val="tx1"/>
                </a:solidFill>
              </a:rPr>
              <a:t>rel</a:t>
            </a:r>
            <a:r>
              <a:rPr lang="en-US" sz="1800" i="1" dirty="0">
                <a:solidFill>
                  <a:schemeClr val="tx1"/>
                </a:solidFill>
              </a:rPr>
              <a:t>="external"&gt;Link Number Five&lt;/a&gt;&lt;/</a:t>
            </a:r>
            <a:r>
              <a:rPr lang="en-US" sz="1800" i="1" dirty="0" err="1">
                <a:solidFill>
                  <a:schemeClr val="tx1"/>
                </a:solidFill>
              </a:rPr>
              <a:t>li</a:t>
            </a:r>
            <a:r>
              <a:rPr lang="en-US" sz="1800" i="1" dirty="0">
                <a:solidFill>
                  <a:schemeClr val="tx1"/>
                </a:solidFill>
              </a:rPr>
              <a:t>&gt;</a:t>
            </a:r>
          </a:p>
          <a:p>
            <a:pPr lvl="1">
              <a:buNone/>
            </a:pPr>
            <a:r>
              <a:rPr lang="en-US" sz="1800" i="1" dirty="0">
                <a:solidFill>
                  <a:schemeClr val="tx1"/>
                </a:solidFill>
              </a:rPr>
              <a:t>&lt;/</a:t>
            </a:r>
            <a:r>
              <a:rPr lang="en-US" sz="1800" i="1" dirty="0" err="1">
                <a:solidFill>
                  <a:schemeClr val="tx1"/>
                </a:solidFill>
              </a:rPr>
              <a:t>ul</a:t>
            </a:r>
            <a:r>
              <a:rPr lang="en-US" sz="1800" i="1" dirty="0">
                <a:solidFill>
                  <a:schemeClr val="tx1"/>
                </a:solidFill>
              </a:rPr>
              <a:t>&gt; </a:t>
            </a:r>
            <a:r>
              <a:rPr lang="en-US" sz="1800" dirty="0">
                <a:solidFill>
                  <a:schemeClr val="tx1"/>
                </a:solidFill>
              </a:rPr>
              <a:t>	</a:t>
            </a:r>
          </a:p>
          <a:p>
            <a:pPr lvl="1">
              <a:buNone/>
            </a:pPr>
            <a:r>
              <a:rPr lang="en-US" sz="1800" dirty="0">
                <a:solidFill>
                  <a:schemeClr val="tx1"/>
                </a:solidFill>
              </a:rPr>
              <a:t>$('.</a:t>
            </a:r>
            <a:r>
              <a:rPr lang="en-US" sz="1800" i="1" dirty="0">
                <a:solidFill>
                  <a:schemeClr val="tx1"/>
                </a:solidFill>
              </a:rPr>
              <a:t> link_5 </a:t>
            </a:r>
            <a:r>
              <a:rPr lang="en-US" sz="1800" dirty="0">
                <a:solidFill>
                  <a:schemeClr val="tx1"/>
                </a:solidFill>
              </a:rPr>
              <a:t>').</a:t>
            </a:r>
            <a:r>
              <a:rPr lang="en-US" sz="1800" dirty="0" err="1">
                <a:solidFill>
                  <a:schemeClr val="tx1"/>
                </a:solidFill>
              </a:rPr>
              <a:t>attr</a:t>
            </a:r>
            <a:r>
              <a:rPr lang="en-US" sz="1800" dirty="0">
                <a:solidFill>
                  <a:schemeClr val="tx1"/>
                </a:solidFill>
              </a:rPr>
              <a:t> (‘</a:t>
            </a:r>
            <a:r>
              <a:rPr lang="en-US" sz="1800" dirty="0" err="1">
                <a:solidFill>
                  <a:schemeClr val="tx1"/>
                </a:solidFill>
              </a:rPr>
              <a:t>rel</a:t>
            </a:r>
            <a:r>
              <a:rPr lang="en-US" sz="1800" dirty="0">
                <a:solidFill>
                  <a:schemeClr val="tx1"/>
                </a:solidFill>
              </a:rPr>
              <a:t>‘, ‘</a:t>
            </a:r>
            <a:r>
              <a:rPr lang="en-US" sz="1800" i="1" dirty="0" err="1">
                <a:solidFill>
                  <a:schemeClr val="tx1"/>
                </a:solidFill>
              </a:rPr>
              <a:t>nofollow</a:t>
            </a:r>
            <a:r>
              <a:rPr lang="en-US" sz="1800" dirty="0">
                <a:solidFill>
                  <a:schemeClr val="tx1"/>
                </a:solidFill>
              </a:rPr>
              <a:t>’);</a:t>
            </a:r>
          </a:p>
          <a:p>
            <a:pPr lvl="1">
              <a:buNone/>
            </a:pPr>
            <a:endParaRPr lang="en-US" sz="1800" dirty="0">
              <a:solidFill>
                <a:schemeClr val="tx1"/>
              </a:solidFill>
            </a:endParaRPr>
          </a:p>
        </p:txBody>
      </p:sp>
    </p:spTree>
    <p:extLst>
      <p:ext uri="{BB962C8B-B14F-4D97-AF65-F5344CB8AC3E}">
        <p14:creationId xmlns:p14="http://schemas.microsoft.com/office/powerpoint/2010/main" val="3783688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Document Forms</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24</a:t>
            </a:fld>
            <a:endParaRPr lang="en-US"/>
          </a:p>
        </p:txBody>
      </p:sp>
      <p:sp>
        <p:nvSpPr>
          <p:cNvPr id="4" name="Content Placeholder 3"/>
          <p:cNvSpPr>
            <a:spLocks noGrp="1"/>
          </p:cNvSpPr>
          <p:nvPr>
            <p:ph sz="quarter" idx="1"/>
          </p:nvPr>
        </p:nvSpPr>
        <p:spPr>
          <a:xfrm>
            <a:off x="152400" y="1527048"/>
            <a:ext cx="8763000" cy="4572000"/>
          </a:xfrm>
        </p:spPr>
        <p:txBody>
          <a:bodyPr/>
          <a:lstStyle/>
          <a:p>
            <a:r>
              <a:rPr lang="en-US" dirty="0"/>
              <a:t>Almost every website will have a form of some sort on it. </a:t>
            </a:r>
          </a:p>
          <a:p>
            <a:r>
              <a:rPr lang="en-US" dirty="0"/>
              <a:t>While you can access a form or form element directly using </a:t>
            </a:r>
            <a:r>
              <a:rPr lang="en-US" dirty="0" err="1"/>
              <a:t>getElementById</a:t>
            </a:r>
            <a:r>
              <a:rPr lang="en-US" dirty="0"/>
              <a:t> or another method mentioned above, the best way to access any given form is using the </a:t>
            </a:r>
            <a:r>
              <a:rPr lang="en-US" dirty="0" err="1"/>
              <a:t>document.forms</a:t>
            </a:r>
            <a:r>
              <a:rPr lang="en-US" dirty="0"/>
              <a:t> syntax, which is basically accessing the "forms" collection of the document object.</a:t>
            </a:r>
          </a:p>
          <a:p>
            <a:r>
              <a:rPr lang="en-US" dirty="0">
                <a:hlinkClick r:id="rId2"/>
              </a:rPr>
              <a:t>http://www.quirksmode.org/js/forms.html</a:t>
            </a:r>
            <a:endParaRPr lang="en-US" dirty="0"/>
          </a:p>
        </p:txBody>
      </p:sp>
    </p:spTree>
    <p:extLst>
      <p:ext uri="{BB962C8B-B14F-4D97-AF65-F5344CB8AC3E}">
        <p14:creationId xmlns:p14="http://schemas.microsoft.com/office/powerpoint/2010/main" val="12099226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InnerHTML</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25</a:t>
            </a:fld>
            <a:endParaRPr lang="en-US"/>
          </a:p>
        </p:txBody>
      </p:sp>
      <p:sp>
        <p:nvSpPr>
          <p:cNvPr id="4" name="Content Placeholder 3"/>
          <p:cNvSpPr>
            <a:spLocks noGrp="1"/>
          </p:cNvSpPr>
          <p:nvPr>
            <p:ph sz="quarter" idx="1"/>
          </p:nvPr>
        </p:nvSpPr>
        <p:spPr>
          <a:xfrm>
            <a:off x="185928" y="1527048"/>
            <a:ext cx="8805672" cy="5026152"/>
          </a:xfrm>
        </p:spPr>
        <p:txBody>
          <a:bodyPr>
            <a:normAutofit/>
          </a:bodyPr>
          <a:lstStyle/>
          <a:p>
            <a:r>
              <a:rPr lang="en-US" dirty="0"/>
              <a:t>The </a:t>
            </a:r>
            <a:r>
              <a:rPr lang="en-US" dirty="0" err="1"/>
              <a:t>innerHTML</a:t>
            </a:r>
            <a:r>
              <a:rPr lang="en-US" dirty="0"/>
              <a:t> property can be used to modify your document's HTML on the fly.</a:t>
            </a:r>
          </a:p>
          <a:p>
            <a:r>
              <a:rPr lang="en-US" dirty="0"/>
              <a:t>When you use </a:t>
            </a:r>
            <a:r>
              <a:rPr lang="en-US" dirty="0" err="1"/>
              <a:t>innerHTML</a:t>
            </a:r>
            <a:r>
              <a:rPr lang="en-US" dirty="0"/>
              <a:t>, you can change the page's content without refreshing the page. </a:t>
            </a:r>
          </a:p>
          <a:p>
            <a:r>
              <a:rPr lang="en-US" dirty="0"/>
              <a:t>This can make your website feel quicker and more responsive to user input.</a:t>
            </a:r>
          </a:p>
          <a:p>
            <a:r>
              <a:rPr lang="en-US" dirty="0"/>
              <a:t>The </a:t>
            </a:r>
            <a:r>
              <a:rPr lang="en-US" dirty="0" err="1"/>
              <a:t>innerHTML</a:t>
            </a:r>
            <a:r>
              <a:rPr lang="en-US" dirty="0"/>
              <a:t> property is not actually part of the official DOM specification. </a:t>
            </a:r>
          </a:p>
          <a:p>
            <a:r>
              <a:rPr lang="en-US" dirty="0"/>
              <a:t>Despite this, it is supported in all major browsers, and has had widespread use across the web for many years. </a:t>
            </a:r>
          </a:p>
        </p:txBody>
      </p:sp>
    </p:spTree>
    <p:extLst>
      <p:ext uri="{BB962C8B-B14F-4D97-AF65-F5344CB8AC3E}">
        <p14:creationId xmlns:p14="http://schemas.microsoft.com/office/powerpoint/2010/main" val="2190947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sp>
        <p:nvSpPr>
          <p:cNvPr id="4" name="Content Placeholder 3"/>
          <p:cNvSpPr>
            <a:spLocks noGrp="1"/>
          </p:cNvSpPr>
          <p:nvPr>
            <p:ph sz="quarter" idx="1"/>
          </p:nvPr>
        </p:nvSpPr>
        <p:spPr/>
        <p:txBody>
          <a:bodyPr>
            <a:normAutofit/>
          </a:bodyPr>
          <a:lstStyle/>
          <a:p>
            <a:pPr>
              <a:buNone/>
            </a:pPr>
            <a:endParaRPr lang="en-US" sz="2000" i="1" dirty="0"/>
          </a:p>
          <a:p>
            <a:pPr>
              <a:buNone/>
            </a:pPr>
            <a:endParaRPr lang="en-US" sz="2000" i="1" dirty="0"/>
          </a:p>
          <a:p>
            <a:pPr>
              <a:buNone/>
            </a:pPr>
            <a:r>
              <a:rPr lang="en-US" sz="2000" i="1" dirty="0" err="1"/>
              <a:t>var</a:t>
            </a:r>
            <a:r>
              <a:rPr lang="en-US" sz="2000" i="1" dirty="0"/>
              <a:t> </a:t>
            </a:r>
            <a:r>
              <a:rPr lang="en-US" sz="2000" i="1" dirty="0" err="1"/>
              <a:t>myContentHolder</a:t>
            </a:r>
            <a:r>
              <a:rPr lang="en-US" sz="2000" i="1" dirty="0"/>
              <a:t> = </a:t>
            </a:r>
            <a:r>
              <a:rPr lang="en-US" sz="2000" i="1" dirty="0" err="1"/>
              <a:t>document.getElementById</a:t>
            </a:r>
            <a:r>
              <a:rPr lang="en-US" sz="2000" i="1" dirty="0"/>
              <a:t>("content");</a:t>
            </a:r>
            <a:endParaRPr lang="en-US" sz="2000" dirty="0"/>
          </a:p>
          <a:p>
            <a:pPr>
              <a:buNone/>
            </a:pPr>
            <a:r>
              <a:rPr lang="en-US" sz="2000" i="1" dirty="0" err="1"/>
              <a:t>myContentHolder.innerHTML</a:t>
            </a:r>
            <a:r>
              <a:rPr lang="en-US" sz="2000" i="1" dirty="0"/>
              <a:t> = "&lt;p&gt;This is the dynamic content created by the </a:t>
            </a:r>
            <a:r>
              <a:rPr lang="en-US" sz="2000" i="1" dirty="0" err="1"/>
              <a:t>innerHTML</a:t>
            </a:r>
            <a:r>
              <a:rPr lang="en-US" sz="2000" i="1" dirty="0"/>
              <a:t> property&lt;/p&gt;";</a:t>
            </a:r>
          </a:p>
          <a:p>
            <a:pPr>
              <a:buNone/>
            </a:pPr>
            <a:endParaRPr lang="en-US" sz="2000" i="1" dirty="0"/>
          </a:p>
          <a:p>
            <a:pPr>
              <a:buNone/>
            </a:pPr>
            <a:endParaRPr lang="en-US" sz="2000" i="1" dirty="0"/>
          </a:p>
          <a:p>
            <a:r>
              <a:rPr lang="en-US" sz="2400" dirty="0"/>
              <a:t>With the code above, the element on the page with the id of "content" will now have content between its tags consisting of the text "This is the dynamic content created by the </a:t>
            </a:r>
            <a:r>
              <a:rPr lang="en-US" sz="2400" dirty="0" err="1"/>
              <a:t>innerHTML</a:t>
            </a:r>
            <a:r>
              <a:rPr lang="en-US" sz="2400" dirty="0"/>
              <a:t> property" wrapped in paragraph tags.</a:t>
            </a:r>
          </a:p>
          <a:p>
            <a:pPr>
              <a:buNone/>
            </a:pPr>
            <a:endParaRPr lang="en-US" sz="2000" i="1" dirty="0"/>
          </a:p>
          <a:p>
            <a:pPr>
              <a:buNone/>
            </a:pPr>
            <a:endParaRPr lang="en-US" sz="2000" dirty="0"/>
          </a:p>
        </p:txBody>
      </p:sp>
    </p:spTree>
    <p:extLst>
      <p:ext uri="{BB962C8B-B14F-4D97-AF65-F5344CB8AC3E}">
        <p14:creationId xmlns:p14="http://schemas.microsoft.com/office/powerpoint/2010/main" val="2355968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InnerHTML</a:t>
            </a:r>
            <a:r>
              <a:rPr lang="en-US" b="1" dirty="0"/>
              <a:t> in </a:t>
            </a:r>
            <a:r>
              <a:rPr lang="en-US" b="1" dirty="0" err="1"/>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
        <p:nvSpPr>
          <p:cNvPr id="4" name="Content Placeholder 3"/>
          <p:cNvSpPr>
            <a:spLocks noGrp="1"/>
          </p:cNvSpPr>
          <p:nvPr>
            <p:ph sz="quarter" idx="1"/>
          </p:nvPr>
        </p:nvSpPr>
        <p:spPr>
          <a:xfrm>
            <a:off x="152400" y="1527048"/>
            <a:ext cx="8763000" cy="4873752"/>
          </a:xfrm>
        </p:spPr>
        <p:txBody>
          <a:bodyPr>
            <a:normAutofit/>
          </a:bodyPr>
          <a:lstStyle/>
          <a:p>
            <a:r>
              <a:rPr lang="en-US" b="1" dirty="0"/>
              <a:t>.</a:t>
            </a:r>
            <a:r>
              <a:rPr lang="en-US" dirty="0"/>
              <a:t> </a:t>
            </a:r>
            <a:r>
              <a:rPr lang="en-US" b="1" dirty="0"/>
              <a:t>html() </a:t>
            </a:r>
            <a:r>
              <a:rPr lang="en-US" dirty="0"/>
              <a:t>used to get the </a:t>
            </a:r>
            <a:r>
              <a:rPr lang="en-US" dirty="0" err="1"/>
              <a:t>innerHTML</a:t>
            </a:r>
            <a:endParaRPr lang="en-US" b="1" dirty="0"/>
          </a:p>
          <a:p>
            <a:r>
              <a:rPr lang="en-US" sz="2400" b="1" dirty="0"/>
              <a:t>Example</a:t>
            </a:r>
          </a:p>
          <a:p>
            <a:pPr lvl="2">
              <a:buNone/>
            </a:pPr>
            <a:r>
              <a:rPr lang="en-US" dirty="0"/>
              <a:t>&lt;div class="demo-container"&gt;</a:t>
            </a:r>
          </a:p>
          <a:p>
            <a:pPr lvl="2">
              <a:buNone/>
            </a:pPr>
            <a:r>
              <a:rPr lang="en-US" dirty="0"/>
              <a:t>	&lt;div class="demo-box"&gt;Demonstration Box&lt;/div&gt;</a:t>
            </a:r>
          </a:p>
          <a:p>
            <a:pPr lvl="2">
              <a:buNone/>
            </a:pPr>
            <a:r>
              <a:rPr lang="en-US" dirty="0"/>
              <a:t>&lt;/div&gt;</a:t>
            </a:r>
          </a:p>
          <a:p>
            <a:pPr lvl="1">
              <a:buNone/>
            </a:pPr>
            <a:r>
              <a:rPr lang="en-US" sz="1800" dirty="0">
                <a:solidFill>
                  <a:schemeClr val="tx1"/>
                </a:solidFill>
              </a:rPr>
              <a:t>	</a:t>
            </a:r>
          </a:p>
          <a:p>
            <a:r>
              <a:rPr lang="en-US" sz="2500" dirty="0">
                <a:solidFill>
                  <a:schemeClr val="tx1"/>
                </a:solidFill>
              </a:rPr>
              <a:t>Result of $('</a:t>
            </a:r>
            <a:r>
              <a:rPr lang="en-US" sz="2500" dirty="0" err="1">
                <a:solidFill>
                  <a:schemeClr val="tx1"/>
                </a:solidFill>
              </a:rPr>
              <a:t>div.demo</a:t>
            </a:r>
            <a:r>
              <a:rPr lang="en-US" sz="2500" dirty="0">
                <a:solidFill>
                  <a:schemeClr val="tx1"/>
                </a:solidFill>
              </a:rPr>
              <a:t>-container').html(); ?</a:t>
            </a:r>
          </a:p>
          <a:p>
            <a:pPr lvl="1">
              <a:buNone/>
            </a:pPr>
            <a:r>
              <a:rPr lang="en-US" sz="2000" dirty="0">
                <a:solidFill>
                  <a:schemeClr val="tx1"/>
                </a:solidFill>
              </a:rPr>
              <a:t>	</a:t>
            </a:r>
            <a:r>
              <a:rPr lang="en-US" sz="1800" dirty="0"/>
              <a:t> </a:t>
            </a:r>
            <a:r>
              <a:rPr lang="en-US" sz="1800" i="1" dirty="0">
                <a:solidFill>
                  <a:schemeClr val="tx1"/>
                </a:solidFill>
              </a:rPr>
              <a:t>&lt;div class="demo-box"&gt;Demonstration Box&lt;/div&gt;</a:t>
            </a:r>
          </a:p>
          <a:p>
            <a:pPr lvl="1">
              <a:buNone/>
            </a:pPr>
            <a:endParaRPr lang="en-US" sz="1800" dirty="0">
              <a:solidFill>
                <a:schemeClr val="tx1"/>
              </a:solidFill>
            </a:endParaRPr>
          </a:p>
        </p:txBody>
      </p:sp>
    </p:spTree>
    <p:extLst>
      <p:ext uri="{BB962C8B-B14F-4D97-AF65-F5344CB8AC3E}">
        <p14:creationId xmlns:p14="http://schemas.microsoft.com/office/powerpoint/2010/main" val="2148032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InnerHTML</a:t>
            </a:r>
            <a:r>
              <a:rPr lang="en-US" b="1" dirty="0"/>
              <a:t> in </a:t>
            </a:r>
            <a:r>
              <a:rPr lang="en-US" b="1" dirty="0" err="1"/>
              <a:t>jQuery</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28</a:t>
            </a:fld>
            <a:endParaRPr lang="en-US"/>
          </a:p>
        </p:txBody>
      </p:sp>
      <p:sp>
        <p:nvSpPr>
          <p:cNvPr id="4" name="Content Placeholder 3"/>
          <p:cNvSpPr>
            <a:spLocks noGrp="1"/>
          </p:cNvSpPr>
          <p:nvPr>
            <p:ph sz="quarter" idx="1"/>
          </p:nvPr>
        </p:nvSpPr>
        <p:spPr>
          <a:xfrm>
            <a:off x="152400" y="1527048"/>
            <a:ext cx="8763000" cy="4873752"/>
          </a:xfrm>
        </p:spPr>
        <p:txBody>
          <a:bodyPr>
            <a:normAutofit lnSpcReduction="10000"/>
          </a:bodyPr>
          <a:lstStyle/>
          <a:p>
            <a:r>
              <a:rPr lang="en-US" b="1" dirty="0"/>
              <a:t>.html( </a:t>
            </a:r>
            <a:r>
              <a:rPr lang="en-US" b="1" dirty="0" err="1"/>
              <a:t>htmlString</a:t>
            </a:r>
            <a:r>
              <a:rPr lang="en-US" b="1" dirty="0"/>
              <a:t> ) </a:t>
            </a:r>
            <a:r>
              <a:rPr lang="en-US" dirty="0"/>
              <a:t>used to set the </a:t>
            </a:r>
            <a:r>
              <a:rPr lang="en-US" dirty="0" err="1"/>
              <a:t>innerHTML</a:t>
            </a:r>
            <a:endParaRPr lang="en-US" b="1" dirty="0"/>
          </a:p>
          <a:p>
            <a:r>
              <a:rPr lang="en-US" sz="2400" b="1" dirty="0"/>
              <a:t>Example</a:t>
            </a:r>
          </a:p>
          <a:p>
            <a:pPr lvl="2">
              <a:buNone/>
            </a:pPr>
            <a:r>
              <a:rPr lang="en-US" dirty="0"/>
              <a:t>&lt;div class="demo-container"&gt;</a:t>
            </a:r>
          </a:p>
          <a:p>
            <a:pPr lvl="2">
              <a:buNone/>
            </a:pPr>
            <a:r>
              <a:rPr lang="en-US" dirty="0"/>
              <a:t>	&lt;div class="demo-box"&gt;Demonstration Box&lt;/div&gt;</a:t>
            </a:r>
          </a:p>
          <a:p>
            <a:pPr lvl="2">
              <a:buNone/>
            </a:pPr>
            <a:r>
              <a:rPr lang="en-US" dirty="0"/>
              <a:t>&lt;/div&gt;</a:t>
            </a:r>
          </a:p>
          <a:p>
            <a:pPr lvl="1">
              <a:buNone/>
            </a:pPr>
            <a:r>
              <a:rPr lang="en-US" sz="1800" dirty="0">
                <a:solidFill>
                  <a:schemeClr val="tx1"/>
                </a:solidFill>
              </a:rPr>
              <a:t>	</a:t>
            </a:r>
          </a:p>
          <a:p>
            <a:r>
              <a:rPr lang="en-US" sz="2500" dirty="0">
                <a:solidFill>
                  <a:schemeClr val="tx1"/>
                </a:solidFill>
              </a:rPr>
              <a:t>Result of </a:t>
            </a:r>
          </a:p>
          <a:p>
            <a:pPr lvl="1">
              <a:buNone/>
            </a:pPr>
            <a:r>
              <a:rPr lang="en-US" sz="2000" i="1" dirty="0"/>
              <a:t>	</a:t>
            </a:r>
            <a:r>
              <a:rPr lang="en-US" sz="2000" dirty="0">
                <a:solidFill>
                  <a:schemeClr val="tx1"/>
                </a:solidFill>
              </a:rPr>
              <a:t>$('</a:t>
            </a:r>
            <a:r>
              <a:rPr lang="en-US" sz="2000" dirty="0" err="1">
                <a:solidFill>
                  <a:schemeClr val="tx1"/>
                </a:solidFill>
              </a:rPr>
              <a:t>div.demo</a:t>
            </a:r>
            <a:r>
              <a:rPr lang="en-US" sz="2000" dirty="0">
                <a:solidFill>
                  <a:schemeClr val="tx1"/>
                </a:solidFill>
              </a:rPr>
              <a:t>-container‘)</a:t>
            </a:r>
          </a:p>
          <a:p>
            <a:pPr lvl="1">
              <a:buNone/>
            </a:pPr>
            <a:r>
              <a:rPr lang="en-US" sz="2000" dirty="0">
                <a:solidFill>
                  <a:schemeClr val="tx1"/>
                </a:solidFill>
              </a:rPr>
              <a:t>	.html('&lt;p&gt;All new content. &lt;</a:t>
            </a:r>
            <a:r>
              <a:rPr lang="en-US" sz="2000" dirty="0" err="1">
                <a:solidFill>
                  <a:schemeClr val="tx1"/>
                </a:solidFill>
              </a:rPr>
              <a:t>em</a:t>
            </a:r>
            <a:r>
              <a:rPr lang="en-US" sz="2000" dirty="0">
                <a:solidFill>
                  <a:schemeClr val="tx1"/>
                </a:solidFill>
              </a:rPr>
              <a:t>&gt;You bet!&lt;/</a:t>
            </a:r>
            <a:r>
              <a:rPr lang="en-US" sz="2000" dirty="0" err="1">
                <a:solidFill>
                  <a:schemeClr val="tx1"/>
                </a:solidFill>
              </a:rPr>
              <a:t>em</a:t>
            </a:r>
            <a:r>
              <a:rPr lang="en-US" sz="2000" dirty="0">
                <a:solidFill>
                  <a:schemeClr val="tx1"/>
                </a:solidFill>
              </a:rPr>
              <a:t>&gt;&lt;/p&gt;'); ?</a:t>
            </a:r>
          </a:p>
          <a:p>
            <a:pPr lvl="1">
              <a:buNone/>
            </a:pPr>
            <a:endParaRPr lang="en-US" sz="2000" dirty="0">
              <a:solidFill>
                <a:schemeClr val="tx1"/>
              </a:solidFill>
            </a:endParaRPr>
          </a:p>
          <a:p>
            <a:pPr lvl="1">
              <a:buNone/>
            </a:pPr>
            <a:r>
              <a:rPr lang="en-US" sz="1300" dirty="0"/>
              <a:t> </a:t>
            </a:r>
            <a:r>
              <a:rPr lang="en-US" sz="2000" i="1" dirty="0">
                <a:solidFill>
                  <a:schemeClr val="tx1"/>
                </a:solidFill>
              </a:rPr>
              <a:t>&lt;div class="demo-container"&gt;</a:t>
            </a:r>
          </a:p>
          <a:p>
            <a:pPr lvl="1">
              <a:buNone/>
            </a:pPr>
            <a:r>
              <a:rPr lang="en-US" sz="2000" i="1" dirty="0">
                <a:solidFill>
                  <a:schemeClr val="tx1"/>
                </a:solidFill>
              </a:rPr>
              <a:t>&lt;p&gt;All new content. &lt;</a:t>
            </a:r>
            <a:r>
              <a:rPr lang="en-US" sz="2000" i="1" dirty="0" err="1">
                <a:solidFill>
                  <a:schemeClr val="tx1"/>
                </a:solidFill>
              </a:rPr>
              <a:t>em</a:t>
            </a:r>
            <a:r>
              <a:rPr lang="en-US" sz="2000" i="1" dirty="0">
                <a:solidFill>
                  <a:schemeClr val="tx1"/>
                </a:solidFill>
              </a:rPr>
              <a:t>&gt;You bet!&lt;/</a:t>
            </a:r>
            <a:r>
              <a:rPr lang="en-US" sz="2000" i="1" dirty="0" err="1">
                <a:solidFill>
                  <a:schemeClr val="tx1"/>
                </a:solidFill>
              </a:rPr>
              <a:t>em</a:t>
            </a:r>
            <a:r>
              <a:rPr lang="en-US" sz="2000" i="1" dirty="0">
                <a:solidFill>
                  <a:schemeClr val="tx1"/>
                </a:solidFill>
              </a:rPr>
              <a:t>&gt;&lt;/p&gt;</a:t>
            </a:r>
          </a:p>
          <a:p>
            <a:pPr lvl="1">
              <a:buNone/>
            </a:pPr>
            <a:r>
              <a:rPr lang="en-US" sz="2000" i="1" dirty="0">
                <a:solidFill>
                  <a:schemeClr val="tx1"/>
                </a:solidFill>
              </a:rPr>
              <a:t>&lt;/div&gt;</a:t>
            </a:r>
          </a:p>
          <a:p>
            <a:pPr lvl="1">
              <a:buNone/>
            </a:pPr>
            <a:endParaRPr lang="en-US" sz="1800" i="1" dirty="0">
              <a:solidFill>
                <a:schemeClr val="tx1"/>
              </a:solidFill>
            </a:endParaRPr>
          </a:p>
          <a:p>
            <a:pPr lvl="1">
              <a:buNone/>
            </a:pPr>
            <a:endParaRPr lang="en-US" sz="1800" dirty="0">
              <a:solidFill>
                <a:schemeClr val="tx1"/>
              </a:solidFill>
            </a:endParaRPr>
          </a:p>
        </p:txBody>
      </p:sp>
    </p:spTree>
    <p:extLst>
      <p:ext uri="{BB962C8B-B14F-4D97-AF65-F5344CB8AC3E}">
        <p14:creationId xmlns:p14="http://schemas.microsoft.com/office/powerpoint/2010/main" val="3957540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 calcmode="lin" valueType="num">
                                      <p:cBhvr additive="base">
                                        <p:cTn id="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 calcmode="lin" valueType="num">
                                      <p:cBhvr additive="base">
                                        <p:cTn id="21"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 calcmode="lin" valueType="num">
                                      <p:cBhvr additive="base">
                                        <p:cTn id="35"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4">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anim calcmode="lin" valueType="num">
                                      <p:cBhvr additive="base">
                                        <p:cTn id="39"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 calcmode="lin" valueType="num">
                                      <p:cBhvr additive="base">
                                        <p:cTn id="4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4">
                                            <p:txEl>
                                              <p:pRg st="10" end="10"/>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anim calcmode="lin" valueType="num">
                                      <p:cBhvr additive="base">
                                        <p:cTn id="4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1" end="11"/>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anim calcmode="lin" valueType="num">
                                      <p:cBhvr additive="base">
                                        <p:cTn id="53" dur="500" fill="hold"/>
                                        <p:tgtEl>
                                          <p:spTgt spid="4">
                                            <p:txEl>
                                              <p:pRg st="12" end="12"/>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4">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normAutofit/>
          </a:bodyPr>
          <a:lstStyle/>
          <a:p>
            <a:r>
              <a:rPr lang="en-US" b="1" dirty="0"/>
              <a:t>JavaScript DOM Manipulation</a:t>
            </a:r>
            <a:endParaRPr lang="en-US" dirty="0"/>
          </a:p>
        </p:txBody>
      </p:sp>
      <p:sp>
        <p:nvSpPr>
          <p:cNvPr id="224259" name="Rectangle 3"/>
          <p:cNvSpPr>
            <a:spLocks noGrp="1" noChangeArrowheads="1"/>
          </p:cNvSpPr>
          <p:nvPr>
            <p:ph type="body" idx="1"/>
          </p:nvPr>
        </p:nvSpPr>
        <p:spPr>
          <a:xfrm>
            <a:off x="228600" y="1524000"/>
            <a:ext cx="8763000" cy="4876800"/>
          </a:xfrm>
        </p:spPr>
        <p:txBody>
          <a:bodyPr>
            <a:normAutofit fontScale="77500" lnSpcReduction="20000"/>
          </a:bodyPr>
          <a:lstStyle/>
          <a:p>
            <a:r>
              <a:rPr lang="en-US" sz="3600" dirty="0"/>
              <a:t>There are several DOM manipulation functions in JavaScript. </a:t>
            </a:r>
          </a:p>
          <a:p>
            <a:r>
              <a:rPr lang="en-US" sz="3600" dirty="0"/>
              <a:t>Below are the lists of major DOM manipulation functions of JavaScript</a:t>
            </a:r>
          </a:p>
          <a:p>
            <a:pPr lvl="1"/>
            <a:r>
              <a:rPr lang="en-US" sz="2600" b="1" dirty="0" err="1">
                <a:solidFill>
                  <a:schemeClr val="tx1"/>
                </a:solidFill>
              </a:rPr>
              <a:t>getElementById</a:t>
            </a:r>
            <a:endParaRPr lang="en-US" sz="2600" dirty="0">
              <a:solidFill>
                <a:schemeClr val="tx1"/>
              </a:solidFill>
            </a:endParaRPr>
          </a:p>
          <a:p>
            <a:pPr lvl="1"/>
            <a:r>
              <a:rPr lang="en-US" sz="2600" b="1" dirty="0" err="1">
                <a:solidFill>
                  <a:schemeClr val="tx1"/>
                </a:solidFill>
              </a:rPr>
              <a:t>getElementsByTagName</a:t>
            </a:r>
            <a:endParaRPr lang="en-US" sz="2600" dirty="0">
              <a:solidFill>
                <a:schemeClr val="tx1"/>
              </a:solidFill>
            </a:endParaRPr>
          </a:p>
          <a:p>
            <a:pPr lvl="1"/>
            <a:r>
              <a:rPr lang="en-US" sz="2600" b="1" dirty="0">
                <a:solidFill>
                  <a:schemeClr val="tx1"/>
                </a:solidFill>
              </a:rPr>
              <a:t>Node Methods</a:t>
            </a:r>
            <a:endParaRPr lang="en-US" sz="2600" dirty="0">
              <a:solidFill>
                <a:schemeClr val="tx1"/>
              </a:solidFill>
            </a:endParaRPr>
          </a:p>
          <a:p>
            <a:pPr lvl="1"/>
            <a:r>
              <a:rPr lang="en-US" sz="2600" b="1" dirty="0" err="1">
                <a:solidFill>
                  <a:schemeClr val="tx1"/>
                </a:solidFill>
              </a:rPr>
              <a:t>CreateElement</a:t>
            </a:r>
            <a:endParaRPr lang="en-US" sz="2600" dirty="0">
              <a:solidFill>
                <a:schemeClr val="tx1"/>
              </a:solidFill>
            </a:endParaRPr>
          </a:p>
          <a:p>
            <a:pPr lvl="1"/>
            <a:r>
              <a:rPr lang="en-US" sz="2600" b="1" dirty="0" err="1">
                <a:solidFill>
                  <a:schemeClr val="tx1"/>
                </a:solidFill>
              </a:rPr>
              <a:t>AppendChild</a:t>
            </a:r>
            <a:endParaRPr lang="en-US" sz="2600" dirty="0">
              <a:solidFill>
                <a:schemeClr val="tx1"/>
              </a:solidFill>
            </a:endParaRPr>
          </a:p>
          <a:p>
            <a:pPr lvl="1"/>
            <a:r>
              <a:rPr lang="en-US" sz="2600" b="1" dirty="0" err="1">
                <a:solidFill>
                  <a:schemeClr val="tx1"/>
                </a:solidFill>
              </a:rPr>
              <a:t>RemoveChild</a:t>
            </a:r>
            <a:endParaRPr lang="en-US" sz="2600" dirty="0">
              <a:solidFill>
                <a:schemeClr val="tx1"/>
              </a:solidFill>
            </a:endParaRPr>
          </a:p>
          <a:p>
            <a:pPr lvl="1"/>
            <a:r>
              <a:rPr lang="en-US" sz="2600" b="1" dirty="0" err="1">
                <a:solidFill>
                  <a:schemeClr val="tx1"/>
                </a:solidFill>
              </a:rPr>
              <a:t>GetAttribute</a:t>
            </a:r>
            <a:endParaRPr lang="en-US" sz="2600" dirty="0">
              <a:solidFill>
                <a:schemeClr val="tx1"/>
              </a:solidFill>
            </a:endParaRPr>
          </a:p>
          <a:p>
            <a:pPr lvl="1"/>
            <a:r>
              <a:rPr lang="en-US" sz="2600" b="1" dirty="0" err="1">
                <a:solidFill>
                  <a:schemeClr val="tx1"/>
                </a:solidFill>
              </a:rPr>
              <a:t>SetAttribute</a:t>
            </a:r>
            <a:endParaRPr lang="en-US" sz="2600" dirty="0">
              <a:solidFill>
                <a:schemeClr val="tx1"/>
              </a:solidFill>
            </a:endParaRPr>
          </a:p>
          <a:p>
            <a:pPr lvl="1"/>
            <a:r>
              <a:rPr lang="en-US" sz="2600" b="1" dirty="0">
                <a:solidFill>
                  <a:schemeClr val="tx1"/>
                </a:solidFill>
              </a:rPr>
              <a:t>Document Forms</a:t>
            </a:r>
            <a:endParaRPr lang="en-US" sz="2600" dirty="0">
              <a:solidFill>
                <a:schemeClr val="tx1"/>
              </a:solidFill>
            </a:endParaRPr>
          </a:p>
          <a:p>
            <a:pPr lvl="1"/>
            <a:r>
              <a:rPr lang="en-US" sz="2600" b="1" dirty="0" err="1">
                <a:solidFill>
                  <a:schemeClr val="tx1"/>
                </a:solidFill>
              </a:rPr>
              <a:t>InnerHTML</a:t>
            </a:r>
            <a:endParaRPr lang="en-US" sz="2600" dirty="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785294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24259">
                                            <p:txEl>
                                              <p:pRg st="2" end="2"/>
                                            </p:txEl>
                                          </p:spTgt>
                                        </p:tgtEl>
                                        <p:attrNameLst>
                                          <p:attrName>style.visibility</p:attrName>
                                        </p:attrNameLst>
                                      </p:cBhvr>
                                      <p:to>
                                        <p:strVal val="visible"/>
                                      </p:to>
                                    </p:set>
                                    <p:anim calcmode="lin" valueType="num">
                                      <p:cBhvr additive="base">
                                        <p:cTn id="17"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2425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24259">
                                            <p:txEl>
                                              <p:pRg st="3" end="3"/>
                                            </p:txEl>
                                          </p:spTgt>
                                        </p:tgtEl>
                                        <p:attrNameLst>
                                          <p:attrName>style.visibility</p:attrName>
                                        </p:attrNameLst>
                                      </p:cBhvr>
                                      <p:to>
                                        <p:strVal val="visible"/>
                                      </p:to>
                                    </p:set>
                                    <p:anim calcmode="lin" valueType="num">
                                      <p:cBhvr additive="base">
                                        <p:cTn id="21" dur="500" fill="hold"/>
                                        <p:tgtEl>
                                          <p:spTgt spid="2242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2425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24259">
                                            <p:txEl>
                                              <p:pRg st="4" end="4"/>
                                            </p:txEl>
                                          </p:spTgt>
                                        </p:tgtEl>
                                        <p:attrNameLst>
                                          <p:attrName>style.visibility</p:attrName>
                                        </p:attrNameLst>
                                      </p:cBhvr>
                                      <p:to>
                                        <p:strVal val="visible"/>
                                      </p:to>
                                    </p:set>
                                    <p:anim calcmode="lin" valueType="num">
                                      <p:cBhvr additive="base">
                                        <p:cTn id="25" dur="500" fill="hold"/>
                                        <p:tgtEl>
                                          <p:spTgt spid="2242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2425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24259">
                                            <p:txEl>
                                              <p:pRg st="5" end="5"/>
                                            </p:txEl>
                                          </p:spTgt>
                                        </p:tgtEl>
                                        <p:attrNameLst>
                                          <p:attrName>style.visibility</p:attrName>
                                        </p:attrNameLst>
                                      </p:cBhvr>
                                      <p:to>
                                        <p:strVal val="visible"/>
                                      </p:to>
                                    </p:set>
                                    <p:anim calcmode="lin" valueType="num">
                                      <p:cBhvr additive="base">
                                        <p:cTn id="29" dur="500" fill="hold"/>
                                        <p:tgtEl>
                                          <p:spTgt spid="22425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425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24259">
                                            <p:txEl>
                                              <p:pRg st="6" end="6"/>
                                            </p:txEl>
                                          </p:spTgt>
                                        </p:tgtEl>
                                        <p:attrNameLst>
                                          <p:attrName>style.visibility</p:attrName>
                                        </p:attrNameLst>
                                      </p:cBhvr>
                                      <p:to>
                                        <p:strVal val="visible"/>
                                      </p:to>
                                    </p:set>
                                    <p:anim calcmode="lin" valueType="num">
                                      <p:cBhvr additive="base">
                                        <p:cTn id="33" dur="500" fill="hold"/>
                                        <p:tgtEl>
                                          <p:spTgt spid="22425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2425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24259">
                                            <p:txEl>
                                              <p:pRg st="7" end="7"/>
                                            </p:txEl>
                                          </p:spTgt>
                                        </p:tgtEl>
                                        <p:attrNameLst>
                                          <p:attrName>style.visibility</p:attrName>
                                        </p:attrNameLst>
                                      </p:cBhvr>
                                      <p:to>
                                        <p:strVal val="visible"/>
                                      </p:to>
                                    </p:set>
                                    <p:anim calcmode="lin" valueType="num">
                                      <p:cBhvr additive="base">
                                        <p:cTn id="37" dur="500" fill="hold"/>
                                        <p:tgtEl>
                                          <p:spTgt spid="22425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24259">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24259">
                                            <p:txEl>
                                              <p:pRg st="8" end="8"/>
                                            </p:txEl>
                                          </p:spTgt>
                                        </p:tgtEl>
                                        <p:attrNameLst>
                                          <p:attrName>style.visibility</p:attrName>
                                        </p:attrNameLst>
                                      </p:cBhvr>
                                      <p:to>
                                        <p:strVal val="visible"/>
                                      </p:to>
                                    </p:set>
                                    <p:anim calcmode="lin" valueType="num">
                                      <p:cBhvr additive="base">
                                        <p:cTn id="41" dur="500" fill="hold"/>
                                        <p:tgtEl>
                                          <p:spTgt spid="22425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24259">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224259">
                                            <p:txEl>
                                              <p:pRg st="9" end="9"/>
                                            </p:txEl>
                                          </p:spTgt>
                                        </p:tgtEl>
                                        <p:attrNameLst>
                                          <p:attrName>style.visibility</p:attrName>
                                        </p:attrNameLst>
                                      </p:cBhvr>
                                      <p:to>
                                        <p:strVal val="visible"/>
                                      </p:to>
                                    </p:set>
                                    <p:anim calcmode="lin" valueType="num">
                                      <p:cBhvr additive="base">
                                        <p:cTn id="45" dur="500" fill="hold"/>
                                        <p:tgtEl>
                                          <p:spTgt spid="224259">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224259">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24259">
                                            <p:txEl>
                                              <p:pRg st="10" end="10"/>
                                            </p:txEl>
                                          </p:spTgt>
                                        </p:tgtEl>
                                        <p:attrNameLst>
                                          <p:attrName>style.visibility</p:attrName>
                                        </p:attrNameLst>
                                      </p:cBhvr>
                                      <p:to>
                                        <p:strVal val="visible"/>
                                      </p:to>
                                    </p:set>
                                    <p:anim calcmode="lin" valueType="num">
                                      <p:cBhvr additive="base">
                                        <p:cTn id="49" dur="500" fill="hold"/>
                                        <p:tgtEl>
                                          <p:spTgt spid="224259">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224259">
                                            <p:txEl>
                                              <p:pRg st="10" end="10"/>
                                            </p:txEl>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24259">
                                            <p:txEl>
                                              <p:pRg st="11" end="11"/>
                                            </p:txEl>
                                          </p:spTgt>
                                        </p:tgtEl>
                                        <p:attrNameLst>
                                          <p:attrName>style.visibility</p:attrName>
                                        </p:attrNameLst>
                                      </p:cBhvr>
                                      <p:to>
                                        <p:strVal val="visible"/>
                                      </p:to>
                                    </p:set>
                                    <p:anim calcmode="lin" valueType="num">
                                      <p:cBhvr additive="base">
                                        <p:cTn id="53" dur="500" fill="hold"/>
                                        <p:tgtEl>
                                          <p:spTgt spid="224259">
                                            <p:txEl>
                                              <p:pRg st="11" end="11"/>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2425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sz="3600" b="1" dirty="0" err="1">
                <a:solidFill>
                  <a:schemeClr val="bg2">
                    <a:lumMod val="50000"/>
                  </a:schemeClr>
                </a:solidFill>
              </a:rPr>
              <a:t>getElementById</a:t>
            </a:r>
            <a:endParaRPr lang="en-US" dirty="0">
              <a:solidFill>
                <a:schemeClr val="bg2">
                  <a:lumMod val="50000"/>
                </a:schemeClr>
              </a:solidFill>
            </a:endParaRPr>
          </a:p>
        </p:txBody>
      </p:sp>
      <p:sp>
        <p:nvSpPr>
          <p:cNvPr id="224259" name="Rectangle 3"/>
          <p:cNvSpPr>
            <a:spLocks noGrp="1" noChangeArrowheads="1"/>
          </p:cNvSpPr>
          <p:nvPr>
            <p:ph type="body" idx="1"/>
          </p:nvPr>
        </p:nvSpPr>
        <p:spPr>
          <a:xfrm>
            <a:off x="228600" y="1524000"/>
            <a:ext cx="8763000" cy="4876800"/>
          </a:xfrm>
        </p:spPr>
        <p:txBody>
          <a:bodyPr>
            <a:normAutofit/>
          </a:bodyPr>
          <a:lstStyle/>
          <a:p>
            <a:r>
              <a:rPr lang="en-US" dirty="0"/>
              <a:t>This is the method of accessing virtually any element in the DOM by using their id attribute. </a:t>
            </a:r>
          </a:p>
          <a:p>
            <a:r>
              <a:rPr lang="en-US" dirty="0"/>
              <a:t>S</a:t>
            </a:r>
            <a:r>
              <a:rPr lang="en-US" b="1" dirty="0"/>
              <a:t>yntax: </a:t>
            </a:r>
            <a:r>
              <a:rPr lang="en-US" i="1" dirty="0" err="1"/>
              <a:t>var</a:t>
            </a:r>
            <a:r>
              <a:rPr lang="en-US" i="1" dirty="0"/>
              <a:t> </a:t>
            </a:r>
            <a:r>
              <a:rPr lang="en-US" i="1" dirty="0" err="1"/>
              <a:t>myVariable</a:t>
            </a:r>
            <a:r>
              <a:rPr lang="en-US" i="1" dirty="0"/>
              <a:t> = </a:t>
            </a:r>
            <a:r>
              <a:rPr lang="en-US" i="1" dirty="0" err="1"/>
              <a:t>document.getElementById</a:t>
            </a:r>
            <a:r>
              <a:rPr lang="en-US" i="1" dirty="0"/>
              <a:t>("</a:t>
            </a:r>
            <a:r>
              <a:rPr lang="en-US" i="1" dirty="0" err="1"/>
              <a:t>my_element</a:t>
            </a:r>
            <a:r>
              <a:rPr lang="en-US" i="1" dirty="0"/>
              <a:t>");</a:t>
            </a:r>
          </a:p>
          <a:p>
            <a:r>
              <a:rPr lang="en-US" dirty="0"/>
              <a:t>So, if you had a link on your page with its id set to “</a:t>
            </a:r>
            <a:r>
              <a:rPr lang="en-US" dirty="0" err="1"/>
              <a:t>my_element</a:t>
            </a:r>
            <a:r>
              <a:rPr lang="en-US" dirty="0"/>
              <a:t>”, you could now apply the following code to that element:</a:t>
            </a:r>
          </a:p>
          <a:p>
            <a:pPr lvl="2">
              <a:buNone/>
            </a:pPr>
            <a:r>
              <a:rPr lang="en-US" sz="2400" i="1" dirty="0" err="1">
                <a:solidFill>
                  <a:schemeClr val="tx1"/>
                </a:solidFill>
              </a:rPr>
              <a:t>myVariable.style.display</a:t>
            </a:r>
            <a:r>
              <a:rPr lang="en-US" sz="2400" i="1" dirty="0">
                <a:solidFill>
                  <a:schemeClr val="tx1"/>
                </a:solidFill>
              </a:rPr>
              <a:t> = "block";</a:t>
            </a:r>
          </a:p>
          <a:p>
            <a:pPr lvl="2">
              <a:buNone/>
            </a:pPr>
            <a:r>
              <a:rPr lang="en-US" sz="2400" i="1" dirty="0" err="1">
                <a:solidFill>
                  <a:schemeClr val="tx1"/>
                </a:solidFill>
              </a:rPr>
              <a:t>myVariable.style.backgroundColor</a:t>
            </a:r>
            <a:r>
              <a:rPr lang="en-US" sz="2400" i="1" dirty="0">
                <a:solidFill>
                  <a:schemeClr val="tx1"/>
                </a:solidFill>
              </a:rPr>
              <a:t> = "#f00";</a:t>
            </a:r>
          </a:p>
          <a:p>
            <a:pPr lvl="2">
              <a:buNone/>
            </a:pPr>
            <a:r>
              <a:rPr lang="en-US" sz="2400" i="1" dirty="0" err="1">
                <a:solidFill>
                  <a:schemeClr val="tx1"/>
                </a:solidFill>
              </a:rPr>
              <a:t>myVariable.style.border</a:t>
            </a:r>
            <a:r>
              <a:rPr lang="en-US" sz="2400" i="1" dirty="0">
                <a:solidFill>
                  <a:schemeClr val="tx1"/>
                </a:solidFill>
              </a:rPr>
              <a:t> = "solid 1px #00f";</a:t>
            </a:r>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09064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4259">
                                            <p:txEl>
                                              <p:pRg st="1" end="1"/>
                                            </p:txEl>
                                          </p:spTgt>
                                        </p:tgtEl>
                                        <p:attrNameLst>
                                          <p:attrName>style.visibility</p:attrName>
                                        </p:attrNameLst>
                                      </p:cBhvr>
                                      <p:to>
                                        <p:strVal val="visible"/>
                                      </p:to>
                                    </p:set>
                                    <p:anim calcmode="lin" valueType="num">
                                      <p:cBhvr additive="base">
                                        <p:cTn id="13"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2425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24259">
                                            <p:txEl>
                                              <p:pRg st="2" end="2"/>
                                            </p:txEl>
                                          </p:spTgt>
                                        </p:tgtEl>
                                        <p:attrNameLst>
                                          <p:attrName>style.visibility</p:attrName>
                                        </p:attrNameLst>
                                      </p:cBhvr>
                                      <p:to>
                                        <p:strVal val="visible"/>
                                      </p:to>
                                    </p:set>
                                    <p:anim calcmode="lin" valueType="num">
                                      <p:cBhvr additive="base">
                                        <p:cTn id="19"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4259">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4259">
                                            <p:txEl>
                                              <p:pRg st="3" end="3"/>
                                            </p:txEl>
                                          </p:spTgt>
                                        </p:tgtEl>
                                        <p:attrNameLst>
                                          <p:attrName>style.visibility</p:attrName>
                                        </p:attrNameLst>
                                      </p:cBhvr>
                                      <p:to>
                                        <p:strVal val="visible"/>
                                      </p:to>
                                    </p:set>
                                    <p:anim calcmode="lin" valueType="num">
                                      <p:cBhvr additive="base">
                                        <p:cTn id="23" dur="500" fill="hold"/>
                                        <p:tgtEl>
                                          <p:spTgt spid="224259">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4259">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4259">
                                            <p:txEl>
                                              <p:pRg st="4" end="4"/>
                                            </p:txEl>
                                          </p:spTgt>
                                        </p:tgtEl>
                                        <p:attrNameLst>
                                          <p:attrName>style.visibility</p:attrName>
                                        </p:attrNameLst>
                                      </p:cBhvr>
                                      <p:to>
                                        <p:strVal val="visible"/>
                                      </p:to>
                                    </p:set>
                                    <p:anim calcmode="lin" valueType="num">
                                      <p:cBhvr additive="base">
                                        <p:cTn id="27" dur="500" fill="hold"/>
                                        <p:tgtEl>
                                          <p:spTgt spid="224259">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4259">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24259">
                                            <p:txEl>
                                              <p:pRg st="5" end="5"/>
                                            </p:txEl>
                                          </p:spTgt>
                                        </p:tgtEl>
                                        <p:attrNameLst>
                                          <p:attrName>style.visibility</p:attrName>
                                        </p:attrNameLst>
                                      </p:cBhvr>
                                      <p:to>
                                        <p:strVal val="visible"/>
                                      </p:to>
                                    </p:set>
                                    <p:anim calcmode="lin" valueType="num">
                                      <p:cBhvr additive="base">
                                        <p:cTn id="31" dur="500" fill="hold"/>
                                        <p:tgtEl>
                                          <p:spTgt spid="224259">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2425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r>
              <a:rPr lang="en-US" sz="3600" b="1" dirty="0" err="1">
                <a:solidFill>
                  <a:schemeClr val="bg2">
                    <a:lumMod val="50000"/>
                  </a:schemeClr>
                </a:solidFill>
              </a:rPr>
              <a:t>getElementById</a:t>
            </a:r>
            <a:r>
              <a:rPr lang="en-US" sz="3600" b="1" dirty="0">
                <a:solidFill>
                  <a:schemeClr val="bg2">
                    <a:lumMod val="50000"/>
                  </a:schemeClr>
                </a:solidFill>
              </a:rPr>
              <a:t> in </a:t>
            </a:r>
            <a:r>
              <a:rPr lang="en-US" sz="3600" b="1" dirty="0" err="1">
                <a:solidFill>
                  <a:schemeClr val="bg2">
                    <a:lumMod val="50000"/>
                  </a:schemeClr>
                </a:solidFill>
              </a:rPr>
              <a:t>jQuery</a:t>
            </a:r>
            <a:endParaRPr lang="en-US" dirty="0">
              <a:solidFill>
                <a:schemeClr val="bg2">
                  <a:lumMod val="50000"/>
                </a:schemeClr>
              </a:solidFill>
            </a:endParaRPr>
          </a:p>
        </p:txBody>
      </p:sp>
      <p:sp>
        <p:nvSpPr>
          <p:cNvPr id="224259" name="Rectangle 3"/>
          <p:cNvSpPr>
            <a:spLocks noGrp="1" noChangeArrowheads="1"/>
          </p:cNvSpPr>
          <p:nvPr>
            <p:ph type="body" idx="1"/>
          </p:nvPr>
        </p:nvSpPr>
        <p:spPr>
          <a:xfrm>
            <a:off x="228600" y="1524000"/>
            <a:ext cx="8763000" cy="4876800"/>
          </a:xfrm>
        </p:spPr>
        <p:txBody>
          <a:bodyPr>
            <a:normAutofit/>
          </a:bodyPr>
          <a:lstStyle/>
          <a:p>
            <a:r>
              <a:rPr lang="en-US" sz="2800" b="1" dirty="0" err="1"/>
              <a:t>jQuery</a:t>
            </a:r>
            <a:r>
              <a:rPr lang="en-US" sz="2800" b="1" dirty="0"/>
              <a:t> </a:t>
            </a:r>
            <a:r>
              <a:rPr lang="en-US" sz="2800" b="1" dirty="0" err="1"/>
              <a:t>Suntax</a:t>
            </a:r>
            <a:r>
              <a:rPr lang="en-US" sz="2800" b="1" dirty="0"/>
              <a:t>: </a:t>
            </a:r>
          </a:p>
          <a:p>
            <a:pPr lvl="1">
              <a:buNone/>
            </a:pPr>
            <a:r>
              <a:rPr lang="en-US" sz="2300" b="1" i="1" dirty="0"/>
              <a:t>	 </a:t>
            </a:r>
            <a:r>
              <a:rPr lang="en-US" sz="2800" i="1" dirty="0" err="1">
                <a:solidFill>
                  <a:schemeClr val="tx1"/>
                </a:solidFill>
              </a:rPr>
              <a:t>var</a:t>
            </a:r>
            <a:r>
              <a:rPr lang="en-US" sz="2800" i="1" dirty="0">
                <a:solidFill>
                  <a:schemeClr val="tx1"/>
                </a:solidFill>
              </a:rPr>
              <a:t> </a:t>
            </a:r>
            <a:r>
              <a:rPr lang="en-US" sz="2800" i="1" dirty="0" err="1">
                <a:solidFill>
                  <a:schemeClr val="tx1"/>
                </a:solidFill>
              </a:rPr>
              <a:t>myVariable</a:t>
            </a:r>
            <a:r>
              <a:rPr lang="en-US" sz="2800" i="1" dirty="0">
                <a:solidFill>
                  <a:schemeClr val="tx1"/>
                </a:solidFill>
              </a:rPr>
              <a:t> </a:t>
            </a:r>
            <a:r>
              <a:rPr lang="en-US" sz="2800" dirty="0">
                <a:solidFill>
                  <a:schemeClr val="tx1"/>
                </a:solidFill>
              </a:rPr>
              <a:t>= $("#</a:t>
            </a:r>
            <a:r>
              <a:rPr lang="en-US" sz="2800" i="1" dirty="0">
                <a:solidFill>
                  <a:schemeClr val="tx1"/>
                </a:solidFill>
              </a:rPr>
              <a:t> </a:t>
            </a:r>
            <a:r>
              <a:rPr lang="en-US" sz="2800" i="1" dirty="0" err="1">
                <a:solidFill>
                  <a:schemeClr val="tx1"/>
                </a:solidFill>
              </a:rPr>
              <a:t>my_element</a:t>
            </a:r>
            <a:r>
              <a:rPr lang="en-US" sz="2800" dirty="0">
                <a:solidFill>
                  <a:schemeClr val="tx1"/>
                </a:solidFill>
              </a:rPr>
              <a:t>");</a:t>
            </a:r>
          </a:p>
          <a:p>
            <a:pPr lvl="1">
              <a:buNone/>
            </a:pPr>
            <a:r>
              <a:rPr lang="en-US" sz="2300" b="1" dirty="0">
                <a:solidFill>
                  <a:schemeClr val="tx1"/>
                </a:solidFill>
              </a:rPr>
              <a:t>	</a:t>
            </a:r>
            <a:r>
              <a:rPr lang="en-US" sz="2400" i="1" dirty="0">
                <a:solidFill>
                  <a:schemeClr val="tx1"/>
                </a:solidFill>
              </a:rPr>
              <a:t> </a:t>
            </a:r>
            <a:r>
              <a:rPr lang="en-US" sz="2800" i="1" dirty="0">
                <a:solidFill>
                  <a:schemeClr val="tx1"/>
                </a:solidFill>
              </a:rPr>
              <a:t>myVariable.css(‘</a:t>
            </a:r>
            <a:r>
              <a:rPr lang="en-US" sz="2800" i="1" dirty="0" err="1">
                <a:solidFill>
                  <a:schemeClr val="tx1"/>
                </a:solidFill>
              </a:rPr>
              <a:t>display’,’block</a:t>
            </a:r>
            <a:r>
              <a:rPr lang="en-US" sz="2800" i="1" dirty="0">
                <a:solidFill>
                  <a:schemeClr val="tx1"/>
                </a:solidFill>
              </a:rPr>
              <a:t>’);</a:t>
            </a:r>
          </a:p>
          <a:p>
            <a:pPr lvl="1">
              <a:buNone/>
            </a:pPr>
            <a:r>
              <a:rPr lang="en-US" sz="2800" i="1" dirty="0">
                <a:solidFill>
                  <a:schemeClr val="tx1"/>
                </a:solidFill>
              </a:rPr>
              <a:t>	 myVariable.css(‘backgroundColor’,’#f00’);</a:t>
            </a:r>
          </a:p>
          <a:p>
            <a:pPr lvl="1">
              <a:buNone/>
            </a:pPr>
            <a:r>
              <a:rPr lang="en-US" sz="2800" i="1" dirty="0">
                <a:solidFill>
                  <a:schemeClr val="tx1"/>
                </a:solidFill>
              </a:rPr>
              <a:t>	 myVariable.css(‘border’,’ solid 1px #00f’);</a:t>
            </a:r>
          </a:p>
          <a:p>
            <a:r>
              <a:rPr lang="en-US" sz="3300" b="1" i="1" dirty="0">
                <a:solidFill>
                  <a:schemeClr val="tx1"/>
                </a:solidFill>
              </a:rPr>
              <a:t>More shorthand:</a:t>
            </a:r>
          </a:p>
          <a:p>
            <a:pPr>
              <a:buNone/>
            </a:pPr>
            <a:r>
              <a:rPr lang="en-US" sz="3600" dirty="0"/>
              <a:t>		</a:t>
            </a:r>
            <a:r>
              <a:rPr lang="en-US" sz="2800" i="1" dirty="0"/>
              <a:t>$("# </a:t>
            </a:r>
            <a:r>
              <a:rPr lang="en-US" sz="2800" i="1" dirty="0" err="1"/>
              <a:t>my_element</a:t>
            </a:r>
            <a:r>
              <a:rPr lang="en-US" sz="2800" i="1" dirty="0"/>
              <a:t>") .</a:t>
            </a:r>
            <a:r>
              <a:rPr lang="en-US" sz="2800" i="1" dirty="0" err="1"/>
              <a:t>css</a:t>
            </a:r>
            <a:r>
              <a:rPr lang="en-US" sz="2800" i="1" dirty="0"/>
              <a:t>(‘</a:t>
            </a:r>
            <a:r>
              <a:rPr lang="en-US" sz="2800" i="1" dirty="0" err="1"/>
              <a:t>display’,’block</a:t>
            </a:r>
            <a:r>
              <a:rPr lang="en-US" sz="2800" i="1" dirty="0"/>
              <a:t>’) 			.</a:t>
            </a:r>
            <a:r>
              <a:rPr lang="en-US" sz="2800" i="1" dirty="0" err="1"/>
              <a:t>css</a:t>
            </a:r>
            <a:r>
              <a:rPr lang="en-US" sz="2800" i="1"/>
              <a:t>(‘background-color</a:t>
            </a:r>
            <a:r>
              <a:rPr lang="en-US" sz="2800" i="1" dirty="0"/>
              <a:t>’,’#f00’) 				.</a:t>
            </a:r>
            <a:r>
              <a:rPr lang="en-US" sz="2800" i="1" dirty="0" err="1"/>
              <a:t>css</a:t>
            </a:r>
            <a:r>
              <a:rPr lang="en-US" sz="2800" i="1" dirty="0"/>
              <a:t>(‘border’,’ solid 1px #00f’)</a:t>
            </a:r>
            <a:endParaRPr lang="en-US" sz="2800" b="1" i="1" dirty="0">
              <a:solidFill>
                <a:schemeClr val="tx1"/>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015993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anim calcmode="lin" valueType="num">
                                      <p:cBhvr additive="base">
                                        <p:cTn id="7" dur="500" fill="hold"/>
                                        <p:tgtEl>
                                          <p:spTgt spid="2242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2425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24259">
                                            <p:txEl>
                                              <p:pRg st="1" end="1"/>
                                            </p:txEl>
                                          </p:spTgt>
                                        </p:tgtEl>
                                        <p:attrNameLst>
                                          <p:attrName>style.visibility</p:attrName>
                                        </p:attrNameLst>
                                      </p:cBhvr>
                                      <p:to>
                                        <p:strVal val="visible"/>
                                      </p:to>
                                    </p:set>
                                    <p:anim calcmode="lin" valueType="num">
                                      <p:cBhvr additive="base">
                                        <p:cTn id="11" dur="500" fill="hold"/>
                                        <p:tgtEl>
                                          <p:spTgt spid="22425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2425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24259">
                                            <p:txEl>
                                              <p:pRg st="2" end="2"/>
                                            </p:txEl>
                                          </p:spTgt>
                                        </p:tgtEl>
                                        <p:attrNameLst>
                                          <p:attrName>style.visibility</p:attrName>
                                        </p:attrNameLst>
                                      </p:cBhvr>
                                      <p:to>
                                        <p:strVal val="visible"/>
                                      </p:to>
                                    </p:set>
                                    <p:anim calcmode="lin" valueType="num">
                                      <p:cBhvr additive="base">
                                        <p:cTn id="15" dur="500" fill="hold"/>
                                        <p:tgtEl>
                                          <p:spTgt spid="22425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2425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24259">
                                            <p:txEl>
                                              <p:pRg st="3" end="3"/>
                                            </p:txEl>
                                          </p:spTgt>
                                        </p:tgtEl>
                                        <p:attrNameLst>
                                          <p:attrName>style.visibility</p:attrName>
                                        </p:attrNameLst>
                                      </p:cBhvr>
                                      <p:to>
                                        <p:strVal val="visible"/>
                                      </p:to>
                                    </p:set>
                                    <p:anim calcmode="lin" valueType="num">
                                      <p:cBhvr additive="base">
                                        <p:cTn id="19" dur="500" fill="hold"/>
                                        <p:tgtEl>
                                          <p:spTgt spid="22425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2425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4259">
                                            <p:txEl>
                                              <p:pRg st="4" end="4"/>
                                            </p:txEl>
                                          </p:spTgt>
                                        </p:tgtEl>
                                        <p:attrNameLst>
                                          <p:attrName>style.visibility</p:attrName>
                                        </p:attrNameLst>
                                      </p:cBhvr>
                                      <p:to>
                                        <p:strVal val="visible"/>
                                      </p:to>
                                    </p:set>
                                    <p:anim calcmode="lin" valueType="num">
                                      <p:cBhvr additive="base">
                                        <p:cTn id="23" dur="500" fill="hold"/>
                                        <p:tgtEl>
                                          <p:spTgt spid="22425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242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24259">
                                            <p:txEl>
                                              <p:pRg st="5" end="5"/>
                                            </p:txEl>
                                          </p:spTgt>
                                        </p:tgtEl>
                                        <p:attrNameLst>
                                          <p:attrName>style.visibility</p:attrName>
                                        </p:attrNameLst>
                                      </p:cBhvr>
                                      <p:to>
                                        <p:strVal val="visible"/>
                                      </p:to>
                                    </p:set>
                                    <p:anim calcmode="lin" valueType="num">
                                      <p:cBhvr additive="base">
                                        <p:cTn id="29" dur="500" fill="hold"/>
                                        <p:tgtEl>
                                          <p:spTgt spid="22425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2425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24259">
                                            <p:txEl>
                                              <p:pRg st="6" end="6"/>
                                            </p:txEl>
                                          </p:spTgt>
                                        </p:tgtEl>
                                        <p:attrNameLst>
                                          <p:attrName>style.visibility</p:attrName>
                                        </p:attrNameLst>
                                      </p:cBhvr>
                                      <p:to>
                                        <p:strVal val="visible"/>
                                      </p:to>
                                    </p:set>
                                    <p:anim calcmode="lin" valueType="num">
                                      <p:cBhvr additive="base">
                                        <p:cTn id="35" dur="500" fill="hold"/>
                                        <p:tgtEl>
                                          <p:spTgt spid="224259">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2425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2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b="1" dirty="0" err="1"/>
              <a:t>getElementsByTagName</a:t>
            </a:r>
            <a:endParaRPr lang="en-US" dirty="0"/>
          </a:p>
        </p:txBody>
      </p:sp>
      <p:sp>
        <p:nvSpPr>
          <p:cNvPr id="254979" name="Rectangle 3"/>
          <p:cNvSpPr>
            <a:spLocks noGrp="1" noChangeArrowheads="1"/>
          </p:cNvSpPr>
          <p:nvPr>
            <p:ph type="body" idx="1"/>
          </p:nvPr>
        </p:nvSpPr>
        <p:spPr>
          <a:xfrm>
            <a:off x="152400" y="1524000"/>
            <a:ext cx="8839200" cy="4573588"/>
          </a:xfrm>
        </p:spPr>
        <p:txBody>
          <a:bodyPr/>
          <a:lstStyle/>
          <a:p>
            <a:r>
              <a:rPr lang="en-US" sz="2400" dirty="0" err="1"/>
              <a:t>getElementsByTagName</a:t>
            </a:r>
            <a:r>
              <a:rPr lang="en-US" sz="2400" dirty="0"/>
              <a:t> allows you to traverse the DOM looking for all the elements on your page with a specified tag name. </a:t>
            </a:r>
          </a:p>
          <a:p>
            <a:r>
              <a:rPr lang="en-US" sz="2400" b="1" dirty="0"/>
              <a:t>syntax</a:t>
            </a:r>
            <a:r>
              <a:rPr lang="en-US" sz="2400" dirty="0"/>
              <a:t>: </a:t>
            </a:r>
            <a:r>
              <a:rPr lang="en-US" sz="2400" i="1" dirty="0" err="1"/>
              <a:t>var</a:t>
            </a:r>
            <a:r>
              <a:rPr lang="en-US" sz="2400" i="1" dirty="0"/>
              <a:t> </a:t>
            </a:r>
            <a:r>
              <a:rPr lang="en-US" sz="2400" i="1" dirty="0" err="1"/>
              <a:t>myLinkCollection</a:t>
            </a:r>
            <a:r>
              <a:rPr lang="en-US" sz="2400" i="1" dirty="0"/>
              <a:t> = </a:t>
            </a:r>
            <a:r>
              <a:rPr lang="en-US" sz="2400" i="1" dirty="0" err="1"/>
              <a:t>document.getElementsByTagName</a:t>
            </a:r>
            <a:r>
              <a:rPr lang="en-US" sz="2400" i="1" dirty="0"/>
              <a:t>("a");</a:t>
            </a:r>
          </a:p>
          <a:p>
            <a:r>
              <a:rPr lang="en-US" sz="2400" dirty="0"/>
              <a:t>With that one line of code, the variable </a:t>
            </a:r>
            <a:r>
              <a:rPr lang="en-US" sz="2400" dirty="0" err="1"/>
              <a:t>myLinkCollection</a:t>
            </a:r>
            <a:r>
              <a:rPr lang="en-US" sz="2400" dirty="0"/>
              <a:t> becomes an array holding all of the anchor elements on your page.</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34387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4979">
                                            <p:txEl>
                                              <p:pRg st="1" end="1"/>
                                            </p:txEl>
                                          </p:spTgt>
                                        </p:tgtEl>
                                        <p:attrNameLst>
                                          <p:attrName>style.visibility</p:attrName>
                                        </p:attrNameLst>
                                      </p:cBhvr>
                                      <p:to>
                                        <p:strVal val="visible"/>
                                      </p:to>
                                    </p:set>
                                    <p:anim calcmode="lin" valueType="num">
                                      <p:cBhvr additive="base">
                                        <p:cTn id="13"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49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54979">
                                            <p:txEl>
                                              <p:pRg st="2" end="2"/>
                                            </p:txEl>
                                          </p:spTgt>
                                        </p:tgtEl>
                                        <p:attrNameLst>
                                          <p:attrName>style.visibility</p:attrName>
                                        </p:attrNameLst>
                                      </p:cBhvr>
                                      <p:to>
                                        <p:strVal val="visible"/>
                                      </p:to>
                                    </p:set>
                                    <p:anim calcmode="lin" valueType="num">
                                      <p:cBhvr additive="base">
                                        <p:cTn id="19"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49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b="1" dirty="0" err="1"/>
              <a:t>getElementsByTagName</a:t>
            </a:r>
            <a:endParaRPr lang="en-US" dirty="0"/>
          </a:p>
        </p:txBody>
      </p:sp>
      <p:sp>
        <p:nvSpPr>
          <p:cNvPr id="254979" name="Rectangle 3"/>
          <p:cNvSpPr>
            <a:spLocks noGrp="1" noChangeArrowheads="1"/>
          </p:cNvSpPr>
          <p:nvPr>
            <p:ph type="body" idx="1"/>
          </p:nvPr>
        </p:nvSpPr>
        <p:spPr>
          <a:xfrm>
            <a:off x="152400" y="1524000"/>
            <a:ext cx="8839200" cy="4573588"/>
          </a:xfrm>
        </p:spPr>
        <p:txBody>
          <a:bodyPr/>
          <a:lstStyle/>
          <a:p>
            <a:r>
              <a:rPr lang="en-US" sz="2400" b="1" dirty="0"/>
              <a:t>Example</a:t>
            </a:r>
          </a:p>
          <a:p>
            <a:pPr lvl="2">
              <a:buNone/>
            </a:pPr>
            <a:r>
              <a:rPr lang="en-US" sz="2400" i="1" dirty="0" err="1">
                <a:solidFill>
                  <a:schemeClr val="tx1"/>
                </a:solidFill>
              </a:rPr>
              <a:t>var</a:t>
            </a:r>
            <a:r>
              <a:rPr lang="en-US" sz="2400" i="1" dirty="0">
                <a:solidFill>
                  <a:schemeClr val="tx1"/>
                </a:solidFill>
              </a:rPr>
              <a:t> </a:t>
            </a:r>
            <a:r>
              <a:rPr lang="en-US" sz="2400" i="1" dirty="0" err="1">
                <a:solidFill>
                  <a:schemeClr val="tx1"/>
                </a:solidFill>
              </a:rPr>
              <a:t>myLinkCollection</a:t>
            </a:r>
            <a:r>
              <a:rPr lang="en-US" sz="2400" i="1" dirty="0">
                <a:solidFill>
                  <a:schemeClr val="tx1"/>
                </a:solidFill>
              </a:rPr>
              <a:t> = </a:t>
            </a:r>
            <a:r>
              <a:rPr lang="en-US" sz="2400" i="1" dirty="0" err="1">
                <a:solidFill>
                  <a:schemeClr val="tx1"/>
                </a:solidFill>
              </a:rPr>
              <a:t>document.getElementsByTagName</a:t>
            </a:r>
            <a:r>
              <a:rPr lang="en-US" sz="2400" i="1" dirty="0">
                <a:solidFill>
                  <a:schemeClr val="tx1"/>
                </a:solidFill>
              </a:rPr>
              <a:t>("a");</a:t>
            </a:r>
          </a:p>
          <a:p>
            <a:pPr lvl="2">
              <a:buNone/>
            </a:pPr>
            <a:r>
              <a:rPr lang="en-US" sz="2400" i="1" dirty="0">
                <a:solidFill>
                  <a:schemeClr val="tx1"/>
                </a:solidFill>
              </a:rPr>
              <a:t>for (</a:t>
            </a:r>
            <a:r>
              <a:rPr lang="en-US" sz="2400" i="1" dirty="0" err="1">
                <a:solidFill>
                  <a:schemeClr val="tx1"/>
                </a:solidFill>
              </a:rPr>
              <a:t>i</a:t>
            </a:r>
            <a:r>
              <a:rPr lang="en-US" sz="2400" i="1" dirty="0">
                <a:solidFill>
                  <a:schemeClr val="tx1"/>
                </a:solidFill>
              </a:rPr>
              <a:t> = 0; </a:t>
            </a:r>
            <a:r>
              <a:rPr lang="en-US" sz="2400" i="1" dirty="0" err="1">
                <a:solidFill>
                  <a:schemeClr val="tx1"/>
                </a:solidFill>
              </a:rPr>
              <a:t>i</a:t>
            </a:r>
            <a:r>
              <a:rPr lang="en-US" sz="2400" i="1" dirty="0">
                <a:solidFill>
                  <a:schemeClr val="tx1"/>
                </a:solidFill>
              </a:rPr>
              <a:t> &lt; </a:t>
            </a:r>
            <a:r>
              <a:rPr lang="en-US" sz="2400" i="1" dirty="0" err="1">
                <a:solidFill>
                  <a:schemeClr val="tx1"/>
                </a:solidFill>
              </a:rPr>
              <a:t>myLinkCollection.length</a:t>
            </a:r>
            <a:r>
              <a:rPr lang="en-US" sz="2400" i="1" dirty="0">
                <a:solidFill>
                  <a:schemeClr val="tx1"/>
                </a:solidFill>
              </a:rPr>
              <a:t>; </a:t>
            </a:r>
            <a:r>
              <a:rPr lang="en-US" sz="2400" i="1" dirty="0" err="1">
                <a:solidFill>
                  <a:schemeClr val="tx1"/>
                </a:solidFill>
              </a:rPr>
              <a:t>i</a:t>
            </a:r>
            <a:r>
              <a:rPr lang="en-US" sz="2400" i="1" dirty="0">
                <a:solidFill>
                  <a:schemeClr val="tx1"/>
                </a:solidFill>
              </a:rPr>
              <a:t>++) {</a:t>
            </a:r>
          </a:p>
          <a:p>
            <a:pPr lvl="2">
              <a:buNone/>
            </a:pPr>
            <a:r>
              <a:rPr lang="en-US" sz="2400" i="1" dirty="0">
                <a:solidFill>
                  <a:schemeClr val="tx1"/>
                </a:solidFill>
              </a:rPr>
              <a:t>	if (</a:t>
            </a:r>
            <a:r>
              <a:rPr lang="en-US" sz="2400" i="1" dirty="0" err="1">
                <a:solidFill>
                  <a:schemeClr val="tx1"/>
                </a:solidFill>
              </a:rPr>
              <a:t>myLinkCollection</a:t>
            </a:r>
            <a:r>
              <a:rPr lang="en-US" sz="2400" i="1" dirty="0">
                <a:solidFill>
                  <a:schemeClr val="tx1"/>
                </a:solidFill>
              </a:rPr>
              <a:t>[</a:t>
            </a:r>
            <a:r>
              <a:rPr lang="en-US" sz="2400" i="1" dirty="0" err="1">
                <a:solidFill>
                  <a:schemeClr val="tx1"/>
                </a:solidFill>
              </a:rPr>
              <a:t>i</a:t>
            </a:r>
            <a:r>
              <a:rPr lang="en-US" sz="2400" i="1" dirty="0">
                <a:solidFill>
                  <a:schemeClr val="tx1"/>
                </a:solidFill>
              </a:rPr>
              <a:t>].</a:t>
            </a:r>
            <a:r>
              <a:rPr lang="en-US" sz="2400" i="1" dirty="0" err="1">
                <a:solidFill>
                  <a:schemeClr val="tx1"/>
                </a:solidFill>
              </a:rPr>
              <a:t>className</a:t>
            </a:r>
            <a:r>
              <a:rPr lang="en-US" sz="2400" i="1" dirty="0">
                <a:solidFill>
                  <a:schemeClr val="tx1"/>
                </a:solidFill>
              </a:rPr>
              <a:t> == "</a:t>
            </a:r>
            <a:r>
              <a:rPr lang="en-US" sz="2400" i="1" dirty="0" err="1">
                <a:solidFill>
                  <a:schemeClr val="tx1"/>
                </a:solidFill>
              </a:rPr>
              <a:t>link_class</a:t>
            </a:r>
            <a:r>
              <a:rPr lang="en-US" sz="2400" i="1" dirty="0">
                <a:solidFill>
                  <a:schemeClr val="tx1"/>
                </a:solidFill>
              </a:rPr>
              <a:t>") {</a:t>
            </a:r>
          </a:p>
          <a:p>
            <a:pPr lvl="2">
              <a:buNone/>
            </a:pPr>
            <a:r>
              <a:rPr lang="en-US" sz="2400" i="1" dirty="0">
                <a:solidFill>
                  <a:schemeClr val="tx1"/>
                </a:solidFill>
              </a:rPr>
              <a:t>		</a:t>
            </a:r>
            <a:r>
              <a:rPr lang="en-US" sz="2400" i="1" dirty="0" err="1">
                <a:solidFill>
                  <a:schemeClr val="tx1"/>
                </a:solidFill>
              </a:rPr>
              <a:t>myLinkCollection</a:t>
            </a:r>
            <a:r>
              <a:rPr lang="en-US" sz="2400" i="1" dirty="0">
                <a:solidFill>
                  <a:schemeClr val="tx1"/>
                </a:solidFill>
              </a:rPr>
              <a:t>[</a:t>
            </a:r>
            <a:r>
              <a:rPr lang="en-US" sz="2400" i="1" dirty="0" err="1">
                <a:solidFill>
                  <a:schemeClr val="tx1"/>
                </a:solidFill>
              </a:rPr>
              <a:t>i</a:t>
            </a:r>
            <a:r>
              <a:rPr lang="en-US" sz="2400" i="1" dirty="0">
                <a:solidFill>
                  <a:schemeClr val="tx1"/>
                </a:solidFill>
              </a:rPr>
              <a:t>].</a:t>
            </a:r>
            <a:r>
              <a:rPr lang="en-US" sz="2400" i="1" dirty="0" err="1">
                <a:solidFill>
                  <a:schemeClr val="tx1"/>
                </a:solidFill>
              </a:rPr>
              <a:t>onclick</a:t>
            </a:r>
            <a:r>
              <a:rPr lang="en-US" sz="2400" i="1" dirty="0">
                <a:solidFill>
                  <a:schemeClr val="tx1"/>
                </a:solidFill>
              </a:rPr>
              <a:t> = function() {</a:t>
            </a:r>
          </a:p>
          <a:p>
            <a:pPr lvl="2">
              <a:buNone/>
            </a:pPr>
            <a:r>
              <a:rPr lang="en-US" sz="2400" i="1" dirty="0">
                <a:solidFill>
                  <a:schemeClr val="tx1"/>
                </a:solidFill>
              </a:rPr>
              <a:t>			</a:t>
            </a:r>
            <a:r>
              <a:rPr lang="en-US" sz="2400" i="1" dirty="0" err="1">
                <a:solidFill>
                  <a:schemeClr val="tx1"/>
                </a:solidFill>
              </a:rPr>
              <a:t>this.style.backgroundColor</a:t>
            </a:r>
            <a:r>
              <a:rPr lang="en-US" sz="2400" i="1" dirty="0">
                <a:solidFill>
                  <a:schemeClr val="tx1"/>
                </a:solidFill>
              </a:rPr>
              <a:t> = "#f00";</a:t>
            </a:r>
          </a:p>
          <a:p>
            <a:pPr lvl="2">
              <a:buNone/>
            </a:pPr>
            <a:r>
              <a:rPr lang="en-US" sz="2400" i="1" dirty="0">
                <a:solidFill>
                  <a:schemeClr val="tx1"/>
                </a:solidFill>
              </a:rPr>
              <a:t>		}</a:t>
            </a:r>
          </a:p>
          <a:p>
            <a:pPr lvl="2">
              <a:buNone/>
            </a:pPr>
            <a:r>
              <a:rPr lang="en-US" sz="2400" i="1" dirty="0">
                <a:solidFill>
                  <a:schemeClr val="tx1"/>
                </a:solidFill>
              </a:rPr>
              <a:t>	}</a:t>
            </a:r>
          </a:p>
          <a:p>
            <a:pPr lvl="2">
              <a:buNone/>
            </a:pPr>
            <a:r>
              <a:rPr lang="en-US" sz="2400" i="1" dirty="0">
                <a:solidFill>
                  <a:schemeClr val="tx1"/>
                </a:solidFill>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3652148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54979">
                                            <p:txEl>
                                              <p:pRg st="1" end="1"/>
                                            </p:txEl>
                                          </p:spTgt>
                                        </p:tgtEl>
                                        <p:attrNameLst>
                                          <p:attrName>style.visibility</p:attrName>
                                        </p:attrNameLst>
                                      </p:cBhvr>
                                      <p:to>
                                        <p:strVal val="visible"/>
                                      </p:to>
                                    </p:set>
                                    <p:anim calcmode="lin" valueType="num">
                                      <p:cBhvr additive="base">
                                        <p:cTn id="11"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5497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4979">
                                            <p:txEl>
                                              <p:pRg st="2" end="2"/>
                                            </p:txEl>
                                          </p:spTgt>
                                        </p:tgtEl>
                                        <p:attrNameLst>
                                          <p:attrName>style.visibility</p:attrName>
                                        </p:attrNameLst>
                                      </p:cBhvr>
                                      <p:to>
                                        <p:strVal val="visible"/>
                                      </p:to>
                                    </p:set>
                                    <p:anim calcmode="lin" valueType="num">
                                      <p:cBhvr additive="base">
                                        <p:cTn id="15"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5497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254979">
                                            <p:txEl>
                                              <p:pRg st="3" end="3"/>
                                            </p:txEl>
                                          </p:spTgt>
                                        </p:tgtEl>
                                        <p:attrNameLst>
                                          <p:attrName>style.visibility</p:attrName>
                                        </p:attrNameLst>
                                      </p:cBhvr>
                                      <p:to>
                                        <p:strVal val="visible"/>
                                      </p:to>
                                    </p:set>
                                    <p:anim calcmode="lin" valueType="num">
                                      <p:cBhvr additive="base">
                                        <p:cTn id="19" dur="500" fill="hold"/>
                                        <p:tgtEl>
                                          <p:spTgt spid="25497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54979">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4979">
                                            <p:txEl>
                                              <p:pRg st="4" end="4"/>
                                            </p:txEl>
                                          </p:spTgt>
                                        </p:tgtEl>
                                        <p:attrNameLst>
                                          <p:attrName>style.visibility</p:attrName>
                                        </p:attrNameLst>
                                      </p:cBhvr>
                                      <p:to>
                                        <p:strVal val="visible"/>
                                      </p:to>
                                    </p:set>
                                    <p:anim calcmode="lin" valueType="num">
                                      <p:cBhvr additive="base">
                                        <p:cTn id="23" dur="500" fill="hold"/>
                                        <p:tgtEl>
                                          <p:spTgt spid="25497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5497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54979">
                                            <p:txEl>
                                              <p:pRg st="5" end="5"/>
                                            </p:txEl>
                                          </p:spTgt>
                                        </p:tgtEl>
                                        <p:attrNameLst>
                                          <p:attrName>style.visibility</p:attrName>
                                        </p:attrNameLst>
                                      </p:cBhvr>
                                      <p:to>
                                        <p:strVal val="visible"/>
                                      </p:to>
                                    </p:set>
                                    <p:anim calcmode="lin" valueType="num">
                                      <p:cBhvr additive="base">
                                        <p:cTn id="27" dur="500" fill="hold"/>
                                        <p:tgtEl>
                                          <p:spTgt spid="25497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5497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54979">
                                            <p:txEl>
                                              <p:pRg st="6" end="6"/>
                                            </p:txEl>
                                          </p:spTgt>
                                        </p:tgtEl>
                                        <p:attrNameLst>
                                          <p:attrName>style.visibility</p:attrName>
                                        </p:attrNameLst>
                                      </p:cBhvr>
                                      <p:to>
                                        <p:strVal val="visible"/>
                                      </p:to>
                                    </p:set>
                                    <p:anim calcmode="lin" valueType="num">
                                      <p:cBhvr additive="base">
                                        <p:cTn id="31" dur="500" fill="hold"/>
                                        <p:tgtEl>
                                          <p:spTgt spid="254979">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54979">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254979">
                                            <p:txEl>
                                              <p:pRg st="7" end="7"/>
                                            </p:txEl>
                                          </p:spTgt>
                                        </p:tgtEl>
                                        <p:attrNameLst>
                                          <p:attrName>style.visibility</p:attrName>
                                        </p:attrNameLst>
                                      </p:cBhvr>
                                      <p:to>
                                        <p:strVal val="visible"/>
                                      </p:to>
                                    </p:set>
                                    <p:anim calcmode="lin" valueType="num">
                                      <p:cBhvr additive="base">
                                        <p:cTn id="35" dur="500" fill="hold"/>
                                        <p:tgtEl>
                                          <p:spTgt spid="254979">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254979">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54979">
                                            <p:txEl>
                                              <p:pRg st="8" end="8"/>
                                            </p:txEl>
                                          </p:spTgt>
                                        </p:tgtEl>
                                        <p:attrNameLst>
                                          <p:attrName>style.visibility</p:attrName>
                                        </p:attrNameLst>
                                      </p:cBhvr>
                                      <p:to>
                                        <p:strVal val="visible"/>
                                      </p:to>
                                    </p:set>
                                    <p:anim calcmode="lin" valueType="num">
                                      <p:cBhvr additive="base">
                                        <p:cTn id="39" dur="500" fill="hold"/>
                                        <p:tgtEl>
                                          <p:spTgt spid="254979">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5497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r>
              <a:rPr lang="en-US" b="1" dirty="0" err="1"/>
              <a:t>getElementsByTagName</a:t>
            </a:r>
            <a:r>
              <a:rPr lang="en-US" b="1" dirty="0"/>
              <a:t> in </a:t>
            </a:r>
            <a:r>
              <a:rPr lang="en-US" b="1" dirty="0" err="1"/>
              <a:t>jQuery</a:t>
            </a:r>
            <a:endParaRPr lang="en-US" dirty="0"/>
          </a:p>
        </p:txBody>
      </p:sp>
      <p:sp>
        <p:nvSpPr>
          <p:cNvPr id="254979" name="Rectangle 3"/>
          <p:cNvSpPr>
            <a:spLocks noGrp="1" noChangeArrowheads="1"/>
          </p:cNvSpPr>
          <p:nvPr>
            <p:ph type="body" idx="1"/>
          </p:nvPr>
        </p:nvSpPr>
        <p:spPr>
          <a:xfrm>
            <a:off x="152400" y="1524000"/>
            <a:ext cx="8839200" cy="4573588"/>
          </a:xfrm>
        </p:spPr>
        <p:txBody>
          <a:bodyPr>
            <a:normAutofit/>
          </a:bodyPr>
          <a:lstStyle/>
          <a:p>
            <a:r>
              <a:rPr lang="en-US" sz="2400" b="1" dirty="0"/>
              <a:t>Syntax: </a:t>
            </a:r>
            <a:r>
              <a:rPr lang="en-US" sz="2400" dirty="0"/>
              <a:t>$("</a:t>
            </a:r>
            <a:r>
              <a:rPr lang="en-US" sz="2400" dirty="0" err="1"/>
              <a:t>tagnamehere</a:t>
            </a:r>
            <a:r>
              <a:rPr lang="en-US" sz="2400" dirty="0"/>
              <a:t>")</a:t>
            </a:r>
          </a:p>
          <a:p>
            <a:r>
              <a:rPr lang="en-US" sz="2400" b="1" dirty="0"/>
              <a:t>Example</a:t>
            </a:r>
          </a:p>
          <a:p>
            <a:pPr lvl="1">
              <a:buNone/>
            </a:pPr>
            <a:r>
              <a:rPr lang="en-US" sz="1900" dirty="0"/>
              <a:t>	</a:t>
            </a:r>
            <a:r>
              <a:rPr lang="en-US" sz="2400" i="1" dirty="0">
                <a:solidFill>
                  <a:schemeClr val="tx1"/>
                </a:solidFill>
              </a:rPr>
              <a:t>$(“a").each(function() {</a:t>
            </a:r>
          </a:p>
          <a:p>
            <a:pPr lvl="2">
              <a:buNone/>
            </a:pPr>
            <a:r>
              <a:rPr lang="en-US" sz="2400" i="1" dirty="0"/>
              <a:t>	if($(this).</a:t>
            </a:r>
            <a:r>
              <a:rPr lang="en-US" sz="2400" i="1" dirty="0" err="1"/>
              <a:t>hasClass</a:t>
            </a:r>
            <a:r>
              <a:rPr lang="en-US" sz="2400" i="1" dirty="0"/>
              <a:t>("</a:t>
            </a:r>
            <a:r>
              <a:rPr lang="en-US" sz="2400" i="1" dirty="0" err="1"/>
              <a:t>link_class</a:t>
            </a:r>
            <a:r>
              <a:rPr lang="en-US" sz="2400" i="1" dirty="0"/>
              <a:t>")) { </a:t>
            </a:r>
          </a:p>
          <a:p>
            <a:pPr lvl="1">
              <a:buNone/>
            </a:pPr>
            <a:r>
              <a:rPr lang="en-US" sz="2400" i="1" dirty="0">
                <a:solidFill>
                  <a:schemeClr val="tx1"/>
                </a:solidFill>
              </a:rPr>
              <a:t>		$(this).click (function () {</a:t>
            </a:r>
          </a:p>
          <a:p>
            <a:pPr lvl="1">
              <a:buNone/>
            </a:pPr>
            <a:r>
              <a:rPr lang="en-US" sz="2400" i="1" dirty="0">
                <a:solidFill>
                  <a:schemeClr val="tx1"/>
                </a:solidFill>
              </a:rPr>
              <a:t>			$(this).</a:t>
            </a:r>
            <a:r>
              <a:rPr lang="en-US" sz="2400" i="1" dirty="0" err="1">
                <a:solidFill>
                  <a:schemeClr val="tx1"/>
                </a:solidFill>
              </a:rPr>
              <a:t>css</a:t>
            </a:r>
            <a:r>
              <a:rPr lang="en-US" sz="2400" i="1" dirty="0">
                <a:solidFill>
                  <a:schemeClr val="tx1"/>
                </a:solidFill>
              </a:rPr>
              <a:t>("background-color“, “#f00”);</a:t>
            </a:r>
          </a:p>
          <a:p>
            <a:pPr lvl="1">
              <a:buNone/>
            </a:pPr>
            <a:r>
              <a:rPr lang="en-US" sz="2400" i="1" dirty="0">
                <a:solidFill>
                  <a:schemeClr val="tx1"/>
                </a:solidFill>
              </a:rPr>
              <a:t>		});</a:t>
            </a:r>
            <a:endParaRPr lang="en-US" sz="2400" i="1" dirty="0"/>
          </a:p>
          <a:p>
            <a:pPr lvl="2">
              <a:buNone/>
            </a:pPr>
            <a:r>
              <a:rPr lang="en-US" sz="2400" i="1" dirty="0"/>
              <a:t>	} </a:t>
            </a:r>
          </a:p>
          <a:p>
            <a:pPr lvl="2">
              <a:buNone/>
            </a:pPr>
            <a:r>
              <a:rPr lang="en-US" sz="2400" i="1" dirty="0"/>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50030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4979">
                                            <p:txEl>
                                              <p:pRg st="0" end="0"/>
                                            </p:txEl>
                                          </p:spTgt>
                                        </p:tgtEl>
                                        <p:attrNameLst>
                                          <p:attrName>style.visibility</p:attrName>
                                        </p:attrNameLst>
                                      </p:cBhvr>
                                      <p:to>
                                        <p:strVal val="visible"/>
                                      </p:to>
                                    </p:set>
                                    <p:anim calcmode="lin" valueType="num">
                                      <p:cBhvr additive="base">
                                        <p:cTn id="7" dur="500" fill="hold"/>
                                        <p:tgtEl>
                                          <p:spTgt spid="2549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549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4979">
                                            <p:txEl>
                                              <p:pRg st="1" end="1"/>
                                            </p:txEl>
                                          </p:spTgt>
                                        </p:tgtEl>
                                        <p:attrNameLst>
                                          <p:attrName>style.visibility</p:attrName>
                                        </p:attrNameLst>
                                      </p:cBhvr>
                                      <p:to>
                                        <p:strVal val="visible"/>
                                      </p:to>
                                    </p:set>
                                    <p:anim calcmode="lin" valueType="num">
                                      <p:cBhvr additive="base">
                                        <p:cTn id="13" dur="500" fill="hold"/>
                                        <p:tgtEl>
                                          <p:spTgt spid="2549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5497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254979">
                                            <p:txEl>
                                              <p:pRg st="2" end="2"/>
                                            </p:txEl>
                                          </p:spTgt>
                                        </p:tgtEl>
                                        <p:attrNameLst>
                                          <p:attrName>style.visibility</p:attrName>
                                        </p:attrNameLst>
                                      </p:cBhvr>
                                      <p:to>
                                        <p:strVal val="visible"/>
                                      </p:to>
                                    </p:set>
                                    <p:anim calcmode="lin" valueType="num">
                                      <p:cBhvr additive="base">
                                        <p:cTn id="17" dur="500" fill="hold"/>
                                        <p:tgtEl>
                                          <p:spTgt spid="25497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5497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54979">
                                            <p:txEl>
                                              <p:pRg st="3" end="3"/>
                                            </p:txEl>
                                          </p:spTgt>
                                        </p:tgtEl>
                                        <p:attrNameLst>
                                          <p:attrName>style.visibility</p:attrName>
                                        </p:attrNameLst>
                                      </p:cBhvr>
                                      <p:to>
                                        <p:strVal val="visible"/>
                                      </p:to>
                                    </p:set>
                                    <p:anim calcmode="lin" valueType="num">
                                      <p:cBhvr additive="base">
                                        <p:cTn id="21" dur="500" fill="hold"/>
                                        <p:tgtEl>
                                          <p:spTgt spid="25497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5497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54979">
                                            <p:txEl>
                                              <p:pRg st="4" end="4"/>
                                            </p:txEl>
                                          </p:spTgt>
                                        </p:tgtEl>
                                        <p:attrNameLst>
                                          <p:attrName>style.visibility</p:attrName>
                                        </p:attrNameLst>
                                      </p:cBhvr>
                                      <p:to>
                                        <p:strVal val="visible"/>
                                      </p:to>
                                    </p:set>
                                    <p:anim calcmode="lin" valueType="num">
                                      <p:cBhvr additive="base">
                                        <p:cTn id="25" dur="500" fill="hold"/>
                                        <p:tgtEl>
                                          <p:spTgt spid="25497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5497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4979">
                                            <p:txEl>
                                              <p:pRg st="5" end="5"/>
                                            </p:txEl>
                                          </p:spTgt>
                                        </p:tgtEl>
                                        <p:attrNameLst>
                                          <p:attrName>style.visibility</p:attrName>
                                        </p:attrNameLst>
                                      </p:cBhvr>
                                      <p:to>
                                        <p:strVal val="visible"/>
                                      </p:to>
                                    </p:set>
                                    <p:anim calcmode="lin" valueType="num">
                                      <p:cBhvr additive="base">
                                        <p:cTn id="29" dur="500" fill="hold"/>
                                        <p:tgtEl>
                                          <p:spTgt spid="25497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5497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254979">
                                            <p:txEl>
                                              <p:pRg st="6" end="6"/>
                                            </p:txEl>
                                          </p:spTgt>
                                        </p:tgtEl>
                                        <p:attrNameLst>
                                          <p:attrName>style.visibility</p:attrName>
                                        </p:attrNameLst>
                                      </p:cBhvr>
                                      <p:to>
                                        <p:strVal val="visible"/>
                                      </p:to>
                                    </p:set>
                                    <p:anim calcmode="lin" valueType="num">
                                      <p:cBhvr additive="base">
                                        <p:cTn id="33" dur="500" fill="hold"/>
                                        <p:tgtEl>
                                          <p:spTgt spid="254979">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254979">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54979">
                                            <p:txEl>
                                              <p:pRg st="7" end="7"/>
                                            </p:txEl>
                                          </p:spTgt>
                                        </p:tgtEl>
                                        <p:attrNameLst>
                                          <p:attrName>style.visibility</p:attrName>
                                        </p:attrNameLst>
                                      </p:cBhvr>
                                      <p:to>
                                        <p:strVal val="visible"/>
                                      </p:to>
                                    </p:set>
                                    <p:anim calcmode="lin" valueType="num">
                                      <p:cBhvr additive="base">
                                        <p:cTn id="37" dur="500" fill="hold"/>
                                        <p:tgtEl>
                                          <p:spTgt spid="254979">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54979">
                                            <p:txEl>
                                              <p:pRg st="7" end="7"/>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54979">
                                            <p:txEl>
                                              <p:pRg st="8" end="8"/>
                                            </p:txEl>
                                          </p:spTgt>
                                        </p:tgtEl>
                                        <p:attrNameLst>
                                          <p:attrName>style.visibility</p:attrName>
                                        </p:attrNameLst>
                                      </p:cBhvr>
                                      <p:to>
                                        <p:strVal val="visible"/>
                                      </p:to>
                                    </p:set>
                                    <p:anim calcmode="lin" valueType="num">
                                      <p:cBhvr additive="base">
                                        <p:cTn id="41" dur="500" fill="hold"/>
                                        <p:tgtEl>
                                          <p:spTgt spid="254979">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54979">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497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err="1"/>
              <a:t>getElementsByClassName</a:t>
            </a:r>
            <a:r>
              <a:rPr lang="en-US" dirty="0"/>
              <a:t> </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a:p>
        </p:txBody>
      </p:sp>
      <p:sp>
        <p:nvSpPr>
          <p:cNvPr id="4" name="Content Placeholder 3"/>
          <p:cNvSpPr>
            <a:spLocks noGrp="1"/>
          </p:cNvSpPr>
          <p:nvPr>
            <p:ph sz="quarter" idx="1"/>
          </p:nvPr>
        </p:nvSpPr>
        <p:spPr/>
        <p:txBody>
          <a:bodyPr/>
          <a:lstStyle/>
          <a:p>
            <a:r>
              <a:rPr lang="en-US" dirty="0" err="1"/>
              <a:t>getElementsByClassName</a:t>
            </a:r>
            <a:r>
              <a:rPr lang="en-US" dirty="0"/>
              <a:t> allows you to traverse the DOM looking for all the elements on your</a:t>
            </a:r>
            <a:br>
              <a:rPr lang="en-US" dirty="0"/>
            </a:br>
            <a:r>
              <a:rPr lang="en-US" dirty="0"/>
              <a:t>page with a specified class name. Here is the syntax:</a:t>
            </a:r>
            <a:br>
              <a:rPr lang="en-US" dirty="0"/>
            </a:br>
            <a:endParaRPr lang="en-US" dirty="0"/>
          </a:p>
          <a:p>
            <a:pPr>
              <a:buNone/>
            </a:pPr>
            <a:r>
              <a:rPr lang="en-US" i="1" dirty="0" err="1"/>
              <a:t>var</a:t>
            </a:r>
            <a:r>
              <a:rPr lang="en-US" i="1" dirty="0"/>
              <a:t> </a:t>
            </a:r>
            <a:r>
              <a:rPr lang="en-US" i="1" dirty="0" err="1"/>
              <a:t>myElementCollection</a:t>
            </a:r>
            <a:r>
              <a:rPr lang="en-US" i="1" dirty="0"/>
              <a:t> = </a:t>
            </a:r>
            <a:r>
              <a:rPr lang="en-US" i="1" dirty="0" err="1"/>
              <a:t>document.getElementsByClassName</a:t>
            </a:r>
            <a:r>
              <a:rPr lang="en-US" i="1" dirty="0"/>
              <a:t>("intro");</a:t>
            </a:r>
            <a:r>
              <a:rPr lang="en-US" dirty="0"/>
              <a:t> </a:t>
            </a:r>
            <a:br>
              <a:rPr lang="en-US" dirty="0"/>
            </a:b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1679</TotalTime>
  <Words>2482</Words>
  <Application>Microsoft Office PowerPoint</Application>
  <PresentationFormat>On-screen Show (4:3)</PresentationFormat>
  <Paragraphs>275</Paragraphs>
  <Slides>29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Georgia</vt:lpstr>
      <vt:lpstr>TimesNewRomanPSMT</vt:lpstr>
      <vt:lpstr>Wingdings</vt:lpstr>
      <vt:lpstr>Wingdings 2</vt:lpstr>
      <vt:lpstr>Civic</vt:lpstr>
      <vt:lpstr>Web Technology  Lecture - 06</vt:lpstr>
      <vt:lpstr>Content</vt:lpstr>
      <vt:lpstr>JavaScript DOM Manipulation</vt:lpstr>
      <vt:lpstr>getElementById</vt:lpstr>
      <vt:lpstr>getElementById in jQuery</vt:lpstr>
      <vt:lpstr>getElementsByTagName</vt:lpstr>
      <vt:lpstr>getElementsByTagName</vt:lpstr>
      <vt:lpstr>getElementsByTagName in jQuery</vt:lpstr>
      <vt:lpstr>getElementsByClassName </vt:lpstr>
      <vt:lpstr>getElementsByClassName </vt:lpstr>
      <vt:lpstr>Node Methods</vt:lpstr>
      <vt:lpstr>Example</vt:lpstr>
      <vt:lpstr>Example</vt:lpstr>
      <vt:lpstr>CreateElement</vt:lpstr>
      <vt:lpstr>CreateElement in jQuery</vt:lpstr>
      <vt:lpstr>AppendChild</vt:lpstr>
      <vt:lpstr>AppendChild in jQuery</vt:lpstr>
      <vt:lpstr>RemoveChild</vt:lpstr>
      <vt:lpstr>RemoveChild in jQuery</vt:lpstr>
      <vt:lpstr>GetAttribute</vt:lpstr>
      <vt:lpstr>GetAttribute in jQuery</vt:lpstr>
      <vt:lpstr>SetAttribute</vt:lpstr>
      <vt:lpstr>SetAttribute in jQuery</vt:lpstr>
      <vt:lpstr>Document Forms</vt:lpstr>
      <vt:lpstr>InnerHTML</vt:lpstr>
      <vt:lpstr>Example</vt:lpstr>
      <vt:lpstr>InnerHTML in jQuery</vt:lpstr>
      <vt:lpstr>InnerHTML in jQuery</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Md. Nurul Ahad Tawhid</cp:lastModifiedBy>
  <cp:revision>962</cp:revision>
  <dcterms:created xsi:type="dcterms:W3CDTF">2006-08-16T00:00:00Z</dcterms:created>
  <dcterms:modified xsi:type="dcterms:W3CDTF">2024-12-24T07:59:14Z</dcterms:modified>
</cp:coreProperties>
</file>