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SAMDANIEL 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312214430/ 06E6370B63967689DA14A2832C434F54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67</cp:revision>
  <dcterms:created xsi:type="dcterms:W3CDTF">2024-03-29T15:07:22Z</dcterms:created>
  <dcterms:modified xsi:type="dcterms:W3CDTF">2024-08-31T09:17:29Z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