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8" autoAdjust="0"/>
    <p:restoredTop sz="94672" autoAdjust="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0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F7BF-8413-4A93-990F-5CDC07AE217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md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rmcreative.ru/" TargetMode="External"/><Relationship Id="rId2" Type="http://schemas.openxmlformats.org/officeDocument/2006/relationships/hyperlink" Target="https://yiicook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prussia.ru/2019" TargetMode="External"/><Relationship Id="rId5" Type="http://schemas.openxmlformats.org/officeDocument/2006/relationships/hyperlink" Target="https://www.yiiframework.com/about" TargetMode="External"/><Relationship Id="rId4" Type="http://schemas.openxmlformats.org/officeDocument/2006/relationships/hyperlink" Target="https://github.com/samd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release-cyc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prussia.ru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isoft/doc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yiiframework.ru/" TargetMode="External"/><Relationship Id="rId2" Type="http://schemas.openxmlformats.org/officeDocument/2006/relationships/hyperlink" Target="https://github.com/yiisof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am@rmcreative.ru" TargetMode="External"/><Relationship Id="rId4" Type="http://schemas.openxmlformats.org/officeDocument/2006/relationships/hyperlink" Target="https://www.yiiframewor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Yii</a:t>
            </a:r>
            <a:r>
              <a:rPr lang="ru-RU" dirty="0"/>
              <a:t>: уроки прошлого и </a:t>
            </a:r>
            <a:r>
              <a:rPr lang="ru-RU" dirty="0" smtClean="0"/>
              <a:t>будущее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Александр </a:t>
            </a:r>
            <a:r>
              <a:rPr lang="ru-RU" dirty="0" smtClean="0">
                <a:hlinkClick r:id="rId2"/>
              </a:rPr>
              <a:t>Макаров</a:t>
            </a:r>
            <a:endParaRPr lang="en-US" dirty="0" smtClean="0"/>
          </a:p>
        </p:txBody>
      </p:sp>
      <p:pic>
        <p:nvPicPr>
          <p:cNvPr id="4" name="Picture 2" descr="C:\!incoming\yi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81574"/>
            <a:ext cx="20970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из коммерческих </a:t>
            </a:r>
            <a:r>
              <a:rPr lang="ru-RU" dirty="0" smtClean="0"/>
              <a:t>проектов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Стремление сделать всё и сразу.</a:t>
            </a:r>
            <a:endParaRPr lang="en-US" dirty="0" smtClean="0"/>
          </a:p>
          <a:p>
            <a:r>
              <a:rPr lang="ru-RU" dirty="0" smtClean="0"/>
              <a:t>Релизы раз в год.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src\slides\www\2019\itis-yii-lessons\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1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делать </a:t>
            </a:r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Yii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app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-&gt; </a:t>
            </a:r>
            <a:r>
              <a:rPr lang="ru-RU" dirty="0" smtClean="0"/>
              <a:t>хотя есть DI.</a:t>
            </a:r>
            <a:endParaRPr lang="en-US" dirty="0" smtClean="0"/>
          </a:p>
          <a:p>
            <a:r>
              <a:rPr lang="ru-RU" dirty="0" smtClean="0"/>
              <a:t>Код в </a:t>
            </a:r>
            <a:r>
              <a:rPr lang="ru-RU" dirty="0" err="1" smtClean="0"/>
              <a:t>view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Проверять права в AR....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07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Фреймворк может попытаться усложнить неправильное использование, но исключить его не в </a:t>
            </a:r>
            <a:r>
              <a:rPr lang="ru-RU" dirty="0" smtClean="0"/>
              <a:t>состоянии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3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Нужен опытный </a:t>
            </a:r>
            <a:r>
              <a:rPr lang="ru-RU" dirty="0" err="1"/>
              <a:t>лид</a:t>
            </a:r>
            <a:r>
              <a:rPr lang="ru-RU" dirty="0"/>
              <a:t> бить по рукам.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src\slides\www\2019\itis-yii-lessons\l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6750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5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Нарушали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моделях </a:t>
            </a:r>
            <a:r>
              <a:rPr lang="ru-RU" dirty="0" err="1" smtClean="0"/>
              <a:t>валидация</a:t>
            </a:r>
            <a:r>
              <a:rPr lang="ru-RU" dirty="0" smtClean="0"/>
              <a:t>, лейблы, AR.</a:t>
            </a:r>
            <a:endParaRPr lang="en-US" dirty="0" smtClean="0"/>
          </a:p>
          <a:p>
            <a:r>
              <a:rPr lang="ru-RU" dirty="0" smtClean="0"/>
              <a:t>Есть толстые интерфейсы.</a:t>
            </a:r>
            <a:endParaRPr lang="en-US" dirty="0" smtClean="0"/>
          </a:p>
          <a:p>
            <a:r>
              <a:rPr lang="ru-RU" dirty="0" smtClean="0"/>
              <a:t>Наследование где лучше было сделать композицию....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97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В местах с нарушениями много изменений. Высокий </a:t>
            </a:r>
            <a:r>
              <a:rPr lang="ru-RU" dirty="0" err="1"/>
              <a:t>churn</a:t>
            </a:r>
            <a:r>
              <a:rPr lang="ru-RU" dirty="0"/>
              <a:t>. Ломается именно там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Попытки исправить ошибки вместо кидания </a:t>
            </a:r>
            <a:r>
              <a:rPr lang="ru-RU" dirty="0" err="1" smtClean="0"/>
              <a:t>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PHP-</a:t>
            </a:r>
            <a:r>
              <a:rPr lang="ru-RU" dirty="0" err="1" smtClean="0"/>
              <a:t>way</a:t>
            </a:r>
            <a:r>
              <a:rPr lang="ru-RU" dirty="0" smtClean="0"/>
              <a:t> :(</a:t>
            </a:r>
            <a:endParaRPr lang="en-US" dirty="0" smtClean="0"/>
          </a:p>
          <a:p>
            <a:r>
              <a:rPr lang="ru-RU" dirty="0" smtClean="0"/>
              <a:t>Проблема уходит дальше.</a:t>
            </a:r>
          </a:p>
          <a:p>
            <a:r>
              <a:rPr lang="ru-RU" dirty="0" smtClean="0"/>
              <a:t>Слишком много вариантов.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вооружились многими </a:t>
            </a:r>
            <a:r>
              <a:rPr lang="ru-RU" dirty="0" smtClean="0"/>
              <a:t>стандартами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PSR.</a:t>
            </a:r>
            <a:endParaRPr lang="ru-RU" dirty="0" smtClean="0"/>
          </a:p>
          <a:p>
            <a:r>
              <a:rPr lang="en-US" dirty="0" err="1" smtClean="0"/>
              <a:t>SemVer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1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Завязка на </a:t>
            </a:r>
            <a:r>
              <a:rPr lang="en-US" dirty="0"/>
              <a:t>controller/action </a:t>
            </a:r>
            <a:r>
              <a:rPr lang="ru-RU" dirty="0"/>
              <a:t>в </a:t>
            </a:r>
            <a:r>
              <a:rPr lang="ru-RU" dirty="0" err="1" smtClean="0"/>
              <a:t>роутинге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/>
              </a:rPr>
              <a:t>DDD, cohesion </a:t>
            </a:r>
            <a:r>
              <a:rPr lang="ru-RU" dirty="0" smtClean="0">
                <a:effectLst/>
              </a:rPr>
              <a:t>по </a:t>
            </a:r>
            <a:r>
              <a:rPr lang="en-US" dirty="0" smtClean="0">
                <a:effectLst/>
              </a:rPr>
              <a:t>use-case.</a:t>
            </a:r>
          </a:p>
          <a:p>
            <a:pPr fontAlgn="base"/>
            <a:r>
              <a:rPr lang="en-US" dirty="0" smtClean="0">
                <a:effectLst/>
              </a:rPr>
              <a:t>«</a:t>
            </a:r>
            <a:r>
              <a:rPr lang="ru-RU" dirty="0" smtClean="0">
                <a:effectLst/>
              </a:rPr>
              <a:t>Классика</a:t>
            </a:r>
            <a:r>
              <a:rPr lang="en-US" dirty="0" smtClean="0">
                <a:effectLst/>
              </a:rPr>
              <a:t>»</a:t>
            </a:r>
            <a:r>
              <a:rPr lang="ru-RU" dirty="0" smtClean="0">
                <a:effectLst/>
              </a:rPr>
              <a:t>, </a:t>
            </a:r>
            <a:r>
              <a:rPr lang="en-US" dirty="0" smtClean="0">
                <a:effectLst/>
              </a:rPr>
              <a:t>cohesion </a:t>
            </a:r>
            <a:r>
              <a:rPr lang="ru-RU" dirty="0" smtClean="0">
                <a:effectLst/>
              </a:rPr>
              <a:t>по типу (все на одно лицо).</a:t>
            </a:r>
          </a:p>
        </p:txBody>
      </p:sp>
    </p:spTree>
    <p:extLst>
      <p:ext uri="{BB962C8B-B14F-4D97-AF65-F5344CB8AC3E}">
        <p14:creationId xmlns:p14="http://schemas.microsoft.com/office/powerpoint/2010/main" val="36078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 </a:t>
            </a:r>
            <a:r>
              <a:rPr lang="ru-RU" dirty="0" smtClean="0"/>
              <a:t>мне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10+ лет в </a:t>
            </a:r>
            <a:r>
              <a:rPr lang="en-US" dirty="0" smtClean="0"/>
              <a:t>IT: Java, PHP, JavaScript etc.</a:t>
            </a:r>
          </a:p>
          <a:p>
            <a:r>
              <a:rPr lang="ru-RU" dirty="0" smtClean="0">
                <a:hlinkClick r:id="rId2"/>
              </a:rPr>
              <a:t>Пишу</a:t>
            </a:r>
            <a:r>
              <a:rPr lang="ru-RU" dirty="0" smtClean="0"/>
              <a:t>, </a:t>
            </a:r>
            <a:r>
              <a:rPr lang="ru-RU" dirty="0">
                <a:hlinkClick r:id="rId3"/>
              </a:rPr>
              <a:t>докладываю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>
                <a:hlinkClick r:id="rId4"/>
              </a:rPr>
              <a:t>Занимаюсь </a:t>
            </a:r>
            <a:r>
              <a:rPr lang="en-US" dirty="0" err="1">
                <a:hlinkClick r:id="rId4"/>
              </a:rPr>
              <a:t>OpenSource</a:t>
            </a:r>
            <a:r>
              <a:rPr lang="en-US" dirty="0" smtClean="0"/>
              <a:t>.</a:t>
            </a:r>
          </a:p>
          <a:p>
            <a:r>
              <a:rPr lang="ru-RU" dirty="0" smtClean="0">
                <a:hlinkClick r:id="rId5"/>
              </a:rPr>
              <a:t>Член </a:t>
            </a:r>
            <a:r>
              <a:rPr lang="ru-RU" dirty="0">
                <a:hlinkClick r:id="rId5"/>
              </a:rPr>
              <a:t>команды </a:t>
            </a:r>
            <a:r>
              <a:rPr lang="en-US" dirty="0" err="1">
                <a:hlinkClick r:id="rId5"/>
              </a:rPr>
              <a:t>Yii</a:t>
            </a:r>
            <a:r>
              <a:rPr lang="en-US" dirty="0" smtClean="0"/>
              <a:t> </a:t>
            </a:r>
            <a:r>
              <a:rPr lang="ru-RU" dirty="0" smtClean="0"/>
              <a:t>и </a:t>
            </a:r>
            <a:r>
              <a:rPr lang="en-US" dirty="0" smtClean="0"/>
              <a:t>PHP-FIG.</a:t>
            </a:r>
          </a:p>
          <a:p>
            <a:r>
              <a:rPr lang="en-US" dirty="0" smtClean="0"/>
              <a:t>Siemens, </a:t>
            </a:r>
            <a:r>
              <a:rPr lang="en-US" dirty="0" err="1" smtClean="0"/>
              <a:t>Wrike</a:t>
            </a:r>
            <a:r>
              <a:rPr lang="en-US" dirty="0" smtClean="0"/>
              <a:t>, </a:t>
            </a:r>
            <a:r>
              <a:rPr lang="en-US" dirty="0" err="1" smtClean="0"/>
              <a:t>CleverTech</a:t>
            </a:r>
            <a:r>
              <a:rPr lang="en-US" dirty="0" smtClean="0"/>
              <a:t>, Stay.com, </a:t>
            </a:r>
            <a:r>
              <a:rPr lang="en-US" dirty="0" err="1" smtClean="0"/>
              <a:t>Skyeng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Делаю </a:t>
            </a:r>
            <a:r>
              <a:rPr lang="en-US" dirty="0">
                <a:hlinkClick r:id="rId6"/>
              </a:rPr>
              <a:t>PHP Russia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globals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YII_DEBUG</a:t>
            </a:r>
            <a:r>
              <a:rPr lang="ru-RU" dirty="0" smtClean="0"/>
              <a:t>.</a:t>
            </a:r>
          </a:p>
          <a:p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Yii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ru-RU" dirty="0" smtClean="0"/>
              <a:t>.</a:t>
            </a:r>
          </a:p>
          <a:p>
            <a:r>
              <a:rPr lang="ru-RU" dirty="0" smtClean="0"/>
              <a:t>Хрупкость.</a:t>
            </a:r>
          </a:p>
          <a:p>
            <a:r>
              <a:rPr lang="ru-RU" dirty="0" smtClean="0"/>
              <a:t>Тяжело писать 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76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ru-RU" dirty="0"/>
              <a:t>и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Плохое название.</a:t>
            </a:r>
            <a:endParaRPr lang="en-US" dirty="0" smtClean="0"/>
          </a:p>
          <a:p>
            <a:r>
              <a:rPr lang="ru-RU" dirty="0" smtClean="0"/>
              <a:t>M !== один класс </a:t>
            </a:r>
            <a:r>
              <a:rPr lang="ru-RU" dirty="0" err="1" smtClean="0"/>
              <a:t>ActiveRecord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7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Стиль кода не как у </a:t>
            </a:r>
            <a:r>
              <a:rPr lang="ru-RU" dirty="0" smtClean="0"/>
              <a:t>всех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1.1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ужас!</a:t>
            </a:r>
            <a:endParaRPr lang="en-US" dirty="0" smtClean="0"/>
          </a:p>
          <a:p>
            <a:r>
              <a:rPr lang="en-US" dirty="0" err="1" smtClean="0"/>
              <a:t>Yii</a:t>
            </a:r>
            <a:r>
              <a:rPr lang="en-US" dirty="0" smtClean="0"/>
              <a:t> 2.0 – </a:t>
            </a:r>
            <a:r>
              <a:rPr lang="ru-RU" dirty="0" smtClean="0"/>
              <a:t>почти хорошо.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namespace</a:t>
            </a:r>
            <a:r>
              <a:rPr lang="en-US" dirty="0" smtClean="0"/>
              <a:t>,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privateProperty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Не надо так!</a:t>
            </a:r>
          </a:p>
          <a:p>
            <a:r>
              <a:rPr lang="en-US" dirty="0" err="1" smtClean="0"/>
              <a:t>StyleCI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83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DI-контейнер и </a:t>
            </a:r>
            <a:r>
              <a:rPr lang="ru-RU" dirty="0" err="1"/>
              <a:t>конфиг</a:t>
            </a:r>
            <a:r>
              <a:rPr lang="ru-RU" dirty="0"/>
              <a:t> </a:t>
            </a:r>
            <a:r>
              <a:rPr lang="en-US" dirty="0" smtClean="0"/>
              <a:t>«</a:t>
            </a:r>
            <a:r>
              <a:rPr lang="ru-RU" dirty="0" smtClean="0"/>
              <a:t>под </a:t>
            </a:r>
            <a:r>
              <a:rPr lang="ru-RU" dirty="0" err="1" smtClean="0"/>
              <a:t>Yii</a:t>
            </a:r>
            <a:r>
              <a:rPr lang="en-US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Туча </a:t>
            </a:r>
            <a:r>
              <a:rPr lang="ru-RU" dirty="0" err="1"/>
              <a:t>виджетов</a:t>
            </a:r>
            <a:r>
              <a:rPr lang="ru-RU" dirty="0"/>
              <a:t> и обёрток.</a:t>
            </a:r>
          </a:p>
        </p:txBody>
      </p:sp>
    </p:spTree>
    <p:extLst>
      <p:ext uri="{BB962C8B-B14F-4D97-AF65-F5344CB8AC3E}">
        <p14:creationId xmlns:p14="http://schemas.microsoft.com/office/powerpoint/2010/main" val="382232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Релизный</a:t>
            </a:r>
            <a:r>
              <a:rPr lang="ru-RU" dirty="0"/>
              <a:t> </a:t>
            </a:r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Слишком короткий — плохо.</a:t>
            </a:r>
            <a:endParaRPr lang="en-US" dirty="0" smtClean="0"/>
          </a:p>
          <a:p>
            <a:r>
              <a:rPr lang="ru-RU" dirty="0" smtClean="0"/>
              <a:t>Слишком длинный — плохо.</a:t>
            </a:r>
            <a:endParaRPr lang="en-US" dirty="0" smtClean="0"/>
          </a:p>
          <a:p>
            <a:r>
              <a:rPr lang="ru-RU" dirty="0" smtClean="0"/>
              <a:t>Непонятный — ужасно.</a:t>
            </a:r>
            <a:endParaRPr lang="en-US" dirty="0" smtClean="0"/>
          </a:p>
          <a:p>
            <a:r>
              <a:rPr lang="ru-RU" dirty="0" smtClean="0">
                <a:hlinkClick r:id="rId2"/>
              </a:rPr>
              <a:t>https://www.yiiframework.com/release-cycle</a:t>
            </a:r>
            <a:endParaRPr lang="en-US" dirty="0" smtClean="0"/>
          </a:p>
          <a:p>
            <a:r>
              <a:rPr lang="ru-RU" dirty="0" smtClean="0"/>
              <a:t>Обратная совместимость.</a:t>
            </a:r>
            <a:endParaRPr lang="en-US" dirty="0" smtClean="0"/>
          </a:p>
          <a:p>
            <a:r>
              <a:rPr lang="ru-RU" dirty="0" err="1" smtClean="0"/>
              <a:t>Релизьте</a:t>
            </a:r>
            <a:r>
              <a:rPr lang="ru-RU" dirty="0" smtClean="0"/>
              <a:t> чаще.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7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Что мы сделали хорошо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src\slides\www\2019\itis-yii-lessons\g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0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Понятный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Последовательные действия в одном месте.</a:t>
            </a:r>
            <a:endParaRPr lang="en-US" dirty="0" smtClean="0"/>
          </a:p>
          <a:p>
            <a:r>
              <a:rPr lang="ru-RU" dirty="0" smtClean="0"/>
              <a:t>Названия отражают суть, а не паттерны.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12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Yii</a:t>
            </a:r>
            <a:r>
              <a:rPr lang="ru-RU" dirty="0"/>
              <a:t> быстро работает без </a:t>
            </a:r>
            <a:r>
              <a:rPr lang="ru-RU" dirty="0" err="1"/>
              <a:t>кеша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86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крутых </a:t>
            </a:r>
            <a:r>
              <a:rPr lang="ru-RU" dirty="0" smtClean="0"/>
              <a:t>штук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 smtClean="0"/>
          </a:p>
          <a:p>
            <a:r>
              <a:rPr lang="en-US" dirty="0" err="1" smtClean="0"/>
              <a:t>Gii</a:t>
            </a:r>
            <a:endParaRPr lang="en-US" dirty="0" smtClean="0"/>
          </a:p>
          <a:p>
            <a:r>
              <a:rPr lang="en-US" dirty="0" smtClean="0"/>
              <a:t>I18n</a:t>
            </a:r>
          </a:p>
          <a:p>
            <a:r>
              <a:rPr lang="ru-RU" dirty="0" err="1" smtClean="0"/>
              <a:t>Гриды</a:t>
            </a:r>
            <a:r>
              <a:rPr lang="ru-RU" dirty="0" smtClean="0"/>
              <a:t> и </a:t>
            </a:r>
            <a:r>
              <a:rPr lang="en-US" dirty="0" smtClean="0"/>
              <a:t>data provider-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ru-RU" dirty="0" smtClean="0"/>
              <a:t>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919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ко всему.</a:t>
            </a:r>
          </a:p>
        </p:txBody>
      </p:sp>
    </p:spTree>
    <p:extLst>
      <p:ext uri="{BB962C8B-B14F-4D97-AF65-F5344CB8AC3E}">
        <p14:creationId xmlns:p14="http://schemas.microsoft.com/office/powerpoint/2010/main" val="10036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PHP </a:t>
            </a:r>
            <a:r>
              <a:rPr lang="ru-RU" dirty="0" err="1" smtClean="0"/>
              <a:t>Russia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ru-RU" dirty="0" smtClean="0"/>
              <a:t>17 </a:t>
            </a:r>
            <a:r>
              <a:rPr lang="ru-RU" dirty="0"/>
              <a:t>мая. Москва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>
                <a:hlinkClick r:id="rId2"/>
              </a:rPr>
              <a:t>https://phprussia.ru/</a:t>
            </a:r>
            <a:endParaRPr lang="en-US" dirty="0" smtClean="0"/>
          </a:p>
          <a:p>
            <a:pPr marL="0" indent="0" algn="ctr" fontAlgn="base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874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только </a:t>
            </a:r>
            <a:r>
              <a:rPr lang="ru-RU" dirty="0" err="1" smtClean="0"/>
              <a:t>Yii</a:t>
            </a:r>
            <a:r>
              <a:rPr lang="ru-RU" dirty="0" smtClean="0"/>
              <a:t>, все </a:t>
            </a:r>
            <a:r>
              <a:rPr lang="ru-RU" dirty="0" err="1" smtClean="0"/>
              <a:t>фреймворки</a:t>
            </a:r>
            <a:r>
              <a:rPr lang="ru-RU" dirty="0" smtClean="0"/>
              <a:t>. </a:t>
            </a:r>
            <a:r>
              <a:rPr lang="ru-RU" dirty="0" err="1" smtClean="0"/>
              <a:t>Symfony</a:t>
            </a:r>
            <a:r>
              <a:rPr lang="ru-RU" dirty="0" smtClean="0"/>
              <a:t> меньше, </a:t>
            </a:r>
            <a:r>
              <a:rPr lang="ru-RU" dirty="0" err="1" smtClean="0"/>
              <a:t>Laravel</a:t>
            </a:r>
            <a:r>
              <a:rPr lang="ru-RU" dirty="0" smtClean="0"/>
              <a:t> больше.</a:t>
            </a:r>
            <a:endParaRPr lang="en-US" dirty="0" smtClean="0"/>
          </a:p>
          <a:p>
            <a:r>
              <a:rPr lang="ru-RU" dirty="0" smtClean="0"/>
              <a:t>Часто пример пишется прямо в контроллере.</a:t>
            </a:r>
            <a:endParaRPr lang="en-US" dirty="0" smtClean="0"/>
          </a:p>
          <a:p>
            <a:r>
              <a:rPr lang="ru-RU" dirty="0" smtClean="0"/>
              <a:t>Правильные слои — документация распухнет.</a:t>
            </a:r>
            <a:r>
              <a:rPr lang="en-US" dirty="0" smtClean="0"/>
              <a:t> </a:t>
            </a:r>
            <a:r>
              <a:rPr lang="ru-RU" dirty="0" smtClean="0"/>
              <a:t>Порог входа повысится.</a:t>
            </a:r>
            <a:endParaRPr lang="en-US" dirty="0" smtClean="0"/>
          </a:p>
          <a:p>
            <a:r>
              <a:rPr lang="ru-RU" dirty="0" smtClean="0"/>
              <a:t>Люди воспринимают буквально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26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Сообщество / </a:t>
            </a:r>
            <a:r>
              <a:rPr lang="ru-RU" dirty="0" smtClean="0"/>
              <a:t>люди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src\slides\www\2019\itis-yii-lessons\comm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7063"/>
            <a:ext cx="4673601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Планы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</a:t>
            </a:r>
            <a:r>
              <a:rPr lang="ru-RU" dirty="0" err="1" smtClean="0"/>
              <a:t>roadmap</a:t>
            </a:r>
            <a:r>
              <a:rPr lang="ru-RU" dirty="0" smtClean="0"/>
              <a:t> </a:t>
            </a:r>
            <a:r>
              <a:rPr lang="ru-RU" dirty="0" err="1" smtClean="0"/>
              <a:t>демотивирует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Те, кто хочет что-то сделать не понимают что.</a:t>
            </a:r>
            <a:endParaRPr lang="en-US" dirty="0" smtClean="0"/>
          </a:p>
          <a:p>
            <a:r>
              <a:rPr lang="ru-RU" dirty="0" smtClean="0"/>
              <a:t>Неизвестность заставляет выдумывать и выдумывать самое плохое.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39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Планы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Делитесь планами.</a:t>
            </a:r>
            <a:endParaRPr lang="en-US" dirty="0" smtClean="0"/>
          </a:p>
          <a:p>
            <a:r>
              <a:rPr lang="ru-RU" dirty="0" smtClean="0"/>
              <a:t>Пишите </a:t>
            </a:r>
            <a:r>
              <a:rPr lang="ru-RU" dirty="0" err="1" smtClean="0"/>
              <a:t>гайдлайны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Будьте готовы помочь.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40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Маркетинг </a:t>
            </a:r>
            <a:r>
              <a:rPr lang="en-US" dirty="0"/>
              <a:t>is </a:t>
            </a:r>
            <a:r>
              <a:rPr lang="en-US" dirty="0" smtClean="0"/>
              <a:t>king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146" name="Picture 2" descr="C:\src\slides\www\2019\itis-yii-lessons\bul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48880"/>
            <a:ext cx="247650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22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Деньги и </a:t>
            </a:r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C:\src\slides\www\2019\itis-yii-lessons\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1660"/>
            <a:ext cx="7631555" cy="50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73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Занимались </a:t>
            </a:r>
            <a:r>
              <a:rPr lang="ru-RU" dirty="0" err="1" smtClean="0"/>
              <a:t>Yii</a:t>
            </a:r>
            <a:r>
              <a:rPr lang="ru-RU" dirty="0" smtClean="0"/>
              <a:t> в свободное время.</a:t>
            </a:r>
            <a:endParaRPr lang="en-US" dirty="0" smtClean="0"/>
          </a:p>
          <a:p>
            <a:r>
              <a:rPr lang="ru-RU" dirty="0" smtClean="0"/>
              <a:t>Мало рефлексировали, зарывались в текущие проблемы.</a:t>
            </a:r>
            <a:endParaRPr lang="en-US" dirty="0" smtClean="0"/>
          </a:p>
          <a:p>
            <a:r>
              <a:rPr lang="ru-RU" dirty="0" err="1" smtClean="0"/>
              <a:t>OpenCollective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7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Мотивация</a:t>
            </a:r>
          </a:p>
        </p:txBody>
      </p:sp>
      <p:pic>
        <p:nvPicPr>
          <p:cNvPr id="8194" name="Picture 2" descr="C:\src\slides\www\2019\itis-yii-lessons\ha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12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give up.</a:t>
            </a:r>
          </a:p>
          <a:p>
            <a:r>
              <a:rPr lang="ru-RU" dirty="0" err="1" smtClean="0"/>
              <a:t>Хейтеры</a:t>
            </a:r>
            <a:r>
              <a:rPr lang="ru-RU" dirty="0" smtClean="0"/>
              <a:t> будут </a:t>
            </a:r>
            <a:r>
              <a:rPr lang="ru-RU" dirty="0" err="1" smtClean="0"/>
              <a:t>хейтить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Иногда отказаться от чего-то необходимо: </a:t>
            </a:r>
            <a:r>
              <a:rPr lang="en-US" dirty="0" smtClean="0"/>
              <a:t>PJAX, CUBRID, HTTP Client, </a:t>
            </a:r>
            <a:r>
              <a:rPr lang="ru-RU" dirty="0" smtClean="0"/>
              <a:t>свой </a:t>
            </a:r>
            <a:r>
              <a:rPr lang="en-US" dirty="0" smtClean="0"/>
              <a:t>request-response.</a:t>
            </a:r>
          </a:p>
          <a:p>
            <a:r>
              <a:rPr lang="ru-RU" dirty="0" smtClean="0"/>
              <a:t>Не стоит жечь себя и других.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smtClean="0"/>
              <a:t>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Будет.</a:t>
            </a:r>
            <a:endParaRPr lang="en-US" dirty="0" smtClean="0"/>
          </a:p>
          <a:p>
            <a:r>
              <a:rPr lang="ru-RU" dirty="0" smtClean="0"/>
              <a:t>Будут учтены косяки.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3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Поговорим </a:t>
            </a:r>
            <a:r>
              <a:rPr lang="ru-RU" dirty="0" smtClean="0"/>
              <a:t>про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Правильные решения и ошибки, сделанные за годы разработки </a:t>
            </a:r>
            <a:r>
              <a:rPr lang="ru-RU" dirty="0" err="1"/>
              <a:t>Yii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690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github.com/yiisoft/docs</a:t>
            </a:r>
            <a:endParaRPr lang="en-US" dirty="0" smtClean="0"/>
          </a:p>
          <a:p>
            <a:pPr fontAlgn="base"/>
            <a:r>
              <a:rPr lang="en-US" dirty="0" smtClean="0">
                <a:effectLst/>
              </a:rPr>
              <a:t>PSR (HTTP request-response, middleware, container, events).</a:t>
            </a:r>
          </a:p>
          <a:p>
            <a:pPr fontAlgn="base"/>
            <a:r>
              <a:rPr lang="en-US" dirty="0" smtClean="0">
                <a:effectLst/>
              </a:rPr>
              <a:t>DDD-</a:t>
            </a:r>
            <a:r>
              <a:rPr lang="ru-RU" dirty="0" smtClean="0">
                <a:effectLst/>
              </a:rPr>
              <a:t>совместимость.</a:t>
            </a:r>
          </a:p>
          <a:p>
            <a:pPr fontAlgn="base"/>
            <a:r>
              <a:rPr lang="ru-RU" dirty="0" smtClean="0">
                <a:effectLst/>
              </a:rPr>
              <a:t>Всё хорошее из </a:t>
            </a:r>
            <a:r>
              <a:rPr lang="en-US" dirty="0" err="1" smtClean="0">
                <a:effectLst/>
              </a:rPr>
              <a:t>Yii</a:t>
            </a:r>
            <a:r>
              <a:rPr lang="en-US" dirty="0" smtClean="0">
                <a:effectLst/>
              </a:rPr>
              <a:t> 2.</a:t>
            </a:r>
          </a:p>
          <a:p>
            <a:pPr fontAlgn="base"/>
            <a:r>
              <a:rPr lang="ru-RU" dirty="0" smtClean="0">
                <a:effectLst/>
              </a:rPr>
              <a:t>Отделение консоли от веба.</a:t>
            </a:r>
          </a:p>
          <a:p>
            <a:pPr fontAlgn="base"/>
            <a:r>
              <a:rPr lang="ru-RU" dirty="0" smtClean="0">
                <a:effectLst/>
              </a:rPr>
              <a:t>Разбиение на части, которые можно использовать отдельно.</a:t>
            </a:r>
          </a:p>
          <a:p>
            <a:pPr fontAlgn="base"/>
            <a:r>
              <a:rPr lang="ru-RU" dirty="0" smtClean="0">
                <a:effectLst/>
              </a:rPr>
              <a:t>Строгая типизация.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82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SOLID.</a:t>
            </a:r>
            <a:endParaRPr lang="en-US" dirty="0" smtClean="0"/>
          </a:p>
          <a:p>
            <a:r>
              <a:rPr lang="ru-RU" dirty="0" smtClean="0"/>
              <a:t>Убийство иерархии классов.</a:t>
            </a:r>
            <a:endParaRPr lang="en-US" dirty="0" smtClean="0"/>
          </a:p>
          <a:p>
            <a:r>
              <a:rPr lang="ru-RU" dirty="0" smtClean="0"/>
              <a:t>Убийство большинства </a:t>
            </a:r>
            <a:r>
              <a:rPr lang="ru-RU" dirty="0" err="1" smtClean="0"/>
              <a:t>wrapper</a:t>
            </a:r>
            <a:r>
              <a:rPr lang="ru-RU" dirty="0" smtClean="0"/>
              <a:t>-расширений.</a:t>
            </a:r>
            <a:endParaRPr lang="en-US" dirty="0" smtClean="0"/>
          </a:p>
          <a:p>
            <a:r>
              <a:rPr lang="ru-RU" dirty="0" smtClean="0"/>
              <a:t>Отказ от нестандартных объектов.</a:t>
            </a:r>
            <a:endParaRPr lang="en-US" dirty="0" smtClean="0"/>
          </a:p>
          <a:p>
            <a:r>
              <a:rPr lang="ru-RU" dirty="0" err="1" smtClean="0"/>
              <a:t>Swoole</a:t>
            </a:r>
            <a:r>
              <a:rPr lang="ru-RU" dirty="0" smtClean="0"/>
              <a:t> / </a:t>
            </a:r>
            <a:r>
              <a:rPr lang="ru-RU" dirty="0" err="1" smtClean="0"/>
              <a:t>RoadRunner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14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вопросов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https://github.com/yiisoft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yiiframework.com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sam@rmcreative.ru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Попробуйте применить это к своим </a:t>
            </a:r>
            <a:r>
              <a:rPr lang="ru-RU" dirty="0" smtClean="0"/>
              <a:t>проектам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Подумайте об ошибках в своём проекте.</a:t>
            </a:r>
          </a:p>
          <a:p>
            <a:pPr fontAlgn="base"/>
            <a:r>
              <a:rPr lang="ru-RU" dirty="0" smtClean="0"/>
              <a:t>Составьте список.</a:t>
            </a:r>
            <a:endParaRPr lang="en-US" dirty="0" smtClean="0"/>
          </a:p>
          <a:p>
            <a:pPr fontAlgn="base"/>
            <a:r>
              <a:rPr lang="ru-RU" dirty="0" smtClean="0"/>
              <a:t>Пришлите </a:t>
            </a:r>
            <a:r>
              <a:rPr lang="ru-RU" dirty="0"/>
              <a:t>сегодня на </a:t>
            </a:r>
            <a:r>
              <a:rPr lang="ru-RU" b="1" dirty="0" smtClean="0"/>
              <a:t>sam@rmcreative.ru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r>
              <a:rPr lang="ru-RU" dirty="0" smtClean="0"/>
              <a:t>Самый </a:t>
            </a:r>
            <a:r>
              <a:rPr lang="ru-RU" dirty="0"/>
              <a:t>интересный </a:t>
            </a:r>
            <a:r>
              <a:rPr lang="ru-RU" dirty="0" smtClean="0"/>
              <a:t>в 18:00 </a:t>
            </a:r>
            <a:r>
              <a:rPr lang="ru-RU" dirty="0" smtClean="0"/>
              <a:t>получит </a:t>
            </a:r>
            <a:r>
              <a:rPr lang="ru-RU" dirty="0"/>
              <a:t>билет на PHP </a:t>
            </a:r>
            <a:r>
              <a:rPr lang="ru-RU" dirty="0" err="1" smtClean="0"/>
              <a:t>Russia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755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Yii</a:t>
            </a:r>
            <a:r>
              <a:rPr lang="ru-RU" dirty="0" smtClean="0"/>
              <a:t> нельзя назвать плохим </a:t>
            </a:r>
            <a:r>
              <a:rPr lang="ru-RU" dirty="0" err="1" smtClean="0"/>
              <a:t>фреймворком</a:t>
            </a:r>
            <a:r>
              <a:rPr lang="ru-RU" dirty="0" smtClean="0"/>
              <a:t>, скорее наоборот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1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dirty="0"/>
              <a:t>То, что хочется решить. Что должен охватить продукт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2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берите слишком </a:t>
            </a:r>
            <a:r>
              <a:rPr lang="ru-RU" dirty="0" smtClean="0"/>
              <a:t>много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много </a:t>
            </a:r>
            <a:r>
              <a:rPr lang="ru-RU" dirty="0" err="1" smtClean="0"/>
              <a:t>фич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 </a:t>
            </a:r>
            <a:r>
              <a:rPr lang="ru-RU" dirty="0" err="1" smtClean="0"/>
              <a:t>бэкенд</a:t>
            </a:r>
            <a:r>
              <a:rPr lang="ru-RU" dirty="0" smtClean="0"/>
              <a:t> и </a:t>
            </a:r>
            <a:r>
              <a:rPr lang="ru-RU" dirty="0" err="1" smtClean="0"/>
              <a:t>фронтенд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Два разных шаблона приложения.</a:t>
            </a:r>
            <a:endParaRPr lang="en-US" dirty="0" smtClean="0"/>
          </a:p>
          <a:p>
            <a:r>
              <a:rPr lang="ru-RU" dirty="0" smtClean="0"/>
              <a:t>Почти все </a:t>
            </a:r>
            <a:r>
              <a:rPr lang="en-US" dirty="0" smtClean="0"/>
              <a:t>SQL-</a:t>
            </a:r>
            <a:r>
              <a:rPr lang="ru-RU" dirty="0" smtClean="0"/>
              <a:t>базы, </a:t>
            </a:r>
            <a:r>
              <a:rPr lang="en-US" dirty="0" smtClean="0"/>
              <a:t>Mongo,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Sphinx.</a:t>
            </a:r>
          </a:p>
          <a:p>
            <a:r>
              <a:rPr lang="en-US" dirty="0" smtClean="0"/>
              <a:t>CUBRID - </a:t>
            </a:r>
            <a:r>
              <a:rPr lang="ru-RU" dirty="0" smtClean="0"/>
              <a:t>зачем?!</a:t>
            </a:r>
            <a:endParaRPr lang="en-US" dirty="0" smtClean="0"/>
          </a:p>
          <a:p>
            <a:r>
              <a:rPr lang="en-US" dirty="0" smtClean="0"/>
              <a:t>PJAX - </a:t>
            </a:r>
            <a:r>
              <a:rPr lang="ru-RU" dirty="0" smtClean="0"/>
              <a:t>мы не по </a:t>
            </a:r>
            <a:r>
              <a:rPr lang="en-US" dirty="0" smtClean="0"/>
              <a:t>frontend...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Количество </a:t>
            </a:r>
            <a:r>
              <a:rPr lang="en-US" dirty="0"/>
              <a:t>issue </a:t>
            </a:r>
            <a:r>
              <a:rPr lang="ru-RU" dirty="0"/>
              <a:t>в релизе.</a:t>
            </a:r>
          </a:p>
        </p:txBody>
      </p:sp>
    </p:spTree>
    <p:extLst>
      <p:ext uri="{BB962C8B-B14F-4D97-AF65-F5344CB8AC3E}">
        <p14:creationId xmlns:p14="http://schemas.microsoft.com/office/powerpoint/2010/main" val="1855788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617</Words>
  <Application>Microsoft Office PowerPoint</Application>
  <PresentationFormat>Экран (4:3)</PresentationFormat>
  <Paragraphs>138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Yii: уроки прошлого и будущее </vt:lpstr>
      <vt:lpstr>Обо мне</vt:lpstr>
      <vt:lpstr>PHP Russia</vt:lpstr>
      <vt:lpstr>Поговорим про</vt:lpstr>
      <vt:lpstr>Попробуйте применить это к своим проектам</vt:lpstr>
      <vt:lpstr>Презентация PowerPoint</vt:lpstr>
      <vt:lpstr>Scope</vt:lpstr>
      <vt:lpstr>Не берите слишком много</vt:lpstr>
      <vt:lpstr>Презентация PowerPoint</vt:lpstr>
      <vt:lpstr>Примеры из коммерческих проектов</vt:lpstr>
      <vt:lpstr>Архитектура</vt:lpstr>
      <vt:lpstr>Можно делать плохо</vt:lpstr>
      <vt:lpstr>Презентация PowerPoint</vt:lpstr>
      <vt:lpstr>Нужен опытный лид бить по рукам.</vt:lpstr>
      <vt:lpstr>Нарушали SOLID</vt:lpstr>
      <vt:lpstr>Презентация PowerPoint</vt:lpstr>
      <vt:lpstr>Попытки исправить ошибки вместо кидания exception</vt:lpstr>
      <vt:lpstr>Не вооружились многими стандартами</vt:lpstr>
      <vt:lpstr>Завязка на controller/action в роутинге</vt:lpstr>
      <vt:lpstr>globals</vt:lpstr>
      <vt:lpstr>MVC и Model</vt:lpstr>
      <vt:lpstr>Стиль кода не как у всех</vt:lpstr>
      <vt:lpstr>DI-контейнер и конфиг «под Yii»</vt:lpstr>
      <vt:lpstr>Релизный цикл</vt:lpstr>
      <vt:lpstr>Что мы сделали хорошо</vt:lpstr>
      <vt:lpstr>Понятный код</vt:lpstr>
      <vt:lpstr>Производительность</vt:lpstr>
      <vt:lpstr>Множество крутых штук</vt:lpstr>
      <vt:lpstr>Документация</vt:lpstr>
      <vt:lpstr>Особенности</vt:lpstr>
      <vt:lpstr>Сообщество / люди</vt:lpstr>
      <vt:lpstr>Планы?</vt:lpstr>
      <vt:lpstr>Планы!</vt:lpstr>
      <vt:lpstr>Маркетинг</vt:lpstr>
      <vt:lpstr>Деньги и время</vt:lpstr>
      <vt:lpstr>Презентация PowerPoint</vt:lpstr>
      <vt:lpstr>Мотивация</vt:lpstr>
      <vt:lpstr>Презентация PowerPoint</vt:lpstr>
      <vt:lpstr>Yii 3.0</vt:lpstr>
      <vt:lpstr>Roadmap</vt:lpstr>
      <vt:lpstr>Презентация PowerPoint</vt:lpstr>
      <vt:lpstr>Время вопросов!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Yii: уроки прошлого и будущее </dc:title>
  <dc:creator>Alenxander Makarov</dc:creator>
  <cp:lastModifiedBy>Alenxander Makarov</cp:lastModifiedBy>
  <cp:revision>7</cp:revision>
  <dcterms:created xsi:type="dcterms:W3CDTF">2019-04-19T08:43:35Z</dcterms:created>
  <dcterms:modified xsi:type="dcterms:W3CDTF">2019-04-19T09:14:46Z</dcterms:modified>
</cp:coreProperties>
</file>