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8" r:id="rId5"/>
    <p:sldId id="258" r:id="rId6"/>
    <p:sldId id="259" r:id="rId7"/>
    <p:sldId id="287" r:id="rId8"/>
    <p:sldId id="260" r:id="rId9"/>
    <p:sldId id="261" r:id="rId10"/>
    <p:sldId id="262" r:id="rId11"/>
    <p:sldId id="290" r:id="rId12"/>
    <p:sldId id="263" r:id="rId13"/>
    <p:sldId id="265" r:id="rId14"/>
    <p:sldId id="304" r:id="rId15"/>
    <p:sldId id="291" r:id="rId16"/>
    <p:sldId id="292" r:id="rId17"/>
    <p:sldId id="272" r:id="rId18"/>
    <p:sldId id="264" r:id="rId19"/>
    <p:sldId id="293" r:id="rId20"/>
    <p:sldId id="294" r:id="rId21"/>
    <p:sldId id="295" r:id="rId22"/>
    <p:sldId id="298" r:id="rId23"/>
    <p:sldId id="305" r:id="rId24"/>
    <p:sldId id="307" r:id="rId25"/>
    <p:sldId id="306" r:id="rId26"/>
    <p:sldId id="308" r:id="rId27"/>
    <p:sldId id="296" r:id="rId28"/>
    <p:sldId id="297" r:id="rId29"/>
    <p:sldId id="280" r:id="rId30"/>
    <p:sldId id="299" r:id="rId31"/>
    <p:sldId id="269" r:id="rId32"/>
    <p:sldId id="270" r:id="rId33"/>
    <p:sldId id="271" r:id="rId34"/>
    <p:sldId id="302" r:id="rId35"/>
    <p:sldId id="283" r:id="rId36"/>
    <p:sldId id="284" r:id="rId37"/>
    <p:sldId id="300" r:id="rId38"/>
    <p:sldId id="301" r:id="rId39"/>
    <p:sldId id="28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3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7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1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9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4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9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ru.yiicook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m@rmcreative.ru" TargetMode="External"/><Relationship Id="rId5" Type="http://schemas.openxmlformats.org/officeDocument/2006/relationships/hyperlink" Target="http://rmcreative.ru/" TargetMode="External"/><Relationship Id="rId4" Type="http://schemas.openxmlformats.org/officeDocument/2006/relationships/hyperlink" Target="http://yiiframewor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dirty="0" smtClean="0"/>
              <a:t>Как мы используем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Александр Макаров</a:t>
            </a:r>
            <a:endParaRPr lang="en-US" dirty="0" smtClean="0"/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</a:p>
          <a:p>
            <a:pPr algn="r"/>
            <a:r>
              <a:rPr lang="en-US" dirty="0" smtClean="0"/>
              <a:t>Stay.com</a:t>
            </a:r>
            <a:endParaRPr lang="ru-RU" dirty="0"/>
          </a:p>
        </p:txBody>
      </p:sp>
      <p:pic>
        <p:nvPicPr>
          <p:cNvPr id="3074" name="Picture 2" descr="\\ds\incoming\!dif\yii\logo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904037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перекрываются </a:t>
            </a:r>
            <a:r>
              <a:rPr lang="ru-RU" dirty="0" err="1" smtClean="0"/>
              <a:t>конфиги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common/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params.php</a:t>
            </a:r>
            <a:endParaRPr lang="en-US" dirty="0" smtClean="0"/>
          </a:p>
          <a:p>
            <a:pPr lvl="1"/>
            <a:r>
              <a:rPr lang="en-US" dirty="0" smtClean="0"/>
              <a:t>common/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params-local.php</a:t>
            </a:r>
            <a:endParaRPr lang="en-US" dirty="0" smtClean="0"/>
          </a:p>
          <a:p>
            <a:pPr lvl="1"/>
            <a:r>
              <a:rPr lang="en-US" dirty="0" smtClean="0"/>
              <a:t>frontend/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params.php</a:t>
            </a:r>
            <a:endParaRPr lang="en-US" dirty="0" smtClean="0"/>
          </a:p>
          <a:p>
            <a:pPr lvl="1"/>
            <a:r>
              <a:rPr lang="en-US" dirty="0" smtClean="0"/>
              <a:t>frontend/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params-local.php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VCS, </a:t>
            </a:r>
            <a:r>
              <a:rPr lang="ru-RU" dirty="0" smtClean="0"/>
              <a:t>код, схема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хранить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ru-RU" dirty="0" smtClean="0"/>
              <a:t>или другая </a:t>
            </a:r>
            <a:r>
              <a:rPr lang="en-US" dirty="0" smtClean="0"/>
              <a:t>VCS.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очень удобен.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Ветки</a:t>
            </a:r>
            <a:r>
              <a:rPr lang="en-US" dirty="0" smtClean="0"/>
              <a:t>: master, release-X.X, feature-XXX.</a:t>
            </a:r>
            <a:endParaRPr lang="ru-RU" dirty="0" smtClean="0"/>
          </a:p>
          <a:p>
            <a:pPr lvl="1"/>
            <a:r>
              <a:rPr lang="ru-RU" dirty="0" smtClean="0"/>
              <a:t>Теги</a:t>
            </a:r>
            <a:r>
              <a:rPr lang="en-US" dirty="0" smtClean="0"/>
              <a:t>: X.X.Y</a:t>
            </a:r>
            <a:endParaRPr lang="ru-RU" dirty="0" smtClean="0"/>
          </a:p>
          <a:p>
            <a:pPr lvl="1"/>
            <a:r>
              <a:rPr lang="ru-RU" dirty="0" smtClean="0"/>
              <a:t>Релиз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1027" name="Picture 3" descr="D:\git-workflow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0" y="1196752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базой?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base-</a:t>
            </a:r>
            <a:r>
              <a:rPr lang="en-US" dirty="0" err="1" smtClean="0"/>
              <a:t>schema.sql</a:t>
            </a:r>
            <a:endParaRPr lang="en-US" dirty="0" smtClean="0"/>
          </a:p>
          <a:p>
            <a:pPr lvl="1"/>
            <a:r>
              <a:rPr lang="en-US" dirty="0" smtClean="0"/>
              <a:t>base-</a:t>
            </a:r>
            <a:r>
              <a:rPr lang="en-US" dirty="0" err="1" smtClean="0"/>
              <a:t>data.sql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Миграции</a:t>
            </a:r>
          </a:p>
          <a:p>
            <a:pPr lvl="2"/>
            <a:r>
              <a:rPr lang="ru-RU" dirty="0" smtClean="0"/>
              <a:t>Не использовать модели и код приложения.</a:t>
            </a:r>
          </a:p>
          <a:p>
            <a:pPr lvl="2"/>
            <a:r>
              <a:rPr lang="ru-RU" dirty="0" smtClean="0"/>
              <a:t>Если ушла в </a:t>
            </a:r>
            <a:r>
              <a:rPr lang="en-US" dirty="0" smtClean="0"/>
              <a:t>VCS </a:t>
            </a:r>
            <a:r>
              <a:rPr lang="ru-RU" dirty="0" smtClean="0"/>
              <a:t>и запускалась, не править.</a:t>
            </a:r>
          </a:p>
          <a:p>
            <a:pPr lvl="2"/>
            <a:r>
              <a:rPr lang="ru-RU" dirty="0" smtClean="0"/>
              <a:t>Если ушла в </a:t>
            </a:r>
            <a:r>
              <a:rPr lang="en-US" dirty="0" smtClean="0"/>
              <a:t>VCS </a:t>
            </a:r>
            <a:r>
              <a:rPr lang="ru-RU" dirty="0" smtClean="0"/>
              <a:t>и не запускалась — поправить.</a:t>
            </a:r>
          </a:p>
          <a:p>
            <a:pPr lvl="2"/>
            <a:r>
              <a:rPr lang="ru-RU" dirty="0" smtClean="0"/>
              <a:t>Не лезть в базу руками.</a:t>
            </a:r>
          </a:p>
        </p:txBody>
      </p:sp>
    </p:spTree>
    <p:extLst>
      <p:ext uri="{BB962C8B-B14F-4D97-AF65-F5344CB8AC3E}">
        <p14:creationId xmlns:p14="http://schemas.microsoft.com/office/powerpoint/2010/main" val="35099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</a:t>
            </a:r>
            <a:r>
              <a:rPr lang="ru-RU" dirty="0" smtClean="0"/>
              <a:t>кушает больше, работает медленней</a:t>
            </a:r>
          </a:p>
          <a:p>
            <a:r>
              <a:rPr lang="ru-RU" dirty="0" smtClean="0"/>
              <a:t>Актуально только если на странице </a:t>
            </a:r>
            <a:r>
              <a:rPr lang="en-US" dirty="0" smtClean="0"/>
              <a:t>50+ </a:t>
            </a:r>
            <a:r>
              <a:rPr lang="ru-RU" dirty="0" smtClean="0"/>
              <a:t>записей</a:t>
            </a:r>
          </a:p>
          <a:p>
            <a:r>
              <a:rPr lang="ru-RU" dirty="0" smtClean="0"/>
              <a:t>Для изменения удобней </a:t>
            </a:r>
            <a:r>
              <a:rPr lang="en-US" dirty="0" smtClean="0"/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32105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Автоматизация, </a:t>
            </a:r>
            <a:r>
              <a:rPr lang="ru-RU" dirty="0" err="1" smtClean="0"/>
              <a:t>Деплой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lvl="1"/>
            <a:r>
              <a:rPr lang="ru-RU" dirty="0" smtClean="0"/>
              <a:t>Машина разработчика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Тестовый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 smtClean="0"/>
              <a:t>RC.</a:t>
            </a:r>
          </a:p>
          <a:p>
            <a:pPr lvl="1"/>
            <a:r>
              <a:rPr lang="en-US" dirty="0" smtClean="0"/>
              <a:t>Production.</a:t>
            </a:r>
          </a:p>
        </p:txBody>
      </p:sp>
      <p:pic>
        <p:nvPicPr>
          <p:cNvPr id="4" name="Picture 2" descr="D:\database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2513050" cy="30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Деплой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Pull.</a:t>
            </a:r>
          </a:p>
          <a:p>
            <a:pPr lvl="1"/>
            <a:r>
              <a:rPr lang="ru-RU" dirty="0" err="1" smtClean="0"/>
              <a:t>Билд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Чистим</a:t>
            </a:r>
            <a:r>
              <a:rPr lang="en-US" dirty="0" smtClean="0"/>
              <a:t> APC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stat=0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Рестарт </a:t>
            </a:r>
            <a:r>
              <a:rPr lang="ru-RU" dirty="0" err="1" smtClean="0"/>
              <a:t>вебсервера</a:t>
            </a:r>
            <a:r>
              <a:rPr lang="ru-RU" dirty="0" smtClean="0"/>
              <a:t> (если нужен)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en-US" dirty="0" smtClean="0"/>
              <a:t>Production/test/local.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597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Билд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LESS/SCSS → CSS.</a:t>
            </a:r>
          </a:p>
          <a:p>
            <a:pPr lvl="1"/>
            <a:r>
              <a:rPr lang="ru-RU" dirty="0" smtClean="0"/>
              <a:t>Собрать и </a:t>
            </a:r>
            <a:r>
              <a:rPr lang="ru-RU" dirty="0" err="1" smtClean="0"/>
              <a:t>минифицировать</a:t>
            </a:r>
            <a:r>
              <a:rPr lang="ru-RU" dirty="0" smtClean="0"/>
              <a:t> </a:t>
            </a:r>
            <a:r>
              <a:rPr lang="en-US" dirty="0" smtClean="0"/>
              <a:t>CSS </a:t>
            </a:r>
            <a:r>
              <a:rPr lang="ru-RU" dirty="0" smtClean="0"/>
              <a:t>и </a:t>
            </a:r>
            <a:r>
              <a:rPr lang="en-US" dirty="0" smtClean="0"/>
              <a:t>JS. </a:t>
            </a:r>
            <a:r>
              <a:rPr lang="en-US" dirty="0" err="1" smtClean="0"/>
              <a:t>yiic</a:t>
            </a:r>
            <a:r>
              <a:rPr lang="en-US" dirty="0" smtClean="0"/>
              <a:t> compress all. </a:t>
            </a:r>
            <a:r>
              <a:rPr lang="ru-RU" dirty="0" smtClean="0"/>
              <a:t>Жмёт, </a:t>
            </a:r>
            <a:r>
              <a:rPr lang="ru-RU" dirty="0" err="1" smtClean="0"/>
              <a:t>генерит</a:t>
            </a:r>
            <a:r>
              <a:rPr lang="ru-RU" dirty="0" smtClean="0"/>
              <a:t> файл </a:t>
            </a:r>
            <a:r>
              <a:rPr lang="ru-RU" dirty="0" err="1" smtClean="0"/>
              <a:t>аля</a:t>
            </a:r>
            <a:r>
              <a:rPr lang="ru-RU" dirty="0" smtClean="0"/>
              <a:t> </a:t>
            </a:r>
            <a:r>
              <a:rPr lang="en-US" dirty="0" smtClean="0"/>
              <a:t>all_123hash123.js, </a:t>
            </a:r>
            <a:r>
              <a:rPr lang="ru-RU" dirty="0" smtClean="0"/>
              <a:t>прописывает его в </a:t>
            </a:r>
            <a:r>
              <a:rPr lang="en-US" dirty="0" smtClean="0"/>
              <a:t>frontend/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params</a:t>
            </a:r>
            <a:r>
              <a:rPr lang="ru-RU" dirty="0" smtClean="0"/>
              <a:t>-</a:t>
            </a:r>
            <a:r>
              <a:rPr lang="en-US" dirty="0" err="1" smtClean="0"/>
              <a:t>local.php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Применить миграции.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8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Данные,</a:t>
            </a:r>
            <a:r>
              <a:rPr lang="en-US" dirty="0" smtClean="0"/>
              <a:t> </a:t>
            </a:r>
            <a:r>
              <a:rPr lang="ru-RU" dirty="0" smtClean="0"/>
              <a:t>хранилища, </a:t>
            </a:r>
            <a:r>
              <a:rPr lang="en-US" dirty="0" smtClean="0"/>
              <a:t>i18n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Типичный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Основная веб-мордочка.</a:t>
            </a:r>
          </a:p>
          <a:p>
            <a:pPr lvl="1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Админка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Консоль.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Кеш в </a:t>
            </a:r>
            <a:r>
              <a:rPr lang="en-US" dirty="0" smtClean="0"/>
              <a:t>APC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только когда нужен.</a:t>
            </a:r>
            <a:endParaRPr lang="en-US" dirty="0" smtClean="0"/>
          </a:p>
          <a:p>
            <a:pPr lvl="1"/>
            <a:r>
              <a:rPr lang="ru-RU" dirty="0" smtClean="0"/>
              <a:t>Поиск </a:t>
            </a:r>
            <a:r>
              <a:rPr lang="en-US" dirty="0" smtClean="0"/>
              <a:t>SOLR/Sphinx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Facebook.</a:t>
            </a:r>
          </a:p>
          <a:p>
            <a:pPr lvl="1"/>
            <a:r>
              <a:rPr lang="en-US" dirty="0" smtClean="0"/>
              <a:t>Google.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Могут не работать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Могут меняться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Кеш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UTF-8.</a:t>
            </a:r>
            <a:endParaRPr lang="ru-RU" dirty="0" smtClean="0"/>
          </a:p>
          <a:p>
            <a:pPr lvl="1"/>
            <a:r>
              <a:rPr lang="en-US" dirty="0" smtClean="0"/>
              <a:t>Collation.</a:t>
            </a:r>
            <a:endParaRPr lang="ru-RU" dirty="0" smtClean="0"/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::t, </a:t>
            </a:r>
            <a:r>
              <a:rPr lang="ru-RU" dirty="0" smtClean="0"/>
              <a:t>исходник всегда английский.</a:t>
            </a:r>
          </a:p>
          <a:p>
            <a:pPr lvl="1"/>
            <a:r>
              <a:rPr lang="ru-RU" dirty="0" smtClean="0"/>
              <a:t>С данными всегда по-разному…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Преждевременная оптимизация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Узкие места будут не там, где вы думаете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Все будут использовать проект «не так»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Рост можно контролировать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Время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тормозит?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Тормозит не там, где вы думаете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Не всё можно воспроизвести локально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С</a:t>
            </a:r>
            <a:r>
              <a:rPr lang="ru-RU" dirty="0"/>
              <a:t>л</a:t>
            </a:r>
            <a:r>
              <a:rPr lang="ru-RU" dirty="0" smtClean="0"/>
              <a:t>едите за изменениями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53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Отложить выполнение.</a:t>
            </a:r>
          </a:p>
          <a:p>
            <a:pPr lvl="1"/>
            <a:r>
              <a:rPr lang="ru-RU" dirty="0" smtClean="0"/>
              <a:t>Очереди.</a:t>
            </a:r>
          </a:p>
          <a:p>
            <a:pPr lvl="1"/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Кеш.</a:t>
            </a:r>
          </a:p>
        </p:txBody>
      </p:sp>
    </p:spTree>
    <p:extLst>
      <p:ext uri="{BB962C8B-B14F-4D97-AF65-F5344CB8AC3E}">
        <p14:creationId xmlns:p14="http://schemas.microsoft.com/office/powerpoint/2010/main" val="28375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сервисы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Внешние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Latency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Ломаются.</a:t>
            </a:r>
          </a:p>
          <a:p>
            <a:pPr lvl="1"/>
            <a:r>
              <a:rPr lang="ru-RU" dirty="0" smtClean="0"/>
              <a:t>Без напряга.</a:t>
            </a:r>
          </a:p>
          <a:p>
            <a:pPr lvl="1"/>
            <a:r>
              <a:rPr lang="ru-RU" dirty="0" smtClean="0"/>
              <a:t>Стоят денег.</a:t>
            </a:r>
          </a:p>
          <a:p>
            <a:pPr lvl="1"/>
            <a:r>
              <a:rPr lang="ru-RU" dirty="0" smtClean="0"/>
              <a:t>Гарантии.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Внутренние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ru-RU" dirty="0" smtClean="0"/>
              <a:t>Нужно ставить.</a:t>
            </a:r>
          </a:p>
          <a:p>
            <a:pPr lvl="1"/>
            <a:r>
              <a:rPr lang="ru-RU" dirty="0" smtClean="0"/>
              <a:t>Нужно поддерживать.</a:t>
            </a:r>
          </a:p>
          <a:p>
            <a:pPr lvl="1"/>
            <a:r>
              <a:rPr lang="ru-RU" dirty="0" smtClean="0"/>
              <a:t>Детали.</a:t>
            </a:r>
          </a:p>
          <a:p>
            <a:pPr lvl="1"/>
            <a:r>
              <a:rPr lang="ru-RU" dirty="0" smtClean="0"/>
              <a:t>Нужно </a:t>
            </a:r>
            <a:r>
              <a:rPr lang="ru-RU" dirty="0" err="1" smtClean="0"/>
              <a:t>мониторить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Нет гарантий.</a:t>
            </a:r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внутренние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4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Postmark</a:t>
            </a:r>
            <a:r>
              <a:rPr lang="ru-RU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Ratchet.io / Sentry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S3 / </a:t>
            </a:r>
            <a:r>
              <a:rPr lang="en-US" dirty="0" err="1" smtClean="0"/>
              <a:t>Selectel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Очереди </a:t>
            </a:r>
            <a:r>
              <a:rPr lang="en-US" dirty="0" smtClean="0"/>
              <a:t>Amazon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4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Структура, общий код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Команда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Разные сервера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 smtClean="0"/>
              <a:t>Разные настройки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00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Clientside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6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Без </a:t>
            </a:r>
            <a:r>
              <a:rPr lang="en-US" dirty="0" err="1" smtClean="0"/>
              <a:t>CClientScript</a:t>
            </a:r>
            <a:r>
              <a:rPr lang="en-US" dirty="0" smtClean="0"/>
              <a:t>::</a:t>
            </a:r>
            <a:r>
              <a:rPr lang="en-US" dirty="0" err="1" smtClean="0"/>
              <a:t>registerScriptFile</a:t>
            </a:r>
            <a:r>
              <a:rPr lang="en-US" dirty="0" smtClean="0"/>
              <a:t>()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Модульная система</a:t>
            </a:r>
            <a:r>
              <a:rPr lang="en-US" dirty="0" smtClean="0"/>
              <a:t>, </a:t>
            </a:r>
            <a:r>
              <a:rPr lang="ru-RU" dirty="0" smtClean="0"/>
              <a:t>по модулю на 1-2 страницы.</a:t>
            </a:r>
          </a:p>
          <a:p>
            <a:pPr lvl="1"/>
            <a:r>
              <a:rPr lang="ru-RU" dirty="0" smtClean="0"/>
              <a:t>+ </a:t>
            </a:r>
            <a:r>
              <a:rPr lang="ru-RU" dirty="0" err="1" smtClean="0"/>
              <a:t>виджеты</a:t>
            </a:r>
            <a:r>
              <a:rPr lang="ru-RU" dirty="0" smtClean="0"/>
              <a:t>, структура примерно как у </a:t>
            </a:r>
            <a:r>
              <a:rPr lang="en-US" dirty="0" err="1" smtClean="0"/>
              <a:t>jQueryUI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Все скрипты описываются явно в </a:t>
            </a:r>
            <a:r>
              <a:rPr lang="ru-RU" dirty="0" err="1" smtClean="0"/>
              <a:t>конфиге</a:t>
            </a:r>
            <a:r>
              <a:rPr lang="ru-RU" dirty="0" smtClean="0"/>
              <a:t>, жмутся при </a:t>
            </a:r>
            <a:r>
              <a:rPr lang="ru-RU" dirty="0" err="1" smtClean="0"/>
              <a:t>деплое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LESS</a:t>
            </a:r>
            <a:r>
              <a:rPr lang="ru-RU" dirty="0" smtClean="0"/>
              <a:t> </a:t>
            </a:r>
            <a:r>
              <a:rPr lang="en-US" dirty="0" smtClean="0"/>
              <a:t>/ SCSS …</a:t>
            </a:r>
          </a:p>
          <a:p>
            <a:pPr lvl="1"/>
            <a:r>
              <a:rPr lang="ru-RU" dirty="0" smtClean="0"/>
              <a:t>Перечислены в </a:t>
            </a:r>
            <a:r>
              <a:rPr lang="ru-RU" dirty="0" err="1" smtClean="0"/>
              <a:t>конфиге</a:t>
            </a:r>
            <a:r>
              <a:rPr lang="ru-RU" dirty="0" smtClean="0"/>
              <a:t>, жмутся явно при </a:t>
            </a:r>
            <a:r>
              <a:rPr lang="ru-RU" dirty="0" err="1" smtClean="0"/>
              <a:t>деплое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Соглашения </a:t>
            </a:r>
            <a:r>
              <a:rPr lang="en-US" dirty="0" smtClean="0"/>
              <a:t>CSS/JS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ru-RU" dirty="0" smtClean="0"/>
              <a:t>Каждый </a:t>
            </a:r>
            <a:r>
              <a:rPr lang="en-US" dirty="0" smtClean="0"/>
              <a:t>view </a:t>
            </a:r>
            <a:r>
              <a:rPr lang="ru-RU" dirty="0" smtClean="0"/>
              <a:t>оборачивается </a:t>
            </a:r>
            <a:r>
              <a:rPr lang="en-US" dirty="0" err="1" smtClean="0"/>
              <a:t>div.path</a:t>
            </a:r>
            <a:r>
              <a:rPr lang="en-US" dirty="0" smtClean="0"/>
              <a:t>-to-file</a:t>
            </a:r>
            <a:r>
              <a:rPr lang="ru-RU" dirty="0" smtClean="0"/>
              <a:t> или </a:t>
            </a:r>
            <a:r>
              <a:rPr lang="en-US" dirty="0" err="1" smtClean="0"/>
              <a:t>div.widget</a:t>
            </a:r>
            <a:r>
              <a:rPr lang="en-US" dirty="0" smtClean="0"/>
              <a:t>-path-to-file.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CSS/JS</a:t>
            </a:r>
            <a:r>
              <a:rPr lang="ru-RU" dirty="0" smtClean="0"/>
              <a:t> используется</a:t>
            </a:r>
            <a:r>
              <a:rPr lang="en-US" dirty="0" smtClean="0"/>
              <a:t> .news-index .title { ... }</a:t>
            </a:r>
          </a:p>
          <a:p>
            <a:pPr lvl="1"/>
            <a:r>
              <a:rPr lang="ru-RU" dirty="0" smtClean="0"/>
              <a:t>Глобальные классы </a:t>
            </a:r>
            <a:r>
              <a:rPr lang="en-US" dirty="0" smtClean="0"/>
              <a:t>g-*. </a:t>
            </a:r>
            <a:r>
              <a:rPr lang="ru-RU" dirty="0" smtClean="0"/>
              <a:t>Стили для них в </a:t>
            </a:r>
            <a:r>
              <a:rPr lang="en-US" dirty="0" smtClean="0"/>
              <a:t>global.css.</a:t>
            </a:r>
          </a:p>
          <a:p>
            <a:pPr lvl="1"/>
            <a:r>
              <a:rPr lang="ru-RU" dirty="0" smtClean="0"/>
              <a:t>На каждый контроллер одноимённый </a:t>
            </a:r>
            <a:r>
              <a:rPr lang="en-US" dirty="0" smtClean="0"/>
              <a:t>CSS-</a:t>
            </a:r>
            <a:r>
              <a:rPr lang="ru-RU" dirty="0" smtClean="0"/>
              <a:t>файл (если нужен)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Для </a:t>
            </a:r>
            <a:r>
              <a:rPr lang="ru-RU" dirty="0" err="1" smtClean="0"/>
              <a:t>виджета</a:t>
            </a:r>
            <a:r>
              <a:rPr lang="ru-RU" dirty="0" smtClean="0"/>
              <a:t> имя </a:t>
            </a:r>
            <a:r>
              <a:rPr lang="en-US" dirty="0" smtClean="0"/>
              <a:t>CSS </a:t>
            </a:r>
            <a:r>
              <a:rPr lang="ru-RU" dirty="0" smtClean="0"/>
              <a:t>такое же, как имя </a:t>
            </a:r>
            <a:r>
              <a:rPr lang="ru-RU" dirty="0" err="1" smtClean="0"/>
              <a:t>виджета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Layout </a:t>
            </a:r>
            <a:r>
              <a:rPr lang="ru-RU" dirty="0" smtClean="0"/>
              <a:t>использует префикс </a:t>
            </a:r>
            <a:r>
              <a:rPr lang="en-US" dirty="0" smtClean="0"/>
              <a:t>layout- </a:t>
            </a:r>
            <a:r>
              <a:rPr lang="ru-RU" dirty="0" smtClean="0"/>
              <a:t>и файл </a:t>
            </a:r>
            <a:r>
              <a:rPr lang="en-US" dirty="0" smtClean="0"/>
              <a:t>layout.css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5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и задачи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Readme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API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Комментарии.</a:t>
            </a:r>
            <a:endParaRPr lang="en-US" dirty="0" smtClean="0"/>
          </a:p>
        </p:txBody>
      </p:sp>
      <p:pic>
        <p:nvPicPr>
          <p:cNvPr id="8194" name="Picture 2" descr="D:\stack_of_docu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3384376" cy="50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assembla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Basecamp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b="1" dirty="0" err="1"/>
              <a:t>g</a:t>
            </a:r>
            <a:r>
              <a:rPr lang="en-US" b="1" dirty="0" err="1" smtClean="0"/>
              <a:t>ithub</a:t>
            </a:r>
            <a:r>
              <a:rPr lang="ru-RU" b="1" dirty="0" smtClean="0"/>
              <a:t>.</a:t>
            </a:r>
            <a:endParaRPr lang="en-US" b="1" dirty="0" smtClean="0"/>
          </a:p>
          <a:p>
            <a:pPr lvl="1"/>
            <a:r>
              <a:rPr lang="en-US" b="1" dirty="0" err="1" smtClean="0"/>
              <a:t>Trello</a:t>
            </a:r>
            <a:r>
              <a:rPr lang="ru-RU" b="1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Pivotal tracker</a:t>
            </a:r>
            <a:r>
              <a:rPr lang="ru-RU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  <p:pic>
        <p:nvPicPr>
          <p:cNvPr id="4098" name="Picture 2" descr="D:\todo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3495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Полезняшки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7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Шорткаты</a:t>
            </a:r>
            <a:r>
              <a:rPr lang="ru-RU" dirty="0"/>
              <a:t> в </a:t>
            </a:r>
            <a:r>
              <a:rPr lang="en-US" dirty="0" err="1"/>
              <a:t>global.php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app() = </a:t>
            </a:r>
            <a:r>
              <a:rPr lang="en-US" dirty="0" err="1" smtClean="0"/>
              <a:t>Yii</a:t>
            </a:r>
            <a:r>
              <a:rPr lang="en-US" dirty="0" smtClean="0"/>
              <a:t>::app()</a:t>
            </a:r>
          </a:p>
          <a:p>
            <a:pPr lvl="1"/>
            <a:r>
              <a:rPr lang="en-US" dirty="0" smtClean="0"/>
              <a:t>user() = </a:t>
            </a:r>
            <a:r>
              <a:rPr lang="en-US" dirty="0" err="1" smtClean="0"/>
              <a:t>Yii</a:t>
            </a:r>
            <a:r>
              <a:rPr lang="en-US" dirty="0" smtClean="0"/>
              <a:t>::app()-&gt;user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() = </a:t>
            </a:r>
            <a:r>
              <a:rPr lang="en-US" dirty="0" err="1" smtClean="0"/>
              <a:t>Yii</a:t>
            </a:r>
            <a:r>
              <a:rPr lang="en-US" dirty="0" smtClean="0"/>
              <a:t>::app()-&gt;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t(…) = </a:t>
            </a:r>
            <a:r>
              <a:rPr lang="en-US" dirty="0" err="1" smtClean="0"/>
              <a:t>Yii</a:t>
            </a:r>
            <a:r>
              <a:rPr lang="en-US" dirty="0" smtClean="0"/>
              <a:t>::t('</a:t>
            </a:r>
            <a:r>
              <a:rPr lang="en-US" dirty="0" err="1" smtClean="0"/>
              <a:t>myproject</a:t>
            </a:r>
            <a:r>
              <a:rPr lang="en-US" dirty="0" smtClean="0"/>
              <a:t>', …) </a:t>
            </a:r>
            <a:endParaRPr lang="ru-RU" dirty="0" smtClean="0"/>
          </a:p>
          <a:p>
            <a:pPr lvl="1"/>
            <a:r>
              <a:rPr lang="en-US" dirty="0" smtClean="0"/>
              <a:t>h</a:t>
            </a:r>
            <a:r>
              <a:rPr lang="ru-RU" dirty="0" smtClean="0"/>
              <a:t>()</a:t>
            </a:r>
            <a:r>
              <a:rPr lang="en-US" dirty="0" smtClean="0"/>
              <a:t> = </a:t>
            </a:r>
            <a:r>
              <a:rPr lang="en-US" dirty="0" err="1" smtClean="0"/>
              <a:t>CHtml</a:t>
            </a:r>
            <a:r>
              <a:rPr lang="en-US" dirty="0" smtClean="0"/>
              <a:t>::encode</a:t>
            </a:r>
          </a:p>
          <a:p>
            <a:pPr lvl="1"/>
            <a:r>
              <a:rPr lang="en-US" dirty="0" smtClean="0"/>
              <a:t>l() = </a:t>
            </a:r>
            <a:r>
              <a:rPr lang="en-US" dirty="0" err="1" smtClean="0"/>
              <a:t>CHtml</a:t>
            </a:r>
            <a:r>
              <a:rPr lang="en-US" dirty="0" smtClean="0"/>
              <a:t>::link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(…) = </a:t>
            </a:r>
            <a:r>
              <a:rPr lang="en-US" dirty="0" err="1" smtClean="0"/>
              <a:t>Yii</a:t>
            </a:r>
            <a:r>
              <a:rPr lang="en-US" dirty="0" smtClean="0"/>
              <a:t>::app()-&gt;</a:t>
            </a:r>
            <a:r>
              <a:rPr lang="en-US" dirty="0" err="1" smtClean="0"/>
              <a:t>params</a:t>
            </a:r>
            <a:r>
              <a:rPr lang="en-US" dirty="0" smtClean="0"/>
              <a:t>[…]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1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ru.yiicookbook.org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yiiframework.ru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yiiframework.com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rmcreative.ru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sam@rmcreative.ru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sam_dark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2053" name="Picture 5" descr="D:\cover_r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3"/>
            <a:ext cx="3426792" cy="45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7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8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Common (↓)</a:t>
            </a:r>
          </a:p>
          <a:p>
            <a:pPr lvl="2"/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Console (↑)</a:t>
            </a:r>
          </a:p>
          <a:p>
            <a:pPr lvl="1"/>
            <a:r>
              <a:rPr lang="en-US" dirty="0" smtClean="0"/>
              <a:t>Frontend (↑)</a:t>
            </a:r>
          </a:p>
          <a:p>
            <a:pPr lvl="1"/>
            <a:r>
              <a:rPr lang="en-US" dirty="0" smtClean="0"/>
              <a:t>Admin (↑)</a:t>
            </a:r>
            <a:endParaRPr lang="ru-RU" dirty="0"/>
          </a:p>
        </p:txBody>
      </p:sp>
      <p:pic>
        <p:nvPicPr>
          <p:cNvPr id="5122" name="Picture 2" descr="D: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600400" cy="42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Алиасы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4392488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Yii</a:t>
            </a:r>
            <a:r>
              <a:rPr lang="en-US" dirty="0" smtClean="0"/>
              <a:t>::</a:t>
            </a:r>
            <a:r>
              <a:rPr lang="en-US" dirty="0" err="1" smtClean="0"/>
              <a:t>getPathOfAlias</a:t>
            </a:r>
            <a:r>
              <a:rPr lang="en-US" dirty="0" smtClean="0"/>
              <a:t>(), </a:t>
            </a:r>
            <a:r>
              <a:rPr lang="en-US" dirty="0" err="1" smtClean="0"/>
              <a:t>Yii</a:t>
            </a:r>
            <a:r>
              <a:rPr lang="en-US" dirty="0" smtClean="0"/>
              <a:t>::</a:t>
            </a:r>
            <a:r>
              <a:rPr lang="en-US" dirty="0" err="1" smtClean="0"/>
              <a:t>setPathOfAlias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root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(</a:t>
            </a:r>
            <a:r>
              <a:rPr lang="en-US" dirty="0" err="1" smtClean="0"/>
              <a:t>Yii</a:t>
            </a:r>
            <a:r>
              <a:rPr lang="en-US" dirty="0" smtClean="0"/>
              <a:t> default)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ebroot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4" name="Picture 2" descr="D: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600400" cy="42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lvl="1"/>
            <a:r>
              <a:rPr lang="ru-RU" dirty="0" smtClean="0"/>
              <a:t>Машина разработчика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Тестовый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 smtClean="0"/>
              <a:t>RC.</a:t>
            </a:r>
          </a:p>
          <a:p>
            <a:pPr lvl="1"/>
            <a:r>
              <a:rPr lang="en-US" dirty="0" smtClean="0"/>
              <a:t>Production.</a:t>
            </a:r>
          </a:p>
        </p:txBody>
      </p:sp>
      <p:pic>
        <p:nvPicPr>
          <p:cNvPr id="4" name="Picture 2" descr="D:\database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2513050" cy="30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быть с </a:t>
            </a:r>
            <a:r>
              <a:rPr lang="ru-RU" dirty="0" err="1" smtClean="0"/>
              <a:t>конфигами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pPr lvl="1"/>
            <a:r>
              <a:rPr lang="ru-RU" dirty="0" smtClean="0"/>
              <a:t>Общий </a:t>
            </a:r>
            <a:r>
              <a:rPr lang="ru-RU" dirty="0" err="1" smtClean="0"/>
              <a:t>конфиг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err="1" smtClean="0"/>
              <a:t>Конфиги</a:t>
            </a:r>
            <a:r>
              <a:rPr lang="ru-RU" dirty="0" smtClean="0"/>
              <a:t> для разных приложений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err="1" smtClean="0"/>
              <a:t>Конфиги</a:t>
            </a:r>
            <a:r>
              <a:rPr lang="ru-RU" dirty="0" smtClean="0"/>
              <a:t> для разных серверов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Свой </a:t>
            </a:r>
            <a:r>
              <a:rPr lang="ru-RU" dirty="0" err="1" smtClean="0"/>
              <a:t>конфиг</a:t>
            </a:r>
            <a:r>
              <a:rPr lang="ru-RU" dirty="0" smtClean="0"/>
              <a:t> у разработчика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Пароли нельзя держать в </a:t>
            </a:r>
            <a:r>
              <a:rPr lang="en-US" dirty="0" smtClean="0"/>
              <a:t>VCS.</a:t>
            </a:r>
          </a:p>
        </p:txBody>
      </p:sp>
      <p:pic>
        <p:nvPicPr>
          <p:cNvPr id="6146" name="Picture 2" descr="D:\Configuration_icon_by_obsil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38" y="1916832"/>
            <a:ext cx="3319873" cy="3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ru-RU" dirty="0" smtClean="0"/>
              <a:t>Локальные </a:t>
            </a:r>
            <a:r>
              <a:rPr lang="en-US" dirty="0" smtClean="0"/>
              <a:t>*-</a:t>
            </a:r>
            <a:r>
              <a:rPr lang="en-US" dirty="0" err="1" smtClean="0"/>
              <a:t>local.php</a:t>
            </a:r>
            <a:r>
              <a:rPr lang="en-US" dirty="0" smtClean="0"/>
              <a:t> (</a:t>
            </a:r>
            <a:r>
              <a:rPr lang="ru-RU" dirty="0" smtClean="0"/>
              <a:t>игнорируется</a:t>
            </a:r>
            <a:r>
              <a:rPr lang="en-US" dirty="0" smtClean="0"/>
              <a:t> VCS)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install.php</a:t>
            </a:r>
            <a:r>
              <a:rPr lang="en-US" dirty="0" smtClean="0"/>
              <a:t> &lt;environment&gt;</a:t>
            </a:r>
            <a:endParaRPr lang="ru-RU" dirty="0"/>
          </a:p>
        </p:txBody>
      </p:sp>
      <p:pic>
        <p:nvPicPr>
          <p:cNvPr id="4" name="Picture 2" descr="D:\Configuration_icon_by_obsil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91" y="1916832"/>
            <a:ext cx="3319873" cy="3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658</Words>
  <Application>Microsoft Office PowerPoint</Application>
  <PresentationFormat>Экран (4:3)</PresentationFormat>
  <Paragraphs>188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Как мы используем</vt:lpstr>
      <vt:lpstr>Типичный проект</vt:lpstr>
      <vt:lpstr>Проблемы?</vt:lpstr>
      <vt:lpstr>Структура</vt:lpstr>
      <vt:lpstr>Приложения</vt:lpstr>
      <vt:lpstr>Алиасы</vt:lpstr>
      <vt:lpstr>Серверы</vt:lpstr>
      <vt:lpstr>Как быть с конфигами?</vt:lpstr>
      <vt:lpstr>Environments</vt:lpstr>
      <vt:lpstr>Как перекрываются конфиги</vt:lpstr>
      <vt:lpstr>VCS, код, схема БД</vt:lpstr>
      <vt:lpstr>Как хранить код</vt:lpstr>
      <vt:lpstr>Что делать с базой?</vt:lpstr>
      <vt:lpstr>AR vs SQL</vt:lpstr>
      <vt:lpstr>Автоматизация, Деплой</vt:lpstr>
      <vt:lpstr>Серверы</vt:lpstr>
      <vt:lpstr>Деплой</vt:lpstr>
      <vt:lpstr>Билд</vt:lpstr>
      <vt:lpstr>Данные, хранилища, i18n</vt:lpstr>
      <vt:lpstr>Данные</vt:lpstr>
      <vt:lpstr>Внешние API</vt:lpstr>
      <vt:lpstr>i18n</vt:lpstr>
      <vt:lpstr>Производительность</vt:lpstr>
      <vt:lpstr>Преждевременная оптимизация</vt:lpstr>
      <vt:lpstr>Что тормозит?</vt:lpstr>
      <vt:lpstr>Что делать?</vt:lpstr>
      <vt:lpstr>Внешние сервисы</vt:lpstr>
      <vt:lpstr>Внешние vs внутренние</vt:lpstr>
      <vt:lpstr>Внешние сервисы</vt:lpstr>
      <vt:lpstr>Clientside</vt:lpstr>
      <vt:lpstr>JavaScript</vt:lpstr>
      <vt:lpstr>CSS</vt:lpstr>
      <vt:lpstr>Соглашения CSS/JS</vt:lpstr>
      <vt:lpstr>Документация и задачи</vt:lpstr>
      <vt:lpstr>Документация</vt:lpstr>
      <vt:lpstr>Задачи</vt:lpstr>
      <vt:lpstr>Полезняшки</vt:lpstr>
      <vt:lpstr>Шорткаты в global.php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мы используем Yii</dc:title>
  <dc:creator>Alexander Makarov</dc:creator>
  <cp:lastModifiedBy>Alexander Makarov</cp:lastModifiedBy>
  <cp:revision>94</cp:revision>
  <dcterms:created xsi:type="dcterms:W3CDTF">2013-02-11T22:42:02Z</dcterms:created>
  <dcterms:modified xsi:type="dcterms:W3CDTF">2013-02-17T15:49:02Z</dcterms:modified>
</cp:coreProperties>
</file>