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14" r:id="rId30"/>
    <p:sldId id="284" r:id="rId31"/>
    <p:sldId id="285" r:id="rId32"/>
    <p:sldId id="286" r:id="rId33"/>
    <p:sldId id="315" r:id="rId34"/>
    <p:sldId id="287" r:id="rId35"/>
    <p:sldId id="288" r:id="rId36"/>
    <p:sldId id="289" r:id="rId37"/>
    <p:sldId id="316" r:id="rId38"/>
    <p:sldId id="290" r:id="rId39"/>
    <p:sldId id="291" r:id="rId40"/>
    <p:sldId id="292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293" r:id="rId49"/>
    <p:sldId id="294" r:id="rId50"/>
    <p:sldId id="295" r:id="rId51"/>
    <p:sldId id="296" r:id="rId52"/>
    <p:sldId id="306" r:id="rId53"/>
    <p:sldId id="317" r:id="rId54"/>
    <p:sldId id="297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8" autoAdjust="0"/>
    <p:restoredTop sz="94672" autoAdjust="0"/>
  </p:normalViewPr>
  <p:slideViewPr>
    <p:cSldViewPr>
      <p:cViewPr varScale="1">
        <p:scale>
          <a:sx n="160" d="100"/>
          <a:sy n="160" d="100"/>
        </p:scale>
        <p:origin x="-214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28.06.2019 пт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0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28.06.2019 пт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3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28.06.2019 пт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90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28.06.2019 пт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28.06.2019 пт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46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28.06.2019 пт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28.06.2019 пт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82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28.06.2019 пт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0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28.06.2019 пт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21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28.06.2019 пт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F7BF-8413-4A93-990F-5CDC07AE217D}" type="datetimeFigureOut">
              <a:rPr lang="ru-RU" smtClean="0"/>
              <a:t>28.06.2019 пт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79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F7BF-8413-4A93-990F-5CDC07AE217D}" type="datetimeFigureOut">
              <a:rPr lang="ru-RU" smtClean="0"/>
              <a:t>28.06.2019 пт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2284-CBAD-4626-94E9-75C1BC153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50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md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rmcreative.ru/" TargetMode="External"/><Relationship Id="rId2" Type="http://schemas.openxmlformats.org/officeDocument/2006/relationships/hyperlink" Target="https://yiicookboo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prussia.ru/2019" TargetMode="External"/><Relationship Id="rId5" Type="http://schemas.openxmlformats.org/officeDocument/2006/relationships/hyperlink" Target="https://www.yiiframework.com/about" TargetMode="External"/><Relationship Id="rId4" Type="http://schemas.openxmlformats.org/officeDocument/2006/relationships/hyperlink" Target="https://github.com/samdar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release-cyc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isoft/doc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yiiframework.ru/" TargetMode="External"/><Relationship Id="rId2" Type="http://schemas.openxmlformats.org/officeDocument/2006/relationships/hyperlink" Target="https://github.com/yiisof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mailto:sam@rmcreative.ru" TargetMode="External"/><Relationship Id="rId4" Type="http://schemas.openxmlformats.org/officeDocument/2006/relationships/hyperlink" Target="https://www.yiiframework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Yii</a:t>
            </a:r>
            <a:r>
              <a:rPr lang="ru-RU" dirty="0"/>
              <a:t>: уроки прошлого и </a:t>
            </a:r>
            <a:r>
              <a:rPr lang="ru-RU" dirty="0" smtClean="0"/>
              <a:t>будущее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Александр </a:t>
            </a:r>
            <a:r>
              <a:rPr lang="ru-RU" dirty="0" smtClean="0">
                <a:hlinkClick r:id="rId2"/>
              </a:rPr>
              <a:t>Макаров</a:t>
            </a:r>
            <a:endParaRPr lang="en-US" dirty="0" smtClean="0"/>
          </a:p>
        </p:txBody>
      </p:sp>
      <p:pic>
        <p:nvPicPr>
          <p:cNvPr id="4" name="Picture 2" descr="C:\!incoming\yi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81574"/>
            <a:ext cx="2097087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98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src\slides\www\2019\itis-yii-lessons\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7687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1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Можно делать </a:t>
            </a:r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Yii</a:t>
            </a:r>
            <a:r>
              <a:rPr lang="ru-RU" dirty="0" smtClean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ru-RU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app</a:t>
            </a:r>
            <a:r>
              <a:rPr lang="ru-RU" dirty="0" smtClean="0">
                <a:latin typeface="Fira Code" panose="020B0509050000020004" pitchFamily="49" charset="0"/>
                <a:ea typeface="Fira Code" panose="020B0509050000020004" pitchFamily="49" charset="0"/>
              </a:rPr>
              <a:t>-&gt; </a:t>
            </a:r>
            <a:r>
              <a:rPr lang="ru-RU" dirty="0" smtClean="0"/>
              <a:t>хотя есть DI.</a:t>
            </a:r>
            <a:endParaRPr lang="en-US" dirty="0" smtClean="0"/>
          </a:p>
          <a:p>
            <a:r>
              <a:rPr lang="ru-RU" dirty="0" smtClean="0"/>
              <a:t>Код в </a:t>
            </a:r>
            <a:r>
              <a:rPr lang="ru-RU" dirty="0" err="1" smtClean="0"/>
              <a:t>view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Проверять права в AR....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07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Фреймворк может попытаться усложнить неправильное использование, но исключить его не в </a:t>
            </a:r>
            <a:r>
              <a:rPr lang="ru-RU" dirty="0" smtClean="0"/>
              <a:t>состоянии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35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Нужен опытный </a:t>
            </a:r>
            <a:r>
              <a:rPr lang="ru-RU" dirty="0" err="1"/>
              <a:t>лид</a:t>
            </a:r>
            <a:r>
              <a:rPr lang="ru-RU" dirty="0"/>
              <a:t> бить по рукам.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src\slides\www\2019\itis-yii-lessons\l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667501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25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Нарушали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моделях </a:t>
            </a:r>
            <a:r>
              <a:rPr lang="ru-RU" dirty="0" err="1" smtClean="0"/>
              <a:t>валидация</a:t>
            </a:r>
            <a:r>
              <a:rPr lang="ru-RU" dirty="0" smtClean="0"/>
              <a:t>, лейблы, AR.</a:t>
            </a:r>
            <a:endParaRPr lang="en-US" dirty="0" smtClean="0"/>
          </a:p>
          <a:p>
            <a:r>
              <a:rPr lang="ru-RU" dirty="0" smtClean="0"/>
              <a:t>Есть толстые интерфейсы.</a:t>
            </a:r>
            <a:endParaRPr lang="en-US" dirty="0" smtClean="0"/>
          </a:p>
          <a:p>
            <a:r>
              <a:rPr lang="ru-RU" dirty="0" smtClean="0"/>
              <a:t>Наследование где лучше было сделать композицию....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97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ru-RU" dirty="0" smtClean="0"/>
              <a:t>Тяжело тестировать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31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В местах с нарушениями много изменений. Высокий </a:t>
            </a:r>
            <a:r>
              <a:rPr lang="ru-RU" dirty="0" err="1"/>
              <a:t>churn</a:t>
            </a:r>
            <a:r>
              <a:rPr lang="ru-RU" dirty="0"/>
              <a:t>. Ломается именно там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4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Попытки исправить ошибки вместо кидания </a:t>
            </a:r>
            <a:r>
              <a:rPr lang="ru-RU" dirty="0" err="1" smtClean="0"/>
              <a:t>exception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PHP-</a:t>
            </a:r>
            <a:r>
              <a:rPr lang="ru-RU" dirty="0" err="1" smtClean="0"/>
              <a:t>way</a:t>
            </a:r>
            <a:r>
              <a:rPr lang="ru-RU" dirty="0" smtClean="0"/>
              <a:t> :(</a:t>
            </a:r>
            <a:endParaRPr lang="en-US" dirty="0" smtClean="0"/>
          </a:p>
          <a:p>
            <a:r>
              <a:rPr lang="ru-RU" dirty="0" smtClean="0"/>
              <a:t>Проблема уходит дальше.</a:t>
            </a:r>
          </a:p>
          <a:p>
            <a:r>
              <a:rPr lang="ru-RU" dirty="0" smtClean="0"/>
              <a:t>Слишком много вариантов.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5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 вооружились многими </a:t>
            </a:r>
            <a:r>
              <a:rPr lang="ru-RU" dirty="0" smtClean="0"/>
              <a:t>стандартами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PSR.</a:t>
            </a:r>
            <a:endParaRPr lang="ru-RU" dirty="0" smtClean="0"/>
          </a:p>
          <a:p>
            <a:r>
              <a:rPr lang="en-US" dirty="0" err="1" smtClean="0"/>
              <a:t>SemVer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61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Завязка на </a:t>
            </a:r>
            <a:r>
              <a:rPr lang="en-US" dirty="0"/>
              <a:t>controller/action </a:t>
            </a:r>
            <a:r>
              <a:rPr lang="ru-RU" dirty="0"/>
              <a:t>в </a:t>
            </a:r>
            <a:r>
              <a:rPr lang="ru-RU" dirty="0" err="1" smtClean="0"/>
              <a:t>роутинге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effectLst/>
              </a:rPr>
              <a:t>DDD, cohesion </a:t>
            </a:r>
            <a:r>
              <a:rPr lang="ru-RU" dirty="0" smtClean="0">
                <a:effectLst/>
              </a:rPr>
              <a:t>по </a:t>
            </a:r>
            <a:r>
              <a:rPr lang="en-US" dirty="0" smtClean="0">
                <a:effectLst/>
              </a:rPr>
              <a:t>use-case.</a:t>
            </a:r>
          </a:p>
          <a:p>
            <a:pPr fontAlgn="base"/>
            <a:r>
              <a:rPr lang="en-US" dirty="0" smtClean="0">
                <a:effectLst/>
              </a:rPr>
              <a:t>«</a:t>
            </a:r>
            <a:r>
              <a:rPr lang="ru-RU" dirty="0" smtClean="0">
                <a:effectLst/>
              </a:rPr>
              <a:t>Классика</a:t>
            </a:r>
            <a:r>
              <a:rPr lang="en-US" dirty="0" smtClean="0">
                <a:effectLst/>
              </a:rPr>
              <a:t>»</a:t>
            </a:r>
            <a:r>
              <a:rPr lang="ru-RU" dirty="0" smtClean="0">
                <a:effectLst/>
              </a:rPr>
              <a:t>, </a:t>
            </a:r>
            <a:r>
              <a:rPr lang="en-US" dirty="0" smtClean="0">
                <a:effectLst/>
              </a:rPr>
              <a:t>cohesion </a:t>
            </a:r>
            <a:r>
              <a:rPr lang="ru-RU" dirty="0" smtClean="0">
                <a:effectLst/>
              </a:rPr>
              <a:t>по типу (все на одно лицо).</a:t>
            </a:r>
          </a:p>
        </p:txBody>
      </p:sp>
    </p:spTree>
    <p:extLst>
      <p:ext uri="{BB962C8B-B14F-4D97-AF65-F5344CB8AC3E}">
        <p14:creationId xmlns:p14="http://schemas.microsoft.com/office/powerpoint/2010/main" val="360784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 </a:t>
            </a:r>
            <a:r>
              <a:rPr lang="ru-RU" dirty="0" smtClean="0"/>
              <a:t>мне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10+ лет в </a:t>
            </a:r>
            <a:r>
              <a:rPr lang="en-US" dirty="0" smtClean="0"/>
              <a:t>IT: Java, PHP, JavaScript etc.</a:t>
            </a:r>
          </a:p>
          <a:p>
            <a:r>
              <a:rPr lang="ru-RU" dirty="0" smtClean="0">
                <a:hlinkClick r:id="rId2"/>
              </a:rPr>
              <a:t>Пишу</a:t>
            </a:r>
            <a:r>
              <a:rPr lang="ru-RU" dirty="0" smtClean="0"/>
              <a:t>, </a:t>
            </a:r>
            <a:r>
              <a:rPr lang="ru-RU" dirty="0">
                <a:hlinkClick r:id="rId3"/>
              </a:rPr>
              <a:t>докладываю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>
                <a:hlinkClick r:id="rId4"/>
              </a:rPr>
              <a:t>Занимаюсь </a:t>
            </a:r>
            <a:r>
              <a:rPr lang="en-US" dirty="0" err="1">
                <a:hlinkClick r:id="rId4"/>
              </a:rPr>
              <a:t>OpenSource</a:t>
            </a:r>
            <a:r>
              <a:rPr lang="en-US" dirty="0" smtClean="0"/>
              <a:t>.</a:t>
            </a:r>
          </a:p>
          <a:p>
            <a:r>
              <a:rPr lang="ru-RU" dirty="0" smtClean="0">
                <a:hlinkClick r:id="rId5"/>
              </a:rPr>
              <a:t>Член </a:t>
            </a:r>
            <a:r>
              <a:rPr lang="ru-RU" dirty="0">
                <a:hlinkClick r:id="rId5"/>
              </a:rPr>
              <a:t>команды </a:t>
            </a:r>
            <a:r>
              <a:rPr lang="en-US" dirty="0" err="1">
                <a:hlinkClick r:id="rId5"/>
              </a:rPr>
              <a:t>Yii</a:t>
            </a:r>
            <a:r>
              <a:rPr lang="en-US" dirty="0" smtClean="0"/>
              <a:t> </a:t>
            </a:r>
            <a:r>
              <a:rPr lang="ru-RU" dirty="0" smtClean="0"/>
              <a:t>и </a:t>
            </a:r>
            <a:r>
              <a:rPr lang="en-US" dirty="0" smtClean="0"/>
              <a:t>PHP-FIG.</a:t>
            </a:r>
          </a:p>
          <a:p>
            <a:r>
              <a:rPr lang="en-US" dirty="0" smtClean="0"/>
              <a:t>Siemens, </a:t>
            </a:r>
            <a:r>
              <a:rPr lang="en-US" dirty="0" err="1" smtClean="0"/>
              <a:t>Wrike</a:t>
            </a:r>
            <a:r>
              <a:rPr lang="en-US" dirty="0" smtClean="0"/>
              <a:t>, </a:t>
            </a:r>
            <a:r>
              <a:rPr lang="en-US" dirty="0" err="1" smtClean="0"/>
              <a:t>CleverTech</a:t>
            </a:r>
            <a:r>
              <a:rPr lang="en-US" dirty="0" smtClean="0"/>
              <a:t>, Stay.com, </a:t>
            </a:r>
            <a:r>
              <a:rPr lang="en-US" dirty="0" err="1" smtClean="0"/>
              <a:t>Skyeng</a:t>
            </a:r>
            <a:r>
              <a:rPr lang="en-US" dirty="0" smtClean="0"/>
              <a:t>.</a:t>
            </a:r>
          </a:p>
          <a:p>
            <a:r>
              <a:rPr lang="ru-RU" dirty="0" smtClean="0"/>
              <a:t>Делаю </a:t>
            </a:r>
            <a:r>
              <a:rPr lang="en-US" dirty="0">
                <a:hlinkClick r:id="rId6"/>
              </a:rPr>
              <a:t>PHP Russia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55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globals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Fira Code" panose="020B0509050000020004" pitchFamily="49" charset="0"/>
                <a:ea typeface="Fira Code" panose="020B0509050000020004" pitchFamily="49" charset="0"/>
              </a:rPr>
              <a:t>YII_DEBUG</a:t>
            </a:r>
            <a:r>
              <a:rPr lang="ru-RU" dirty="0" smtClean="0"/>
              <a:t>.</a:t>
            </a:r>
          </a:p>
          <a:p>
            <a:r>
              <a:rPr lang="ru-RU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Yii</a:t>
            </a:r>
            <a:r>
              <a:rPr lang="ru-RU" dirty="0" smtClean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ru-RU" dirty="0" smtClean="0"/>
              <a:t>.</a:t>
            </a:r>
          </a:p>
          <a:p>
            <a:r>
              <a:rPr lang="ru-RU" dirty="0" smtClean="0"/>
              <a:t>Хрупкость.</a:t>
            </a:r>
          </a:p>
          <a:p>
            <a:r>
              <a:rPr lang="ru-RU" dirty="0" smtClean="0"/>
              <a:t>Тяжело писать тесты.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76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</a:t>
            </a:r>
            <a:r>
              <a:rPr lang="ru-RU" dirty="0"/>
              <a:t>и </a:t>
            </a:r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Плохое название.</a:t>
            </a:r>
            <a:endParaRPr lang="en-US" dirty="0" smtClean="0"/>
          </a:p>
          <a:p>
            <a:r>
              <a:rPr lang="ru-RU" dirty="0" smtClean="0"/>
              <a:t>M !== один класс </a:t>
            </a:r>
            <a:r>
              <a:rPr lang="ru-RU" dirty="0" err="1" smtClean="0"/>
              <a:t>ActiveRecord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75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Стиль кода не как у </a:t>
            </a:r>
            <a:r>
              <a:rPr lang="ru-RU" dirty="0" smtClean="0"/>
              <a:t>всех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 1.1 – </a:t>
            </a:r>
            <a:r>
              <a:rPr lang="ru-RU" dirty="0" smtClean="0"/>
              <a:t>ужас!</a:t>
            </a:r>
            <a:endParaRPr lang="en-US" dirty="0" smtClean="0"/>
          </a:p>
          <a:p>
            <a:r>
              <a:rPr lang="en-US" dirty="0" err="1" smtClean="0"/>
              <a:t>Yii</a:t>
            </a:r>
            <a:r>
              <a:rPr lang="en-US" dirty="0" smtClean="0"/>
              <a:t> 2.0 – </a:t>
            </a:r>
            <a:r>
              <a:rPr lang="ru-RU" dirty="0" smtClean="0"/>
              <a:t>почти хорошо. 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namespace</a:t>
            </a:r>
            <a:r>
              <a:rPr lang="en-US" dirty="0" smtClean="0"/>
              <a:t>, 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privateProperty</a:t>
            </a:r>
            <a:r>
              <a:rPr lang="en-US" dirty="0" smtClean="0"/>
              <a:t>.</a:t>
            </a:r>
          </a:p>
          <a:p>
            <a:r>
              <a:rPr lang="ru-RU" dirty="0" smtClean="0"/>
              <a:t>Не надо так!</a:t>
            </a:r>
          </a:p>
          <a:p>
            <a:r>
              <a:rPr lang="en-US" dirty="0" err="1" smtClean="0"/>
              <a:t>StyleCI</a:t>
            </a:r>
            <a:r>
              <a:rPr lang="ru-RU" dirty="0"/>
              <a:t> </a:t>
            </a:r>
            <a:r>
              <a:rPr lang="ru-RU" dirty="0" smtClean="0"/>
              <a:t>поможет.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830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DI-контейнер и </a:t>
            </a:r>
            <a:r>
              <a:rPr lang="ru-RU" dirty="0" err="1"/>
              <a:t>конфиг</a:t>
            </a:r>
            <a:r>
              <a:rPr lang="ru-RU" dirty="0"/>
              <a:t> </a:t>
            </a:r>
            <a:r>
              <a:rPr lang="en-US" dirty="0" smtClean="0"/>
              <a:t>«</a:t>
            </a:r>
            <a:r>
              <a:rPr lang="ru-RU" dirty="0" smtClean="0"/>
              <a:t>под </a:t>
            </a:r>
            <a:r>
              <a:rPr lang="ru-RU" dirty="0" err="1" smtClean="0"/>
              <a:t>Yii</a:t>
            </a:r>
            <a:r>
              <a:rPr lang="en-US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Туча </a:t>
            </a:r>
            <a:r>
              <a:rPr lang="ru-RU" dirty="0" err="1"/>
              <a:t>виджетов</a:t>
            </a:r>
            <a:r>
              <a:rPr lang="ru-RU" dirty="0"/>
              <a:t> и обёрток.</a:t>
            </a:r>
          </a:p>
        </p:txBody>
      </p:sp>
    </p:spTree>
    <p:extLst>
      <p:ext uri="{BB962C8B-B14F-4D97-AF65-F5344CB8AC3E}">
        <p14:creationId xmlns:p14="http://schemas.microsoft.com/office/powerpoint/2010/main" val="382232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Релизный</a:t>
            </a:r>
            <a:r>
              <a:rPr lang="ru-RU" dirty="0"/>
              <a:t> </a:t>
            </a:r>
            <a:r>
              <a:rPr lang="ru-RU" dirty="0" smtClean="0"/>
              <a:t>цикл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Слишком короткий — плохо.</a:t>
            </a:r>
            <a:endParaRPr lang="en-US" dirty="0" smtClean="0"/>
          </a:p>
          <a:p>
            <a:r>
              <a:rPr lang="ru-RU" dirty="0" smtClean="0"/>
              <a:t>Слишком длинный — плохо.</a:t>
            </a:r>
            <a:endParaRPr lang="en-US" dirty="0" smtClean="0"/>
          </a:p>
          <a:p>
            <a:r>
              <a:rPr lang="ru-RU" dirty="0" smtClean="0"/>
              <a:t>Непонятный — ужасно.</a:t>
            </a:r>
            <a:endParaRPr lang="en-US" dirty="0" smtClean="0"/>
          </a:p>
          <a:p>
            <a:r>
              <a:rPr lang="ru-RU" dirty="0" smtClean="0">
                <a:hlinkClick r:id="rId2"/>
              </a:rPr>
              <a:t>https://www.yiiframework.com/release-cycle</a:t>
            </a:r>
            <a:endParaRPr lang="en-US" dirty="0" smtClean="0"/>
          </a:p>
          <a:p>
            <a:r>
              <a:rPr lang="ru-RU" dirty="0" smtClean="0"/>
              <a:t>Обратная совместимость.</a:t>
            </a:r>
            <a:endParaRPr lang="en-US" dirty="0" smtClean="0"/>
          </a:p>
          <a:p>
            <a:r>
              <a:rPr lang="ru-RU" dirty="0" err="1" smtClean="0"/>
              <a:t>Релизьте</a:t>
            </a:r>
            <a:r>
              <a:rPr lang="ru-RU" dirty="0" smtClean="0"/>
              <a:t> чаще.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7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Что мы сделали хорошо</a:t>
            </a:r>
          </a:p>
        </p:txBody>
      </p:sp>
      <p:pic>
        <p:nvPicPr>
          <p:cNvPr id="4098" name="Picture 2" descr="C:\src\slides\www\2019\itis-yii-lessons\go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06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Понятный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Последовательные действия в одном месте.</a:t>
            </a:r>
            <a:endParaRPr lang="en-US" dirty="0" smtClean="0"/>
          </a:p>
          <a:p>
            <a:r>
              <a:rPr lang="ru-RU" dirty="0" smtClean="0"/>
              <a:t>Названия отражают суть, а не паттерны.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12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Yii</a:t>
            </a:r>
            <a:r>
              <a:rPr lang="ru-RU" dirty="0"/>
              <a:t> быстро работает без </a:t>
            </a:r>
            <a:r>
              <a:rPr lang="ru-RU" dirty="0" err="1"/>
              <a:t>кеша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868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крутых </a:t>
            </a:r>
            <a:r>
              <a:rPr lang="ru-RU" dirty="0" smtClean="0"/>
              <a:t>штук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 smtClean="0"/>
              <a:t>Gii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I18n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Гриды</a:t>
            </a:r>
            <a:r>
              <a:rPr lang="ru-RU" dirty="0" smtClean="0"/>
              <a:t> и </a:t>
            </a:r>
            <a:r>
              <a:rPr lang="en-US" dirty="0" smtClean="0"/>
              <a:t>data provider-</a:t>
            </a:r>
            <a:r>
              <a:rPr lang="ru-RU" dirty="0" smtClean="0"/>
              <a:t>ы.</a:t>
            </a:r>
            <a:endParaRPr lang="en-US" dirty="0" smtClean="0"/>
          </a:p>
          <a:p>
            <a:r>
              <a:rPr lang="ru-RU" dirty="0" smtClean="0"/>
              <a:t>Безопасность.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919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./build/build</a:t>
            </a:r>
          </a:p>
          <a:p>
            <a:pPr lvl="1"/>
            <a:r>
              <a:rPr lang="en-US" dirty="0" smtClean="0"/>
              <a:t>dev – </a:t>
            </a:r>
            <a:r>
              <a:rPr lang="ru-RU" dirty="0" err="1" smtClean="0"/>
              <a:t>симлинки</a:t>
            </a:r>
            <a:r>
              <a:rPr lang="ru-RU" dirty="0" smtClean="0"/>
              <a:t> на пакеты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-doc – </a:t>
            </a:r>
            <a:r>
              <a:rPr lang="ru-RU" dirty="0" smtClean="0"/>
              <a:t>проверки документации</a:t>
            </a:r>
          </a:p>
          <a:p>
            <a:pPr lvl="1"/>
            <a:r>
              <a:rPr lang="en-US" dirty="0" smtClean="0"/>
              <a:t>release –</a:t>
            </a:r>
            <a:r>
              <a:rPr lang="ru-RU" dirty="0" smtClean="0"/>
              <a:t> автоматизация шагов релиза</a:t>
            </a:r>
          </a:p>
          <a:p>
            <a:pPr lvl="1"/>
            <a:r>
              <a:rPr lang="en-US" dirty="0" smtClean="0"/>
              <a:t>translation – </a:t>
            </a:r>
            <a:r>
              <a:rPr lang="ru-RU" dirty="0" smtClean="0"/>
              <a:t>проверка состояния переводов доки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tf8 – </a:t>
            </a:r>
            <a:r>
              <a:rPr lang="ru-RU" dirty="0" smtClean="0"/>
              <a:t>проверка на </a:t>
            </a:r>
            <a:r>
              <a:rPr lang="en-US" dirty="0" smtClean="0"/>
              <a:t>BOM</a:t>
            </a:r>
          </a:p>
          <a:p>
            <a:r>
              <a:rPr lang="en-US" dirty="0" err="1" smtClean="0"/>
              <a:t>yii</a:t>
            </a:r>
            <a:r>
              <a:rPr lang="en-US" dirty="0" smtClean="0"/>
              <a:t>-dev</a:t>
            </a:r>
            <a:r>
              <a:rPr lang="ru-RU" dirty="0" smtClean="0"/>
              <a:t> – </a:t>
            </a:r>
            <a:r>
              <a:rPr lang="ru-RU" dirty="0" err="1" smtClean="0"/>
              <a:t>симлинки</a:t>
            </a:r>
            <a:r>
              <a:rPr lang="ru-RU" dirty="0" smtClean="0"/>
              <a:t> для </a:t>
            </a:r>
            <a:r>
              <a:rPr lang="en-US" dirty="0" err="1" smtClean="0"/>
              <a:t>Yii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utils</a:t>
            </a:r>
            <a:r>
              <a:rPr lang="ru-RU" dirty="0"/>
              <a:t> </a:t>
            </a:r>
            <a:r>
              <a:rPr lang="ru-RU" dirty="0" smtClean="0"/>
              <a:t>– метки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22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Поговорим </a:t>
            </a:r>
            <a:r>
              <a:rPr lang="ru-RU" dirty="0" smtClean="0"/>
              <a:t>про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Правильные решения и ошибки, сделанные за годы разработки </a:t>
            </a:r>
            <a:r>
              <a:rPr lang="ru-RU" dirty="0" err="1"/>
              <a:t>Yii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690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ко всему.</a:t>
            </a:r>
          </a:p>
        </p:txBody>
      </p:sp>
      <p:pic>
        <p:nvPicPr>
          <p:cNvPr id="10242" name="Picture 2" descr="C:\src\slides\www\2016\rif-overview\do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44704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58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 восприятия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только </a:t>
            </a:r>
            <a:r>
              <a:rPr lang="ru-RU" dirty="0" err="1" smtClean="0"/>
              <a:t>Yii</a:t>
            </a:r>
            <a:r>
              <a:rPr lang="ru-RU" dirty="0" smtClean="0"/>
              <a:t>, все </a:t>
            </a:r>
            <a:r>
              <a:rPr lang="ru-RU" dirty="0" err="1" smtClean="0"/>
              <a:t>фреймворки</a:t>
            </a:r>
            <a:r>
              <a:rPr lang="ru-RU" dirty="0" smtClean="0"/>
              <a:t>. </a:t>
            </a:r>
            <a:r>
              <a:rPr lang="ru-RU" dirty="0" err="1" smtClean="0"/>
              <a:t>Symfony</a:t>
            </a:r>
            <a:r>
              <a:rPr lang="ru-RU" dirty="0" smtClean="0"/>
              <a:t> меньше, </a:t>
            </a:r>
            <a:r>
              <a:rPr lang="ru-RU" dirty="0" err="1" smtClean="0"/>
              <a:t>Laravel</a:t>
            </a:r>
            <a:r>
              <a:rPr lang="ru-RU" dirty="0" smtClean="0"/>
              <a:t> больше.</a:t>
            </a:r>
            <a:endParaRPr lang="en-US" dirty="0" smtClean="0"/>
          </a:p>
          <a:p>
            <a:r>
              <a:rPr lang="ru-RU" dirty="0" smtClean="0"/>
              <a:t>Часто пример пишется прямо в контроллере.</a:t>
            </a:r>
            <a:endParaRPr lang="en-US" dirty="0" smtClean="0"/>
          </a:p>
          <a:p>
            <a:r>
              <a:rPr lang="ru-RU" dirty="0" smtClean="0"/>
              <a:t>Правильные слои — документация распухнет.</a:t>
            </a:r>
            <a:r>
              <a:rPr lang="en-US" dirty="0" smtClean="0"/>
              <a:t> </a:t>
            </a:r>
            <a:r>
              <a:rPr lang="ru-RU" dirty="0" smtClean="0"/>
              <a:t>Порог входа повысится.</a:t>
            </a:r>
            <a:endParaRPr lang="en-US" dirty="0" smtClean="0"/>
          </a:p>
          <a:p>
            <a:r>
              <a:rPr lang="ru-RU" dirty="0" smtClean="0"/>
              <a:t>Люди воспринимают буквально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266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Сообщество / </a:t>
            </a:r>
            <a:r>
              <a:rPr lang="ru-RU" dirty="0" smtClean="0"/>
              <a:t>люди</a:t>
            </a:r>
            <a:endParaRPr lang="ru-RU" dirty="0"/>
          </a:p>
        </p:txBody>
      </p:sp>
      <p:pic>
        <p:nvPicPr>
          <p:cNvPr id="11266" name="Picture 2" descr="C:\src\slides\www\2014\yii2-rit\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52936"/>
            <a:ext cx="29146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66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токсично.</a:t>
            </a:r>
          </a:p>
          <a:p>
            <a:r>
              <a:rPr lang="ru-RU" dirty="0" smtClean="0"/>
              <a:t>Помогает.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941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Планы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</a:t>
            </a:r>
            <a:r>
              <a:rPr lang="ru-RU" dirty="0" err="1" smtClean="0"/>
              <a:t>roadmap</a:t>
            </a:r>
            <a:r>
              <a:rPr lang="ru-RU" dirty="0" smtClean="0"/>
              <a:t> </a:t>
            </a:r>
            <a:r>
              <a:rPr lang="ru-RU" dirty="0" err="1" smtClean="0"/>
              <a:t>демотивирует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Те, кто хочет что-то сделать не понимают что.</a:t>
            </a:r>
            <a:endParaRPr lang="en-US" dirty="0" smtClean="0"/>
          </a:p>
          <a:p>
            <a:r>
              <a:rPr lang="ru-RU" dirty="0" smtClean="0"/>
              <a:t>Неизвестность заставляет выдумывать и выдумывать самое плохое.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393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Планы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Делитесь планами.</a:t>
            </a:r>
            <a:endParaRPr lang="en-US" dirty="0" smtClean="0"/>
          </a:p>
          <a:p>
            <a:r>
              <a:rPr lang="ru-RU" dirty="0" smtClean="0"/>
              <a:t>Пишите </a:t>
            </a:r>
            <a:r>
              <a:rPr lang="ru-RU" dirty="0" err="1" smtClean="0"/>
              <a:t>гайдлайны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Будьте готовы помочь.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409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Маркетинг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Маркетинг </a:t>
            </a:r>
            <a:r>
              <a:rPr lang="en-US" dirty="0"/>
              <a:t>is </a:t>
            </a:r>
            <a:r>
              <a:rPr lang="en-US" dirty="0" smtClean="0"/>
              <a:t>king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6146" name="Picture 2" descr="C:\src\slides\www\2019\itis-yii-lessons\bul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348880"/>
            <a:ext cx="2476501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22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Пере-маркетинг встаёт боком…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864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Деньги и </a:t>
            </a:r>
            <a:r>
              <a:rPr lang="ru-RU" dirty="0" smtClean="0"/>
              <a:t>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C:\src\slides\www\2019\itis-yii-lessons\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61660"/>
            <a:ext cx="7631555" cy="509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73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Занимались </a:t>
            </a:r>
            <a:r>
              <a:rPr lang="ru-RU" dirty="0" err="1" smtClean="0"/>
              <a:t>Yii</a:t>
            </a:r>
            <a:r>
              <a:rPr lang="ru-RU" dirty="0" smtClean="0"/>
              <a:t> в свободное время.</a:t>
            </a:r>
            <a:endParaRPr lang="en-US" dirty="0" smtClean="0"/>
          </a:p>
          <a:p>
            <a:r>
              <a:rPr lang="ru-RU" dirty="0" smtClean="0"/>
              <a:t>Мало рефлексировали, зарывались в текущие проблемы.</a:t>
            </a:r>
            <a:endParaRPr lang="en-US" dirty="0" smtClean="0"/>
          </a:p>
          <a:p>
            <a:r>
              <a:rPr lang="ru-RU" dirty="0" err="1" smtClean="0"/>
              <a:t>OpenCollective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37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Попробуйте применить это к своим </a:t>
            </a:r>
            <a:r>
              <a:rPr lang="ru-RU" dirty="0" smtClean="0"/>
              <a:t>проектам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554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Мотивация</a:t>
            </a:r>
          </a:p>
        </p:txBody>
      </p:sp>
      <p:pic>
        <p:nvPicPr>
          <p:cNvPr id="8194" name="Picture 2" descr="C:\src\slides\www\2019\itis-yii-lessons\ha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2856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12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rc\slides\www\2018\opensource\bug_repor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" y="2060848"/>
            <a:ext cx="9036496" cy="255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38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src\slides\www\2018\opensource\bug_repor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06170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87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rc\slides\www\2018\opensource\bug_repor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1310"/>
            <a:ext cx="8928992" cy="341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97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src\slides\www\2018\opensource\bug_repor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784976" cy="238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966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src\slides\www\2018\opensource\bug_repor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667750" cy="269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799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src\slides\www\2018\opensource\bug_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66775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551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src\slides\www\2018\opensource\shitstorm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2567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586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give up.</a:t>
            </a:r>
          </a:p>
          <a:p>
            <a:r>
              <a:rPr lang="ru-RU" dirty="0" err="1" smtClean="0"/>
              <a:t>Хейтеры</a:t>
            </a:r>
            <a:r>
              <a:rPr lang="ru-RU" dirty="0" smtClean="0"/>
              <a:t> будут </a:t>
            </a:r>
            <a:r>
              <a:rPr lang="ru-RU" dirty="0" err="1" smtClean="0"/>
              <a:t>хейтить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Иногда отказаться от чего-то необходимо: </a:t>
            </a:r>
            <a:r>
              <a:rPr lang="en-US" dirty="0" smtClean="0"/>
              <a:t>PJAX, CUBRID, HTTP Client, </a:t>
            </a:r>
            <a:r>
              <a:rPr lang="ru-RU" dirty="0" smtClean="0"/>
              <a:t>свой </a:t>
            </a:r>
            <a:r>
              <a:rPr lang="en-US" dirty="0" smtClean="0"/>
              <a:t>request-response.</a:t>
            </a:r>
          </a:p>
          <a:p>
            <a:r>
              <a:rPr lang="ru-RU" dirty="0" smtClean="0"/>
              <a:t>Не стоит жечь себя и других.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4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Yii</a:t>
            </a:r>
            <a:r>
              <a:rPr lang="en-US" dirty="0"/>
              <a:t> </a:t>
            </a:r>
            <a:r>
              <a:rPr lang="en-US" dirty="0" smtClean="0"/>
              <a:t>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Будет.</a:t>
            </a:r>
            <a:endParaRPr lang="en-US" dirty="0" smtClean="0"/>
          </a:p>
          <a:p>
            <a:r>
              <a:rPr lang="ru-RU" dirty="0" smtClean="0"/>
              <a:t>Будут учтены косяки.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36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err="1" smtClean="0"/>
              <a:t>Yii</a:t>
            </a:r>
            <a:r>
              <a:rPr lang="ru-RU" dirty="0" smtClean="0"/>
              <a:t> нельзя назвать плохим </a:t>
            </a:r>
            <a:r>
              <a:rPr lang="ru-RU" dirty="0" err="1" smtClean="0"/>
              <a:t>фреймворком</a:t>
            </a:r>
            <a:r>
              <a:rPr lang="ru-RU" dirty="0" smtClean="0"/>
              <a:t>, скорее наоборот</a:t>
            </a:r>
            <a:endParaRPr lang="ru-RU" dirty="0"/>
          </a:p>
        </p:txBody>
      </p:sp>
      <p:pic>
        <p:nvPicPr>
          <p:cNvPr id="8194" name="Picture 2" descr="C:\src\slides\www\2018\opensource\projects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443026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src\slides\www\2018\opensource\project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744" y="3140968"/>
            <a:ext cx="4608827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31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github.com/yiisoft/docs</a:t>
            </a:r>
            <a:endParaRPr lang="en-US" dirty="0" smtClean="0"/>
          </a:p>
          <a:p>
            <a:pPr fontAlgn="base"/>
            <a:r>
              <a:rPr lang="en-US" dirty="0"/>
              <a:t>✅</a:t>
            </a:r>
            <a:r>
              <a:rPr lang="en-US" dirty="0" smtClean="0">
                <a:effectLst/>
              </a:rPr>
              <a:t>PSR (HTTP request-response, middleware, container, events).</a:t>
            </a:r>
          </a:p>
          <a:p>
            <a:pPr fontAlgn="base"/>
            <a:r>
              <a:rPr lang="en-US" dirty="0"/>
              <a:t>✅</a:t>
            </a:r>
            <a:r>
              <a:rPr lang="en-US" dirty="0" smtClean="0">
                <a:effectLst/>
              </a:rPr>
              <a:t>DDD-</a:t>
            </a:r>
            <a:r>
              <a:rPr lang="ru-RU" dirty="0" smtClean="0">
                <a:effectLst/>
              </a:rPr>
              <a:t>совместимость.</a:t>
            </a:r>
          </a:p>
          <a:p>
            <a:pPr fontAlgn="base"/>
            <a:r>
              <a:rPr lang="ru-RU" dirty="0"/>
              <a:t>☐</a:t>
            </a:r>
            <a:r>
              <a:rPr lang="ru-RU" dirty="0" smtClean="0">
                <a:effectLst/>
              </a:rPr>
              <a:t>Всё </a:t>
            </a:r>
            <a:r>
              <a:rPr lang="ru-RU" dirty="0" smtClean="0">
                <a:effectLst/>
              </a:rPr>
              <a:t>хорошее из </a:t>
            </a:r>
            <a:r>
              <a:rPr lang="en-US" dirty="0" err="1" smtClean="0">
                <a:effectLst/>
              </a:rPr>
              <a:t>Yii</a:t>
            </a:r>
            <a:r>
              <a:rPr lang="en-US" dirty="0" smtClean="0">
                <a:effectLst/>
              </a:rPr>
              <a:t> 2.</a:t>
            </a:r>
          </a:p>
          <a:p>
            <a:pPr fontAlgn="base"/>
            <a:r>
              <a:rPr lang="en-US" dirty="0"/>
              <a:t>✅</a:t>
            </a:r>
            <a:r>
              <a:rPr lang="ru-RU" dirty="0" smtClean="0">
                <a:effectLst/>
              </a:rPr>
              <a:t>Отделение </a:t>
            </a:r>
            <a:r>
              <a:rPr lang="ru-RU" dirty="0" smtClean="0">
                <a:effectLst/>
              </a:rPr>
              <a:t>консоли от веба.</a:t>
            </a:r>
          </a:p>
          <a:p>
            <a:pPr fontAlgn="base"/>
            <a:r>
              <a:rPr lang="ru-RU" dirty="0"/>
              <a:t>☐</a:t>
            </a:r>
            <a:r>
              <a:rPr lang="ru-RU" dirty="0" smtClean="0">
                <a:effectLst/>
              </a:rPr>
              <a:t>Разбиение </a:t>
            </a:r>
            <a:r>
              <a:rPr lang="ru-RU" dirty="0" smtClean="0">
                <a:effectLst/>
              </a:rPr>
              <a:t>на части, которые можно использовать отдельно.</a:t>
            </a:r>
          </a:p>
          <a:p>
            <a:pPr fontAlgn="base"/>
            <a:r>
              <a:rPr lang="en-US" dirty="0"/>
              <a:t>✅</a:t>
            </a:r>
            <a:r>
              <a:rPr lang="ru-RU" dirty="0" smtClean="0">
                <a:effectLst/>
              </a:rPr>
              <a:t>Строгая </a:t>
            </a:r>
            <a:r>
              <a:rPr lang="ru-RU" dirty="0" smtClean="0">
                <a:effectLst/>
              </a:rPr>
              <a:t>типизация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5824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☐ </a:t>
            </a:r>
            <a:r>
              <a:rPr lang="en-US" dirty="0" smtClean="0">
                <a:effectLst/>
              </a:rPr>
              <a:t>SOLID</a:t>
            </a:r>
            <a:r>
              <a:rPr lang="en-US" dirty="0" smtClean="0">
                <a:effectLst/>
              </a:rPr>
              <a:t>.</a:t>
            </a:r>
            <a:endParaRPr lang="en-US" dirty="0" smtClean="0"/>
          </a:p>
          <a:p>
            <a:r>
              <a:rPr lang="en-US" dirty="0"/>
              <a:t>✅ </a:t>
            </a:r>
            <a:r>
              <a:rPr lang="ru-RU" dirty="0" smtClean="0"/>
              <a:t>Убийство </a:t>
            </a:r>
            <a:r>
              <a:rPr lang="ru-RU" dirty="0" smtClean="0"/>
              <a:t>иерархии классов.</a:t>
            </a:r>
            <a:endParaRPr lang="en-US" dirty="0" smtClean="0"/>
          </a:p>
          <a:p>
            <a:r>
              <a:rPr lang="en-US" dirty="0"/>
              <a:t>✅ </a:t>
            </a:r>
            <a:r>
              <a:rPr lang="ru-RU" dirty="0" smtClean="0"/>
              <a:t>Убийство </a:t>
            </a:r>
            <a:r>
              <a:rPr lang="ru-RU" dirty="0" smtClean="0"/>
              <a:t>большинства </a:t>
            </a:r>
            <a:r>
              <a:rPr lang="ru-RU" dirty="0" err="1" smtClean="0"/>
              <a:t>wrapper</a:t>
            </a:r>
            <a:r>
              <a:rPr lang="ru-RU" dirty="0" smtClean="0"/>
              <a:t>-расширений.</a:t>
            </a:r>
            <a:endParaRPr lang="en-US" dirty="0" smtClean="0"/>
          </a:p>
          <a:p>
            <a:r>
              <a:rPr lang="en-US" dirty="0"/>
              <a:t>✅ </a:t>
            </a:r>
            <a:r>
              <a:rPr lang="ru-RU" dirty="0" smtClean="0"/>
              <a:t>Отказ </a:t>
            </a:r>
            <a:r>
              <a:rPr lang="ru-RU" dirty="0" smtClean="0"/>
              <a:t>от нестандартных объектов.</a:t>
            </a:r>
            <a:endParaRPr lang="en-US" dirty="0" smtClean="0"/>
          </a:p>
          <a:p>
            <a:r>
              <a:rPr lang="ru-RU" dirty="0"/>
              <a:t>☐ </a:t>
            </a:r>
            <a:r>
              <a:rPr lang="ru-RU" dirty="0" err="1"/>
              <a:t>Swoole</a:t>
            </a:r>
            <a:r>
              <a:rPr lang="ru-RU" dirty="0"/>
              <a:t> </a:t>
            </a:r>
            <a:r>
              <a:rPr lang="ru-RU" dirty="0" smtClean="0"/>
              <a:t>/ </a:t>
            </a:r>
            <a:r>
              <a:rPr lang="ru-RU" dirty="0" err="1" smtClean="0"/>
              <a:t>RoadRunner</a:t>
            </a:r>
            <a:r>
              <a:rPr lang="en-US" dirty="0" smtClean="0"/>
              <a:t>.</a:t>
            </a:r>
          </a:p>
          <a:p>
            <a:r>
              <a:rPr lang="ru-RU" dirty="0"/>
              <a:t>☐ </a:t>
            </a:r>
            <a:r>
              <a:rPr lang="en-US" dirty="0" smtClean="0"/>
              <a:t>Cycle?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14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☐Полировка до </a:t>
            </a:r>
            <a:r>
              <a:rPr lang="ru-RU" dirty="0" smtClean="0"/>
              <a:t>идеала…</a:t>
            </a:r>
            <a:r>
              <a:rPr lang="en-US" dirty="0" smtClean="0"/>
              <a:t> </a:t>
            </a:r>
            <a:r>
              <a:rPr lang="ru-RU" dirty="0" smtClean="0"/>
              <a:t>или почти идеала.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803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нужна ваша помощь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Yii</a:t>
            </a:r>
            <a:r>
              <a:rPr lang="en-US" dirty="0" smtClean="0"/>
              <a:t> 3</a:t>
            </a:r>
          </a:p>
          <a:p>
            <a:r>
              <a:rPr lang="ru-RU" dirty="0" smtClean="0"/>
              <a:t>Маркетинг</a:t>
            </a:r>
          </a:p>
          <a:p>
            <a:r>
              <a:rPr lang="ru-RU" dirty="0" smtClean="0"/>
              <a:t>Дизайн</a:t>
            </a:r>
          </a:p>
          <a:p>
            <a:r>
              <a:rPr lang="ru-RU" dirty="0" smtClean="0"/>
              <a:t>Бизнес-идеи</a:t>
            </a:r>
          </a:p>
          <a:p>
            <a:r>
              <a:rPr lang="en-US" dirty="0" err="1" smtClean="0"/>
              <a:t>OpenCollective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427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Время вопросов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https://github.com/yiisoft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yiiframework.ru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yiiframework.com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sam@rmcreative.ru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sam_dark</a:t>
            </a:r>
            <a:endParaRPr lang="en-US" dirty="0" smtClean="0"/>
          </a:p>
        </p:txBody>
      </p:sp>
      <p:pic>
        <p:nvPicPr>
          <p:cNvPr id="9220" name="Picture 4" descr="C:\src\slides\www\2018\opensource\drin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2305050" cy="344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0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dirty="0"/>
              <a:t>То, что хочется решить. Что должен охватить продукт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52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берите слишком </a:t>
            </a:r>
            <a:r>
              <a:rPr lang="ru-RU" dirty="0" smtClean="0"/>
              <a:t>много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Очень много </a:t>
            </a:r>
            <a:r>
              <a:rPr lang="ru-RU" dirty="0" err="1" smtClean="0"/>
              <a:t>фич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И </a:t>
            </a:r>
            <a:r>
              <a:rPr lang="ru-RU" dirty="0" err="1" smtClean="0"/>
              <a:t>бэкенд</a:t>
            </a:r>
            <a:r>
              <a:rPr lang="ru-RU" dirty="0" smtClean="0"/>
              <a:t> и </a:t>
            </a:r>
            <a:r>
              <a:rPr lang="ru-RU" dirty="0" err="1" smtClean="0"/>
              <a:t>фронтенд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Два разных шаблона приложения.</a:t>
            </a:r>
            <a:endParaRPr lang="en-US" dirty="0" smtClean="0"/>
          </a:p>
          <a:p>
            <a:r>
              <a:rPr lang="ru-RU" dirty="0" smtClean="0"/>
              <a:t>Почти все </a:t>
            </a:r>
            <a:r>
              <a:rPr lang="en-US" dirty="0" smtClean="0"/>
              <a:t>SQL-</a:t>
            </a:r>
            <a:r>
              <a:rPr lang="ru-RU" dirty="0" smtClean="0"/>
              <a:t>базы, </a:t>
            </a:r>
            <a:r>
              <a:rPr lang="en-US" dirty="0" smtClean="0"/>
              <a:t>Mongo,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Sphinx.</a:t>
            </a:r>
          </a:p>
          <a:p>
            <a:r>
              <a:rPr lang="en-US" dirty="0" smtClean="0"/>
              <a:t>CUBRID - </a:t>
            </a:r>
            <a:r>
              <a:rPr lang="ru-RU" dirty="0" smtClean="0"/>
              <a:t>зачем?!</a:t>
            </a:r>
            <a:endParaRPr lang="en-US" dirty="0" smtClean="0"/>
          </a:p>
          <a:p>
            <a:r>
              <a:rPr lang="en-US" dirty="0" smtClean="0"/>
              <a:t>PJAX - </a:t>
            </a:r>
            <a:r>
              <a:rPr lang="ru-RU" dirty="0" smtClean="0"/>
              <a:t>мы не по </a:t>
            </a:r>
            <a:r>
              <a:rPr lang="en-US" dirty="0" smtClean="0"/>
              <a:t>frontend...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3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Количество </a:t>
            </a:r>
            <a:r>
              <a:rPr lang="en-US" dirty="0"/>
              <a:t>issue </a:t>
            </a:r>
            <a:r>
              <a:rPr lang="ru-RU" dirty="0"/>
              <a:t>в релизе.</a:t>
            </a:r>
          </a:p>
        </p:txBody>
      </p:sp>
    </p:spTree>
    <p:extLst>
      <p:ext uri="{BB962C8B-B14F-4D97-AF65-F5344CB8AC3E}">
        <p14:creationId xmlns:p14="http://schemas.microsoft.com/office/powerpoint/2010/main" val="185578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из коммерческих </a:t>
            </a:r>
            <a:r>
              <a:rPr lang="ru-RU" dirty="0" smtClean="0"/>
              <a:t>проектов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Стремление сделать всё и сразу.</a:t>
            </a:r>
            <a:endParaRPr lang="en-US" dirty="0" smtClean="0"/>
          </a:p>
          <a:p>
            <a:r>
              <a:rPr lang="ru-RU" dirty="0" smtClean="0"/>
              <a:t>Релизы раз в год.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45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685</Words>
  <Application>Microsoft Office PowerPoint</Application>
  <PresentationFormat>Экран (4:3)</PresentationFormat>
  <Paragraphs>154</Paragraphs>
  <Slides>54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5" baseType="lpstr">
      <vt:lpstr>Тема Office</vt:lpstr>
      <vt:lpstr>Yii: уроки прошлого и будущее </vt:lpstr>
      <vt:lpstr>Обо мне</vt:lpstr>
      <vt:lpstr>Поговорим про</vt:lpstr>
      <vt:lpstr>Попробуйте применить это к своим проектам</vt:lpstr>
      <vt:lpstr>Презентация PowerPoint</vt:lpstr>
      <vt:lpstr>Scope</vt:lpstr>
      <vt:lpstr>Не берите слишком много</vt:lpstr>
      <vt:lpstr>Презентация PowerPoint</vt:lpstr>
      <vt:lpstr>Примеры из коммерческих проектов</vt:lpstr>
      <vt:lpstr>Архитектура</vt:lpstr>
      <vt:lpstr>Можно делать плохо</vt:lpstr>
      <vt:lpstr>Презентация PowerPoint</vt:lpstr>
      <vt:lpstr>Нужен опытный лид бить по рукам.</vt:lpstr>
      <vt:lpstr>Нарушали SOLID</vt:lpstr>
      <vt:lpstr>Тяжело тестировать</vt:lpstr>
      <vt:lpstr>Презентация PowerPoint</vt:lpstr>
      <vt:lpstr>Попытки исправить ошибки вместо кидания exception</vt:lpstr>
      <vt:lpstr>Не вооружились многими стандартами</vt:lpstr>
      <vt:lpstr>Завязка на controller/action в роутинге</vt:lpstr>
      <vt:lpstr>globals</vt:lpstr>
      <vt:lpstr>MVC и Model</vt:lpstr>
      <vt:lpstr>Стиль кода не как у всех</vt:lpstr>
      <vt:lpstr>DI-контейнер и конфиг «под Yii»</vt:lpstr>
      <vt:lpstr>Релизный цикл</vt:lpstr>
      <vt:lpstr>Что мы сделали хорошо</vt:lpstr>
      <vt:lpstr>Понятный код</vt:lpstr>
      <vt:lpstr>Производительность</vt:lpstr>
      <vt:lpstr>Множество крутых штук</vt:lpstr>
      <vt:lpstr>Инструменты</vt:lpstr>
      <vt:lpstr>Документация</vt:lpstr>
      <vt:lpstr>Особенности восприятия</vt:lpstr>
      <vt:lpstr>Сообщество / люди</vt:lpstr>
      <vt:lpstr>Сообщество</vt:lpstr>
      <vt:lpstr>Планы?</vt:lpstr>
      <vt:lpstr>Планы!</vt:lpstr>
      <vt:lpstr>Маркетинг</vt:lpstr>
      <vt:lpstr>Презентация PowerPoint</vt:lpstr>
      <vt:lpstr>Деньги и время</vt:lpstr>
      <vt:lpstr>Презентация PowerPoint</vt:lpstr>
      <vt:lpstr>Мотивация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Yii 3.0</vt:lpstr>
      <vt:lpstr>Roadmap</vt:lpstr>
      <vt:lpstr>Презентация PowerPoint</vt:lpstr>
      <vt:lpstr>Презентация PowerPoint</vt:lpstr>
      <vt:lpstr>Нам нужна ваша помощь</vt:lpstr>
      <vt:lpstr>Время вопросов!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Yii: уроки прошлого и будущее </dc:title>
  <dc:creator>Alenxander Makarov</dc:creator>
  <cp:lastModifiedBy>Alenxander Makarov</cp:lastModifiedBy>
  <cp:revision>15</cp:revision>
  <dcterms:created xsi:type="dcterms:W3CDTF">2019-04-19T08:43:35Z</dcterms:created>
  <dcterms:modified xsi:type="dcterms:W3CDTF">2019-06-28T07:20:16Z</dcterms:modified>
</cp:coreProperties>
</file>