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1" autoAdjust="0"/>
  </p:normalViewPr>
  <p:slideViewPr>
    <p:cSldViewPr>
      <p:cViewPr>
        <p:scale>
          <a:sx n="166" d="100"/>
          <a:sy n="166" d="100"/>
        </p:scale>
        <p:origin x="-72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805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62979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github.com/doctrine/doctrine2/issues/621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rmcreative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reon.com/invite/zxlxw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iipowere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rmcreative.ru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iiconf-opensource.guide/starting-a-project/" TargetMode="External"/><Relationship Id="rId5" Type="http://schemas.openxmlformats.org/officeDocument/2006/relationships/hyperlink" Target="http://www.yiiframework.com/" TargetMode="External"/><Relationship Id="rId4" Type="http://schemas.openxmlformats.org/officeDocument/2006/relationships/hyperlink" Target="https://www.patreon.com/samdar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49825"/>
            <a:ext cx="7688100" cy="11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OpenSource</a:t>
            </a:r>
            <a:r>
              <a:rPr lang="en-US" dirty="0"/>
              <a:t> from inside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450" y="2745425"/>
            <a:ext cx="7688100" cy="90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Alexander </a:t>
            </a:r>
            <a:r>
              <a:rPr lang="en-US" sz="2400" dirty="0" smtClean="0"/>
              <a:t>Makarov</a:t>
            </a:r>
          </a:p>
          <a:p>
            <a:pPr lvl="0" algn="ctr"/>
            <a:r>
              <a:rPr lang="en" sz="2400" dirty="0" smtClean="0"/>
              <a:t>Yii core team, Skyeng</a:t>
            </a:r>
            <a:endParaRPr lang="en" sz="2400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75" y="3915125"/>
            <a:ext cx="3116601" cy="1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for?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Together you can build better product.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More testing that you'll ever be able to do alone.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Can learn from others.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New faces.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Can learn to work remotely and improve your English.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Profit?!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Time.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Energy.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Money.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Expectations.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Popularity.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Time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There's not enough time for everything.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Hero syndrome and a cult of being busy.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Energy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Burnout.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Emotional drain.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Some examples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Every year there is the same topic at Linux conferences: "</a:t>
            </a:r>
            <a:r>
              <a:rPr lang="en-US" dirty="0">
                <a:hlinkClick r:id="rId3"/>
              </a:rPr>
              <a:t>Is Linus happy?</a:t>
            </a:r>
            <a:r>
              <a:rPr lang="en-US" dirty="0"/>
              <a:t>".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In </a:t>
            </a:r>
            <a:r>
              <a:rPr lang="en-US" dirty="0" err="1"/>
              <a:t>Yii</a:t>
            </a:r>
            <a:r>
              <a:rPr lang="en-US" dirty="0"/>
              <a:t> community burnouts happen and aren't that rare.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There were cases in the core team.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>
                <a:hlinkClick r:id="rId4"/>
              </a:rPr>
              <a:t>Example from Doctrine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Money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Where are money in </a:t>
            </a:r>
            <a:r>
              <a:rPr lang="en-US" dirty="0" err="1"/>
              <a:t>OpenSource</a:t>
            </a:r>
            <a:r>
              <a:rPr lang="en-US" dirty="0"/>
              <a:t>?!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Not Yii cases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Selling licenses (</a:t>
            </a:r>
            <a:r>
              <a:rPr lang="en-US" dirty="0" err="1"/>
              <a:t>MariaDB</a:t>
            </a:r>
            <a:r>
              <a:rPr lang="en-US" dirty="0"/>
              <a:t>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Consulting. Not so good... (Sphinx).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Paid learning materials (</a:t>
            </a:r>
            <a:r>
              <a:rPr lang="en-US" dirty="0" err="1"/>
              <a:t>Laravel</a:t>
            </a:r>
            <a:r>
              <a:rPr lang="en-US" dirty="0"/>
              <a:t>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Complimentary SAAS with recurrent payments (</a:t>
            </a:r>
            <a:r>
              <a:rPr lang="en-US" dirty="0" err="1"/>
              <a:t>Laravel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about </a:t>
            </a:r>
            <a:r>
              <a:rPr lang="en-US" dirty="0" err="1"/>
              <a:t>Yii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 smtClean="0"/>
              <a:t>No </a:t>
            </a:r>
            <a:r>
              <a:rPr lang="en-US" dirty="0"/>
              <a:t>money. At least for now</a:t>
            </a:r>
            <a:r>
              <a:rPr lang="en-US" dirty="0" smtClean="0"/>
              <a:t>...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?!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Yes, I've worked on </a:t>
            </a:r>
            <a:r>
              <a:rPr lang="en-US" dirty="0" err="1"/>
              <a:t>Yii</a:t>
            </a:r>
            <a:r>
              <a:rPr lang="en-US" dirty="0"/>
              <a:t> for 8 years for free.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Yes, the rest of the core team as well.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And it's not bad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Consulting (not much but still there's some).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Cool jobs (</a:t>
            </a:r>
            <a:r>
              <a:rPr lang="en-US" dirty="0" err="1"/>
              <a:t>CleverTech</a:t>
            </a:r>
            <a:r>
              <a:rPr lang="en-US" dirty="0"/>
              <a:t>, </a:t>
            </a:r>
            <a:r>
              <a:rPr lang="en-US" dirty="0" smtClean="0"/>
              <a:t>Stay.com, </a:t>
            </a:r>
            <a:r>
              <a:rPr lang="en-US" dirty="0" err="1" smtClean="0"/>
              <a:t>Skyeng</a:t>
            </a:r>
            <a:r>
              <a:rPr lang="en-US" dirty="0" smtClean="0"/>
              <a:t>).</a:t>
            </a:r>
            <a:endParaRPr lang="en-US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Conferences.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Gifts (hello, </a:t>
            </a:r>
            <a:r>
              <a:rPr lang="en-US" dirty="0" err="1"/>
              <a:t>JetBrains</a:t>
            </a:r>
            <a:r>
              <a:rPr lang="en-US" dirty="0"/>
              <a:t>).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About me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Working on Yii and other OpenSource for more than 8 years.</a:t>
            </a:r>
            <a:endParaRPr lang="en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Working on commecial projects as well.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PHP-FIG (source of PSR standards) participant.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Author of several books and </a:t>
            </a:r>
            <a:r>
              <a:rPr lang="en" dirty="0" smtClean="0">
                <a:hlinkClick r:id="rId3"/>
              </a:rPr>
              <a:t>http://en.rmcreative.ru/</a:t>
            </a:r>
            <a:r>
              <a:rPr lang="en" dirty="0" smtClean="0"/>
              <a:t> blog.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!incoming\yi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7854"/>
            <a:ext cx="5294035" cy="11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linkClick r:id="rId3"/>
              </a:rPr>
              <a:t>Patreon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lvl="0">
              <a:spcAft>
                <a:spcPts val="0"/>
              </a:spcAft>
              <a:buNone/>
            </a:pPr>
            <a:r>
              <a:rPr lang="en-US" dirty="0"/>
              <a:t>A service to finance a project or a person with recurrent payments.</a:t>
            </a:r>
          </a:p>
          <a:p>
            <a:pPr marL="457200" lvl="0" indent="-311150">
              <a:spcAft>
                <a:spcPts val="0"/>
              </a:spcAft>
            </a:pPr>
            <a:endParaRPr lang="en-US" dirty="0"/>
          </a:p>
          <a:p>
            <a:pPr marL="457200" lvl="0" indent="-311150">
              <a:spcAft>
                <a:spcPts val="0"/>
              </a:spcAft>
            </a:pPr>
            <a:r>
              <a:rPr lang="en-US" dirty="0" smtClean="0"/>
              <a:t>Launched </a:t>
            </a:r>
            <a:r>
              <a:rPr lang="en-US" dirty="0"/>
              <a:t>a campaign there</a:t>
            </a:r>
            <a:r>
              <a:rPr lang="en-US" dirty="0" smtClean="0"/>
              <a:t>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 smtClean="0"/>
              <a:t>Was surprised by response.</a:t>
            </a:r>
            <a:endParaRPr lang="en-US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Got enough to dedicate </a:t>
            </a:r>
            <a:r>
              <a:rPr lang="en-US" dirty="0" smtClean="0"/>
              <a:t>almost a year to </a:t>
            </a:r>
            <a:r>
              <a:rPr lang="en-US" dirty="0" err="1" smtClean="0"/>
              <a:t>Yii</a:t>
            </a:r>
            <a:r>
              <a:rPr lang="en-US" dirty="0" smtClean="0"/>
              <a:t> and personal projects.</a:t>
            </a:r>
            <a:endParaRPr lang="en-US" dirty="0"/>
          </a:p>
          <a:p>
            <a:pPr marL="457200" lvl="0" indent="-311150">
              <a:spcAft>
                <a:spcPts val="0"/>
              </a:spcAft>
            </a:pPr>
            <a:r>
              <a:rPr lang="en-US" dirty="0" smtClean="0"/>
              <a:t>Good </a:t>
            </a:r>
            <a:r>
              <a:rPr lang="en-US" dirty="0"/>
              <a:t>motivation</a:t>
            </a:r>
            <a:r>
              <a:rPr lang="en-US" dirty="0" smtClean="0"/>
              <a:t>.</a:t>
            </a:r>
          </a:p>
          <a:p>
            <a:pPr marL="457200" lvl="0" indent="-311150">
              <a:spcAft>
                <a:spcPts val="0"/>
              </a:spcAft>
            </a:pP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Expectations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lvl="0">
              <a:spcAft>
                <a:spcPts val="0"/>
              </a:spcAft>
              <a:buNone/>
            </a:pPr>
            <a:r>
              <a:rPr lang="en-US" dirty="0"/>
              <a:t>Many people do think that </a:t>
            </a:r>
            <a:r>
              <a:rPr lang="en-US" dirty="0" err="1"/>
              <a:t>Yii</a:t>
            </a:r>
            <a:r>
              <a:rPr lang="en-US" dirty="0"/>
              <a:t> is commercial company and that core team are employees.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src\slides\www\2017\yiiconf-opensource-en\bug_re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3"/>
            <a:ext cx="86677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src\slides\www\2017\yiiconf-opensource-en\bug_repor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28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src\slides\www\2017\yiiconf-opensource-en\bug_repor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5577"/>
            <a:ext cx="8602487" cy="41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src\slides\www\2017\yiiconf-opensource-en\bug_report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9" y="688391"/>
            <a:ext cx="8851261" cy="3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C:\src\slides\www\2017\yiiconf-opensource-en\bug_report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2" y="915566"/>
            <a:ext cx="8935778" cy="2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dirty="0" err="1" smtClean="0"/>
              <a:t>OpenSource</a:t>
            </a:r>
            <a:r>
              <a:rPr lang="en-US" b="0" dirty="0" smtClean="0"/>
              <a:t> is about doing it</a:t>
            </a:r>
            <a:r>
              <a:rPr lang="en-US" dirty="0" smtClean="0"/>
              <a:t> together</a:t>
            </a:r>
            <a:r>
              <a:rPr lang="en-US" b="0" dirty="0" smtClean="0"/>
              <a:t>.</a:t>
            </a:r>
            <a:endParaRPr lang="en" b="0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Popularity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Agenda 1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Agenda 2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Sub Agenda 1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Sub Agenda 2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Agenda 3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……..</a:t>
            </a:r>
          </a:p>
          <a:p>
            <a:pPr marL="457200" lvl="0" indent="-311150">
              <a:spcBef>
                <a:spcPts val="0"/>
              </a:spcBef>
              <a:buSzPct val="100000"/>
            </a:pPr>
            <a:r>
              <a:rPr lang="en"/>
              <a:t>……..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C:\src\slides\www\2017\yiiconf-opensource-en\shitstorm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69"/>
            <a:ext cx="7749133" cy="398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New issue and pull requests are created continuously.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Different feedback. Negative is voiced often. Positive is voiced rare.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is Yii?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Fullstack PHP MVC framework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Powers lots of cool projects. See </a:t>
            </a:r>
            <a:r>
              <a:rPr lang="en" dirty="0" smtClean="0">
                <a:hlinkClick r:id="rId3"/>
              </a:rPr>
              <a:t>http://yiipowered.com/</a:t>
            </a:r>
            <a:endParaRPr lang="en" dirty="0" smtClean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Makes building things fast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Is one of the most popular PHP frameworks:</a:t>
            </a:r>
            <a:endParaRPr lang="en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!incoming\yii_stats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9862"/>
            <a:ext cx="49339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!incoming\yii_stats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9942"/>
            <a:ext cx="8572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to do with all that?!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The project is definitely needed.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We want to enjoy life.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Time is finite.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C:\src\slides\www\2017\yiiconf-opensource-en\wor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11710"/>
            <a:ext cx="513659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Enjoy positive part of it.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Constructive critics and haters aren't the same.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Do not try to do many things at the same time (if possible).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Do not try to do more than you can.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Useful part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lvl="0">
              <a:spcAft>
                <a:spcPts val="0"/>
              </a:spcAft>
              <a:buNone/>
            </a:pPr>
            <a:r>
              <a:rPr lang="en-US" dirty="0" smtClean="0"/>
              <a:t>That </a:t>
            </a:r>
            <a:r>
              <a:rPr lang="en-US" dirty="0"/>
              <a:t>you can actually apply...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Checklist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lvl="0">
              <a:spcAft>
                <a:spcPts val="0"/>
              </a:spcAft>
              <a:buNone/>
            </a:pPr>
            <a:r>
              <a:rPr lang="en-US" dirty="0"/>
              <a:t>+10 to attractiveness of your project.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C:\src\slides\www\2017\yiiconf-opensource-en\pip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823" y="843558"/>
            <a:ext cx="5596459" cy="55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Main points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Short description: what it is and what is it for.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English!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Documentation.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 err="1"/>
              <a:t>phpdoc</a:t>
            </a:r>
            <a:r>
              <a:rPr lang="en-US" dirty="0"/>
              <a:t> (</a:t>
            </a:r>
            <a:r>
              <a:rPr lang="en-US" dirty="0" err="1"/>
              <a:t>jsdoc</a:t>
            </a:r>
            <a:r>
              <a:rPr lang="en-US" dirty="0"/>
              <a:t>, </a:t>
            </a:r>
            <a:r>
              <a:rPr lang="en-US" dirty="0" err="1"/>
              <a:t>javadoc</a:t>
            </a:r>
            <a:r>
              <a:rPr lang="en-US" dirty="0"/>
              <a:t>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Tests and CI.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Put more attention into readme.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Screenshots and logo.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Main points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Coding standard (PSR or any other).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Handle issues for real.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Announce it everywhere (Facebook, </a:t>
            </a:r>
            <a:r>
              <a:rPr lang="en-US" dirty="0" err="1"/>
              <a:t>YiiFeed</a:t>
            </a:r>
            <a:r>
              <a:rPr lang="en-US" dirty="0"/>
              <a:t>, forums, </a:t>
            </a:r>
            <a:r>
              <a:rPr lang="en-US" dirty="0" err="1"/>
              <a:t>reddit</a:t>
            </a:r>
            <a:r>
              <a:rPr lang="en-US" dirty="0"/>
              <a:t>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Choose a good license.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Choose versioning policy and follow it.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 err="1"/>
              <a:t>packagist</a:t>
            </a:r>
            <a:r>
              <a:rPr lang="en-US" dirty="0"/>
              <a:t> (</a:t>
            </a:r>
            <a:r>
              <a:rPr lang="en-US" dirty="0" err="1"/>
              <a:t>npm</a:t>
            </a:r>
            <a:r>
              <a:rPr lang="en-US" dirty="0"/>
              <a:t>, bower).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These are important as well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Support website.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Website and repo should be cross-linked.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Turn off wiki and projects if these aren't used.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Fill GitHub tags.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CONTRIBUTING.md.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Announce releases.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Some links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 smtClean="0">
                <a:hlinkClick r:id="rId3"/>
              </a:rPr>
              <a:t>http://en.rmcreative.ru</a:t>
            </a:r>
            <a:endParaRPr lang="en-US" dirty="0"/>
          </a:p>
          <a:p>
            <a:pPr marL="457200" lvl="0" indent="-311150">
              <a:spcAft>
                <a:spcPts val="0"/>
              </a:spcAft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www.patreon.com/samdark</a:t>
            </a:r>
            <a:endParaRPr lang="en-US" dirty="0" smtClean="0"/>
          </a:p>
          <a:p>
            <a:pPr marL="457200" lvl="0" indent="-311150">
              <a:spcAft>
                <a:spcPts val="0"/>
              </a:spcAft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://www.yiiframework.com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0" indent="-311150">
              <a:spcAft>
                <a:spcPts val="0"/>
              </a:spcAft>
            </a:pPr>
            <a:r>
              <a:rPr lang="en-US" dirty="0" smtClean="0">
                <a:hlinkClick r:id="rId6"/>
              </a:rPr>
              <a:t>Starting </a:t>
            </a:r>
            <a:r>
              <a:rPr lang="en-US" dirty="0">
                <a:hlinkClick r:id="rId6"/>
              </a:rPr>
              <a:t>an Open Source </a:t>
            </a:r>
            <a:r>
              <a:rPr lang="en-US" dirty="0" smtClean="0">
                <a:hlinkClick r:id="rId6"/>
              </a:rPr>
              <a:t>Project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Questions time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Ask me anything:</a:t>
            </a:r>
          </a:p>
          <a:p>
            <a:pPr marL="457200" lvl="1" indent="-311150">
              <a:spcAft>
                <a:spcPts val="0"/>
              </a:spcAft>
            </a:pPr>
            <a:r>
              <a:rPr lang="en" dirty="0" smtClean="0"/>
              <a:t>OpenSource</a:t>
            </a:r>
          </a:p>
          <a:p>
            <a:pPr marL="457200" lvl="1" indent="-311150">
              <a:spcAft>
                <a:spcPts val="0"/>
              </a:spcAft>
            </a:pPr>
            <a:r>
              <a:rPr lang="en" dirty="0" smtClean="0"/>
              <a:t>Yii</a:t>
            </a:r>
          </a:p>
          <a:p>
            <a:pPr marL="457200" lvl="1" indent="-311150">
              <a:spcAft>
                <a:spcPts val="0"/>
              </a:spcAft>
            </a:pPr>
            <a:r>
              <a:rPr lang="en" dirty="0" smtClean="0"/>
              <a:t>PHP</a:t>
            </a:r>
          </a:p>
          <a:p>
            <a:pPr marL="457200" lvl="1" indent="-311150">
              <a:spcAft>
                <a:spcPts val="0"/>
              </a:spcAft>
            </a:pPr>
            <a:r>
              <a:rPr lang="en" dirty="0" smtClean="0"/>
              <a:t>PSRs</a:t>
            </a:r>
          </a:p>
          <a:p>
            <a:pPr marL="457200" lvl="1" indent="-311150">
              <a:spcAft>
                <a:spcPts val="0"/>
              </a:spcAft>
            </a:pPr>
            <a:r>
              <a:rPr lang="en" dirty="0" smtClean="0"/>
              <a:t>…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Yii Slack, @samdark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sam@rmcreative.ru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3" descr="C:\!incoming\elephpantblue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7573"/>
            <a:ext cx="4624189" cy="36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is OpenSource?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My perception of OpenSource changed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Before.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After.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Perception before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I don’t have to pay for it! Yay!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it sucked me in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In 2005 I worked for Siemens.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In 2007 I've outsourced and used Java.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Private projects weren't </a:t>
            </a:r>
            <a:r>
              <a:rPr lang="en-US" dirty="0" smtClean="0"/>
              <a:t>convenient </a:t>
            </a:r>
            <a:r>
              <a:rPr lang="en-US" dirty="0"/>
              <a:t>to deploy with Java...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So I've used PHP. </a:t>
            </a:r>
            <a:r>
              <a:rPr lang="en-US" dirty="0" err="1"/>
              <a:t>CodeIgniter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Yii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At some point I was disappointed about </a:t>
            </a:r>
            <a:r>
              <a:rPr lang="en-US" dirty="0" err="1"/>
              <a:t>CodeIgniter</a:t>
            </a:r>
            <a:r>
              <a:rPr lang="en-US" dirty="0"/>
              <a:t>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Tried ZF, </a:t>
            </a:r>
            <a:r>
              <a:rPr lang="en-US" dirty="0" err="1"/>
              <a:t>Symfony</a:t>
            </a:r>
            <a:r>
              <a:rPr lang="en-US" dirty="0"/>
              <a:t>, </a:t>
            </a:r>
            <a:r>
              <a:rPr lang="en-US" dirty="0" err="1"/>
              <a:t>CakePHP</a:t>
            </a:r>
            <a:r>
              <a:rPr lang="en-US" dirty="0"/>
              <a:t> and more.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Visited </a:t>
            </a:r>
            <a:r>
              <a:rPr lang="en-US" dirty="0" err="1"/>
              <a:t>Yii</a:t>
            </a:r>
            <a:r>
              <a:rPr lang="en-US" dirty="0"/>
              <a:t> website by accident. Site was awful.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Read docs and docs made sense.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Launched yiiframework.ru (2009).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Started to contribute actively.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Was invited to core team (2010).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Perception after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Collective work where every participant benefit.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Free to use but isn't free to create.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5587350" y="76200"/>
            <a:ext cx="2830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Indonesia Developer Summit 2017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3000"/>
            <a:ext cx="659450" cy="46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602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914</Words>
  <Application>Microsoft Office PowerPoint</Application>
  <PresentationFormat>Экран (16:9)</PresentationFormat>
  <Paragraphs>181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Raleway</vt:lpstr>
      <vt:lpstr>Lato</vt:lpstr>
      <vt:lpstr>Streamline</vt:lpstr>
      <vt:lpstr>OpenSource from inside</vt:lpstr>
      <vt:lpstr>About me</vt:lpstr>
      <vt:lpstr>What is Yii?</vt:lpstr>
      <vt:lpstr>What is OpenSource?</vt:lpstr>
      <vt:lpstr>My perception of OpenSource changed</vt:lpstr>
      <vt:lpstr>Perception before</vt:lpstr>
      <vt:lpstr>How it sucked me in</vt:lpstr>
      <vt:lpstr>Yii</vt:lpstr>
      <vt:lpstr>Perception after</vt:lpstr>
      <vt:lpstr>What for?</vt:lpstr>
      <vt:lpstr>Problems</vt:lpstr>
      <vt:lpstr>Time</vt:lpstr>
      <vt:lpstr>Energy</vt:lpstr>
      <vt:lpstr>Some examples</vt:lpstr>
      <vt:lpstr>Money</vt:lpstr>
      <vt:lpstr>Not Yii cases</vt:lpstr>
      <vt:lpstr>What about Yii?</vt:lpstr>
      <vt:lpstr>?!</vt:lpstr>
      <vt:lpstr>And it's not bad</vt:lpstr>
      <vt:lpstr>Patreon</vt:lpstr>
      <vt:lpstr>Expectations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OpenSource is about doing it together.</vt:lpstr>
      <vt:lpstr>Popularity</vt:lpstr>
      <vt:lpstr>Презентация PowerPoint</vt:lpstr>
      <vt:lpstr>What to do with all that?!</vt:lpstr>
      <vt:lpstr>Презентация PowerPoint</vt:lpstr>
      <vt:lpstr>Useful part</vt:lpstr>
      <vt:lpstr>Checklist</vt:lpstr>
      <vt:lpstr>Main points</vt:lpstr>
      <vt:lpstr>Main points</vt:lpstr>
      <vt:lpstr>These are important as well</vt:lpstr>
      <vt:lpstr>Some links</vt:lpstr>
      <vt:lpstr>Questions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 from inside</dc:title>
  <cp:lastModifiedBy>Alenxander Makarov</cp:lastModifiedBy>
  <cp:revision>7</cp:revision>
  <dcterms:modified xsi:type="dcterms:W3CDTF">2017-11-17T17:30:50Z</dcterms:modified>
</cp:coreProperties>
</file>