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83" r:id="rId7"/>
    <p:sldId id="295" r:id="rId8"/>
    <p:sldId id="260" r:id="rId9"/>
    <p:sldId id="261" r:id="rId10"/>
    <p:sldId id="262" r:id="rId11"/>
    <p:sldId id="289" r:id="rId12"/>
    <p:sldId id="270" r:id="rId13"/>
    <p:sldId id="265" r:id="rId14"/>
    <p:sldId id="269" r:id="rId15"/>
    <p:sldId id="290" r:id="rId16"/>
    <p:sldId id="296" r:id="rId17"/>
    <p:sldId id="292" r:id="rId18"/>
    <p:sldId id="271" r:id="rId19"/>
    <p:sldId id="272" r:id="rId20"/>
    <p:sldId id="266" r:id="rId21"/>
    <p:sldId id="267" r:id="rId22"/>
    <p:sldId id="294" r:id="rId23"/>
    <p:sldId id="268" r:id="rId24"/>
    <p:sldId id="274" r:id="rId25"/>
    <p:sldId id="277" r:id="rId26"/>
    <p:sldId id="280" r:id="rId27"/>
    <p:sldId id="279" r:id="rId28"/>
    <p:sldId id="276" r:id="rId29"/>
    <p:sldId id="298" r:id="rId30"/>
    <p:sldId id="297" r:id="rId31"/>
    <p:sldId id="284" r:id="rId32"/>
    <p:sldId id="285" r:id="rId33"/>
    <p:sldId id="305" r:id="rId34"/>
    <p:sldId id="287" r:id="rId35"/>
    <p:sldId id="300" r:id="rId36"/>
    <p:sldId id="306" r:id="rId37"/>
    <p:sldId id="30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9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4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2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9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4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5644-11D2-4D96-AFFD-031573FDE6B1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15B7-4F44-4A91-BF17-C110F8E3D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yiiframework.ru/" TargetMode="External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rmcreative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 командной разработке </a:t>
            </a:r>
            <a:r>
              <a:rPr lang="ru-RU" dirty="0" smtClean="0"/>
              <a:t>и </a:t>
            </a:r>
            <a:r>
              <a:rPr lang="ru-RU" dirty="0" err="1" smtClean="0"/>
              <a:t>фреймворках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4653136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Александр </a:t>
            </a:r>
            <a:r>
              <a:rPr lang="ru-RU" dirty="0" smtClean="0"/>
              <a:t>Макаров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74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Меньше народу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12772" cy="4525963"/>
          </a:xfrm>
        </p:spPr>
        <p:txBody>
          <a:bodyPr/>
          <a:lstStyle/>
          <a:p>
            <a:r>
              <a:rPr lang="ru-RU" dirty="0" smtClean="0"/>
              <a:t>5—7, максимум 9 (для одарённого руководителя)</a:t>
            </a:r>
          </a:p>
          <a:p>
            <a:r>
              <a:rPr lang="ru-RU" dirty="0" err="1" smtClean="0"/>
              <a:t>Субкоманды</a:t>
            </a:r>
            <a:r>
              <a:rPr lang="ru-RU" dirty="0" smtClean="0"/>
              <a:t>.</a:t>
            </a:r>
          </a:p>
        </p:txBody>
      </p:sp>
      <p:pic>
        <p:nvPicPr>
          <p:cNvPr id="2050" name="Picture 2" descr="D:\ping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55" y="2780928"/>
            <a:ext cx="5561317" cy="36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7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Кстати…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Тимлид</a:t>
            </a:r>
            <a:r>
              <a:rPr lang="ru-RU" dirty="0" smtClean="0"/>
              <a:t> как программист не сильно эффективен.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8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Нельзя!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ставить двух </a:t>
            </a:r>
            <a:r>
              <a:rPr lang="en-US" dirty="0" err="1" smtClean="0"/>
              <a:t>senoir</a:t>
            </a:r>
            <a:r>
              <a:rPr lang="en-US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на пересекающиеся задачи.</a:t>
            </a:r>
            <a:endParaRPr lang="ru-RU" dirty="0"/>
          </a:p>
        </p:txBody>
      </p:sp>
      <p:pic>
        <p:nvPicPr>
          <p:cNvPr id="3074" name="Picture 2" descr="D:\king_penguins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819776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0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Открытость.</a:t>
            </a:r>
          </a:p>
          <a:p>
            <a:r>
              <a:rPr lang="ru-RU" dirty="0" smtClean="0"/>
              <a:t>Нет политике.</a:t>
            </a:r>
          </a:p>
          <a:p>
            <a:r>
              <a:rPr lang="ru-RU" dirty="0" smtClean="0"/>
              <a:t>Все шишки </a:t>
            </a:r>
            <a:r>
              <a:rPr lang="ru-RU" dirty="0" err="1" smtClean="0"/>
              <a:t>лиду</a:t>
            </a:r>
            <a:r>
              <a:rPr lang="ru-RU" dirty="0" smtClean="0"/>
              <a:t>.</a:t>
            </a:r>
          </a:p>
        </p:txBody>
      </p:sp>
      <p:pic>
        <p:nvPicPr>
          <p:cNvPr id="9218" name="Picture 2" descr="D:\vazel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983677" cy="428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Команда — это люди…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95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dirty="0" smtClean="0"/>
              <a:t>Не понимают = не тот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42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— языковой барьер</a:t>
            </a:r>
            <a:endParaRPr lang="ru-RU" dirty="0"/>
          </a:p>
        </p:txBody>
      </p:sp>
      <p:pic>
        <p:nvPicPr>
          <p:cNvPr id="4" name="Picture 2" descr="D:\24913634_1210706097_g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90312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2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ru-RU" dirty="0" smtClean="0"/>
              <a:t>Примеры…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82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Застенчивые</a:t>
            </a:r>
            <a:endParaRPr lang="ru-RU" dirty="0"/>
          </a:p>
        </p:txBody>
      </p:sp>
      <p:pic>
        <p:nvPicPr>
          <p:cNvPr id="10242" name="Picture 2" descr="D:\000e9rd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583977" cy="49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«Чётко по плану»</a:t>
            </a:r>
            <a:endParaRPr lang="ru-RU" dirty="0"/>
          </a:p>
        </p:txBody>
      </p:sp>
      <p:pic>
        <p:nvPicPr>
          <p:cNvPr id="11266" name="Picture 2" descr="D:\construct-fail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6865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7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ru-RU" dirty="0" smtClean="0"/>
              <a:t>Зачем команда?</a:t>
            </a:r>
          </a:p>
          <a:p>
            <a:r>
              <a:rPr lang="ru-RU" dirty="0" smtClean="0"/>
              <a:t>Что за проблемы? </a:t>
            </a:r>
            <a:r>
              <a:rPr lang="ru-RU" dirty="0"/>
              <a:t>К</a:t>
            </a:r>
            <a:r>
              <a:rPr lang="ru-RU" dirty="0" smtClean="0"/>
              <a:t>ак решать?</a:t>
            </a:r>
          </a:p>
          <a:p>
            <a:r>
              <a:rPr lang="ru-RU" dirty="0" err="1" smtClean="0"/>
              <a:t>Тулзы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Фреймворк.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122" name="Picture 2" descr="D:\Мои-планы-на-июнь-2011-год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92" y="1340768"/>
            <a:ext cx="4206981" cy="51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7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напрягать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Менеджеру программистов</a:t>
            </a:r>
          </a:p>
          <a:p>
            <a:r>
              <a:rPr lang="ru-RU" dirty="0" smtClean="0"/>
              <a:t>Программистам менеджера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96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Тулзы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Правильные </a:t>
            </a:r>
            <a:r>
              <a:rPr lang="ru-RU" dirty="0" err="1" smtClean="0"/>
              <a:t>тулзы</a:t>
            </a:r>
            <a:r>
              <a:rPr lang="ru-RU" dirty="0" smtClean="0"/>
              <a:t> — половина успеха.</a:t>
            </a:r>
          </a:p>
          <a:p>
            <a:r>
              <a:rPr lang="ru-RU" dirty="0" smtClean="0"/>
              <a:t>Их нужно понимать.</a:t>
            </a:r>
          </a:p>
          <a:p>
            <a:r>
              <a:rPr lang="ru-RU" dirty="0" smtClean="0"/>
              <a:t>Их нужно использовать.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31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Распределённая 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DVCS + </a:t>
            </a:r>
            <a:r>
              <a:rPr lang="ru-RU" dirty="0" err="1" smtClean="0"/>
              <a:t>автодеплой</a:t>
            </a:r>
            <a:endParaRPr lang="en-US" dirty="0" smtClean="0"/>
          </a:p>
          <a:p>
            <a:r>
              <a:rPr lang="en-US" dirty="0" smtClean="0"/>
              <a:t>Wiki</a:t>
            </a:r>
          </a:p>
          <a:p>
            <a:r>
              <a:rPr lang="ru-RU" dirty="0" err="1" smtClean="0"/>
              <a:t>Тикеты</a:t>
            </a:r>
            <a:endParaRPr lang="ru-RU" dirty="0" smtClean="0"/>
          </a:p>
          <a:p>
            <a:r>
              <a:rPr lang="ru-RU" dirty="0" smtClean="0"/>
              <a:t>Почта</a:t>
            </a:r>
          </a:p>
          <a:p>
            <a:r>
              <a:rPr lang="en-US" dirty="0" smtClean="0"/>
              <a:t>Skype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025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http://nvie.com/posts/a-successful-git-branching-model/</a:t>
            </a:r>
            <a:endParaRPr lang="ru-RU" dirty="0" smtClean="0"/>
          </a:p>
          <a:p>
            <a:r>
              <a:rPr lang="en-US" dirty="0" smtClean="0"/>
              <a:t>SVN</a:t>
            </a:r>
            <a:r>
              <a:rPr lang="ru-RU" dirty="0" smtClean="0"/>
              <a:t> легко применить в</a:t>
            </a:r>
            <a:r>
              <a:rPr lang="ru-RU" dirty="0"/>
              <a:t> </a:t>
            </a:r>
            <a:r>
              <a:rPr lang="ru-RU" dirty="0" smtClean="0"/>
              <a:t>небольших командах</a:t>
            </a:r>
          </a:p>
        </p:txBody>
      </p:sp>
      <p:pic>
        <p:nvPicPr>
          <p:cNvPr id="2050" name="Picture 2" descr="D:\Screen-shot-2009-12-24-at-11.32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083471" cy="411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5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Деплой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FTP </a:t>
            </a:r>
            <a:r>
              <a:rPr lang="ru-RU" dirty="0" smtClean="0"/>
              <a:t>в топку!</a:t>
            </a:r>
            <a:endParaRPr lang="en-US" dirty="0" smtClean="0"/>
          </a:p>
          <a:p>
            <a:r>
              <a:rPr lang="ru-RU" dirty="0" smtClean="0"/>
              <a:t>Пост-</a:t>
            </a:r>
            <a:r>
              <a:rPr lang="ru-RU" dirty="0" err="1" smtClean="0"/>
              <a:t>коммит</a:t>
            </a:r>
            <a:r>
              <a:rPr lang="ru-RU" dirty="0" smtClean="0"/>
              <a:t> (</a:t>
            </a:r>
            <a:r>
              <a:rPr lang="en-US" dirty="0" smtClean="0"/>
              <a:t>push</a:t>
            </a:r>
            <a:r>
              <a:rPr lang="ru-RU" dirty="0" smtClean="0"/>
              <a:t>) хуки (</a:t>
            </a:r>
            <a:r>
              <a:rPr lang="en-US" dirty="0" smtClean="0">
                <a:solidFill>
                  <a:srgbClr val="00B050"/>
                </a:solidFill>
              </a:rPr>
              <a:t>deploy hook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Тесты</a:t>
            </a:r>
          </a:p>
          <a:p>
            <a:r>
              <a:rPr lang="ru-RU" dirty="0" smtClean="0"/>
              <a:t>Копирование</a:t>
            </a:r>
          </a:p>
          <a:p>
            <a:r>
              <a:rPr lang="ru-RU" dirty="0" smtClean="0"/>
              <a:t>Чистка </a:t>
            </a:r>
            <a:r>
              <a:rPr lang="ru-RU" dirty="0" err="1" smtClean="0"/>
              <a:t>кеша</a:t>
            </a:r>
            <a:endParaRPr lang="ru-RU" dirty="0" smtClean="0"/>
          </a:p>
          <a:p>
            <a:r>
              <a:rPr lang="ru-RU" dirty="0"/>
              <a:t>…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98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Деплой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Скрипт на </a:t>
            </a:r>
            <a:r>
              <a:rPr lang="en-US" dirty="0" smtClean="0"/>
              <a:t>PHP / Bash</a:t>
            </a:r>
            <a:endParaRPr lang="ru-RU" dirty="0" smtClean="0"/>
          </a:p>
          <a:p>
            <a:r>
              <a:rPr lang="en-US" dirty="0" smtClean="0"/>
              <a:t>Jenkins</a:t>
            </a:r>
          </a:p>
          <a:p>
            <a:r>
              <a:rPr lang="en-US" dirty="0" err="1" smtClean="0"/>
              <a:t>Teamcity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56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</a:t>
            </a:r>
            <a:r>
              <a:rPr lang="ru-RU" dirty="0" smtClean="0"/>
              <a:t>и 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Readme driven development</a:t>
            </a:r>
            <a:endParaRPr lang="ru-RU" dirty="0" smtClean="0"/>
          </a:p>
          <a:p>
            <a:r>
              <a:rPr lang="ru-RU" dirty="0" smtClean="0"/>
              <a:t>Заметки «для себя»</a:t>
            </a:r>
          </a:p>
          <a:p>
            <a:r>
              <a:rPr lang="ru-RU" dirty="0" smtClean="0"/>
              <a:t>Описание сложных </a:t>
            </a:r>
            <a:r>
              <a:rPr lang="ru-RU" dirty="0" err="1" smtClean="0"/>
              <a:t>фич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47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Тикеты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Assembla</a:t>
            </a:r>
            <a:endParaRPr lang="en-US" dirty="0" smtClean="0"/>
          </a:p>
          <a:p>
            <a:r>
              <a:rPr lang="en-US" dirty="0" smtClean="0"/>
              <a:t>Pivotal Tracker</a:t>
            </a:r>
            <a:endParaRPr lang="ru-RU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970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в одной комнате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/SVN +</a:t>
            </a:r>
            <a:r>
              <a:rPr lang="ru-RU" dirty="0" smtClean="0"/>
              <a:t> </a:t>
            </a:r>
            <a:r>
              <a:rPr lang="ru-RU" dirty="0" err="1" smtClean="0"/>
              <a:t>деплой</a:t>
            </a:r>
            <a:endParaRPr lang="en-US" dirty="0" smtClean="0"/>
          </a:p>
          <a:p>
            <a:r>
              <a:rPr lang="ru-RU" dirty="0" smtClean="0"/>
              <a:t>Почта</a:t>
            </a:r>
          </a:p>
          <a:p>
            <a:r>
              <a:rPr lang="en-US" dirty="0" smtClean="0"/>
              <a:t>Wiki</a:t>
            </a:r>
          </a:p>
          <a:p>
            <a:r>
              <a:rPr lang="ru-RU" dirty="0" err="1" smtClean="0"/>
              <a:t>Лайт</a:t>
            </a:r>
            <a:r>
              <a:rPr lang="ru-RU" dirty="0" smtClean="0"/>
              <a:t>-версия </a:t>
            </a:r>
            <a:r>
              <a:rPr lang="ru-RU" dirty="0" err="1" smtClean="0"/>
              <a:t>тикетов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2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7695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Одному легко!</a:t>
            </a:r>
          </a:p>
          <a:p>
            <a:r>
              <a:rPr lang="ru-RU" dirty="0" smtClean="0"/>
              <a:t>Нет болтовни.</a:t>
            </a:r>
          </a:p>
          <a:p>
            <a:r>
              <a:rPr lang="ru-RU" dirty="0" smtClean="0"/>
              <a:t>Нет совещаний.</a:t>
            </a:r>
          </a:p>
          <a:p>
            <a:r>
              <a:rPr lang="ru-RU" dirty="0" smtClean="0"/>
              <a:t>Нет споров.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146" name="Picture 2" descr="D:\4763fc0ee9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97093"/>
            <a:ext cx="4445864" cy="548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6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На чём делать веб-проекты?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9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Проще</a:t>
            </a:r>
          </a:p>
          <a:p>
            <a:r>
              <a:rPr lang="ru-RU" dirty="0" smtClean="0"/>
              <a:t>Дешевле</a:t>
            </a:r>
          </a:p>
          <a:p>
            <a:r>
              <a:rPr lang="ru-RU" dirty="0" smtClean="0"/>
              <a:t>Не хуже</a:t>
            </a:r>
            <a:endParaRPr lang="ru-RU" dirty="0"/>
          </a:p>
        </p:txBody>
      </p:sp>
      <p:pic>
        <p:nvPicPr>
          <p:cNvPr id="8194" name="Picture 2" descr="D:\fotoprikol_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00808"/>
            <a:ext cx="5715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8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Рамки</a:t>
            </a:r>
          </a:p>
          <a:p>
            <a:r>
              <a:rPr lang="ru-RU" dirty="0" smtClean="0"/>
              <a:t>Стандарт</a:t>
            </a:r>
          </a:p>
          <a:p>
            <a:r>
              <a:rPr lang="ru-RU" dirty="0" err="1" smtClean="0"/>
              <a:t>Реюз</a:t>
            </a:r>
            <a:endParaRPr lang="ru-RU" dirty="0" smtClean="0"/>
          </a:p>
          <a:p>
            <a:r>
              <a:rPr lang="ru-RU" dirty="0" smtClean="0"/>
              <a:t>Штуки из коробки</a:t>
            </a:r>
          </a:p>
          <a:p>
            <a:r>
              <a:rPr lang="ru-RU" dirty="0" smtClean="0"/>
              <a:t>Сообщество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46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Реюз</a:t>
            </a:r>
            <a:endParaRPr lang="ru-RU" dirty="0"/>
          </a:p>
        </p:txBody>
      </p:sp>
      <p:pic>
        <p:nvPicPr>
          <p:cNvPr id="14338" name="Picture 2" descr="D:\re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552728" cy="46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5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Синхронизация код-база</a:t>
            </a:r>
          </a:p>
          <a:p>
            <a:r>
              <a:rPr lang="ru-RU" dirty="0" err="1" smtClean="0"/>
              <a:t>Автонакат</a:t>
            </a:r>
            <a:r>
              <a:rPr lang="ru-RU" dirty="0" smtClean="0"/>
              <a:t>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184679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pic>
        <p:nvPicPr>
          <p:cNvPr id="12290" name="Picture 2" descr="D:\20070416-how-to-tie-a-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5"/>
            <a:ext cx="39147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88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Сообщество</a:t>
            </a:r>
            <a:endParaRPr lang="ru-RU" dirty="0"/>
          </a:p>
        </p:txBody>
      </p:sp>
      <p:pic>
        <p:nvPicPr>
          <p:cNvPr id="1026" name="Picture 2" descr="D:\305410323_effd579e8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342904"/>
            <a:ext cx="6350001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25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</a:p>
          <a:p>
            <a:r>
              <a:rPr lang="ru-RU" dirty="0" smtClean="0"/>
              <a:t>Дополнения?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http://yiiframework.com/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http://yiiframework.ru/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http://rmcreative.ru/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2879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7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буратино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39018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3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Объём.</a:t>
            </a:r>
          </a:p>
          <a:p>
            <a:r>
              <a:rPr lang="ru-RU" dirty="0" smtClean="0"/>
              <a:t>Сроки.</a:t>
            </a:r>
          </a:p>
          <a:p>
            <a:r>
              <a:rPr lang="ru-RU" dirty="0"/>
              <a:t>Рутина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Конв</a:t>
            </a:r>
            <a:r>
              <a:rPr lang="ru-RU" dirty="0"/>
              <a:t>е</a:t>
            </a:r>
            <a:r>
              <a:rPr lang="ru-RU" dirty="0" smtClean="0"/>
              <a:t>йер.</a:t>
            </a:r>
          </a:p>
          <a:p>
            <a:r>
              <a:rPr lang="ru-RU" dirty="0"/>
              <a:t>…</a:t>
            </a:r>
            <a:endParaRPr lang="ru-RU" dirty="0" smtClean="0"/>
          </a:p>
        </p:txBody>
      </p:sp>
      <p:pic>
        <p:nvPicPr>
          <p:cNvPr id="4098" name="Picture 2" descr="D:\сизиф-заходна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00" y="1628800"/>
            <a:ext cx="41243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kot_us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1760" y="692696"/>
            <a:ext cx="43053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2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ru-RU" dirty="0" smtClean="0"/>
              <a:t>Нужна команда!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6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Координация</a:t>
            </a:r>
          </a:p>
          <a:p>
            <a:r>
              <a:rPr lang="ru-RU" dirty="0" smtClean="0"/>
              <a:t>Коммуникация</a:t>
            </a:r>
          </a:p>
          <a:p>
            <a:r>
              <a:rPr lang="ru-RU" dirty="0" smtClean="0"/>
              <a:t>Понимание</a:t>
            </a:r>
          </a:p>
        </p:txBody>
      </p:sp>
      <p:pic>
        <p:nvPicPr>
          <p:cNvPr id="1026" name="Picture 2" descr="D:\24913636_1210706135_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4953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3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Эффективность = низкие накладные расходы на взаимодействие.</a:t>
            </a:r>
            <a:endParaRPr lang="ru-RU" dirty="0"/>
          </a:p>
        </p:txBody>
      </p:sp>
      <p:pic>
        <p:nvPicPr>
          <p:cNvPr id="4098" name="Picture 2" descr="D:\c5f5c292959ce367c36fd71847781e66_b2895392ecc55ae745d8c571d2a64c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328592" cy="398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56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276</Words>
  <Application>Microsoft Office PowerPoint</Application>
  <PresentationFormat>Экран (4:3)</PresentationFormat>
  <Paragraphs>110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О командной разработке и фреймворках</vt:lpstr>
      <vt:lpstr>План</vt:lpstr>
      <vt:lpstr>Зачем?!</vt:lpstr>
      <vt:lpstr>Презентация PowerPoint</vt:lpstr>
      <vt:lpstr>Презентация PowerPoint</vt:lpstr>
      <vt:lpstr>Презентация PowerPoint</vt:lpstr>
      <vt:lpstr>Нужна команда!</vt:lpstr>
      <vt:lpstr>Проблемы?</vt:lpstr>
      <vt:lpstr>Задача</vt:lpstr>
      <vt:lpstr>Меньше народу</vt:lpstr>
      <vt:lpstr>Кстати…</vt:lpstr>
      <vt:lpstr>Нельзя!</vt:lpstr>
      <vt:lpstr>Доверие</vt:lpstr>
      <vt:lpstr>Команда — это люди…</vt:lpstr>
      <vt:lpstr>Не понимают = не тот подход</vt:lpstr>
      <vt:lpstr>Исключение — языковой барьер</vt:lpstr>
      <vt:lpstr>Примеры…</vt:lpstr>
      <vt:lpstr>Застенчивые</vt:lpstr>
      <vt:lpstr>«Чётко по плану»</vt:lpstr>
      <vt:lpstr>Как не напрягать</vt:lpstr>
      <vt:lpstr>Тулзы</vt:lpstr>
      <vt:lpstr>Распределённая команда</vt:lpstr>
      <vt:lpstr>Git</vt:lpstr>
      <vt:lpstr>Деплой</vt:lpstr>
      <vt:lpstr>Деплой</vt:lpstr>
      <vt:lpstr>Wiki и документация</vt:lpstr>
      <vt:lpstr>Тикеты</vt:lpstr>
      <vt:lpstr>Все в одной комнате</vt:lpstr>
      <vt:lpstr>Бонус</vt:lpstr>
      <vt:lpstr>На чём делать веб-проекты?</vt:lpstr>
      <vt:lpstr>PHP?</vt:lpstr>
      <vt:lpstr>Зачем фреймворк</vt:lpstr>
      <vt:lpstr>Реюз</vt:lpstr>
      <vt:lpstr>Миграции</vt:lpstr>
      <vt:lpstr>Документация</vt:lpstr>
      <vt:lpstr>Сообщество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Makarov</dc:creator>
  <cp:lastModifiedBy>Alexander Makarov</cp:lastModifiedBy>
  <cp:revision>39</cp:revision>
  <dcterms:created xsi:type="dcterms:W3CDTF">2011-10-10T20:44:30Z</dcterms:created>
  <dcterms:modified xsi:type="dcterms:W3CDTF">2012-02-18T23:21:51Z</dcterms:modified>
</cp:coreProperties>
</file>