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C4608-88BE-45A3-A812-507453ECCAD1}" type="datetimeFigureOut">
              <a:rPr lang="nl-NL" smtClean="0"/>
              <a:t>10-11-2016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B522-695B-43D7-AEDF-80D382511E8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3485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C4608-88BE-45A3-A812-507453ECCAD1}" type="datetimeFigureOut">
              <a:rPr lang="nl-NL" smtClean="0"/>
              <a:t>10-11-2016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B522-695B-43D7-AEDF-80D382511E8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61239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C4608-88BE-45A3-A812-507453ECCAD1}" type="datetimeFigureOut">
              <a:rPr lang="nl-NL" smtClean="0"/>
              <a:t>10-11-2016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B522-695B-43D7-AEDF-80D382511E8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03056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C4608-88BE-45A3-A812-507453ECCAD1}" type="datetimeFigureOut">
              <a:rPr lang="nl-NL" smtClean="0"/>
              <a:t>10-11-2016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B522-695B-43D7-AEDF-80D382511E8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9151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C4608-88BE-45A3-A812-507453ECCAD1}" type="datetimeFigureOut">
              <a:rPr lang="nl-NL" smtClean="0"/>
              <a:t>10-11-2016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B522-695B-43D7-AEDF-80D382511E8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074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C4608-88BE-45A3-A812-507453ECCAD1}" type="datetimeFigureOut">
              <a:rPr lang="nl-NL" smtClean="0"/>
              <a:t>10-11-2016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B522-695B-43D7-AEDF-80D382511E8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38392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C4608-88BE-45A3-A812-507453ECCAD1}" type="datetimeFigureOut">
              <a:rPr lang="nl-NL" smtClean="0"/>
              <a:t>10-11-2016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B522-695B-43D7-AEDF-80D382511E8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9410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C4608-88BE-45A3-A812-507453ECCAD1}" type="datetimeFigureOut">
              <a:rPr lang="nl-NL" smtClean="0"/>
              <a:t>10-11-2016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B522-695B-43D7-AEDF-80D382511E8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4801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C4608-88BE-45A3-A812-507453ECCAD1}" type="datetimeFigureOut">
              <a:rPr lang="nl-NL" smtClean="0"/>
              <a:t>10-11-2016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B522-695B-43D7-AEDF-80D382511E8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3104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C4608-88BE-45A3-A812-507453ECCAD1}" type="datetimeFigureOut">
              <a:rPr lang="nl-NL" smtClean="0"/>
              <a:t>10-11-2016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B522-695B-43D7-AEDF-80D382511E8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3081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C4608-88BE-45A3-A812-507453ECCAD1}" type="datetimeFigureOut">
              <a:rPr lang="nl-NL" smtClean="0"/>
              <a:t>10-11-2016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B522-695B-43D7-AEDF-80D382511E8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380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C4608-88BE-45A3-A812-507453ECCAD1}" type="datetimeFigureOut">
              <a:rPr lang="nl-NL" smtClean="0"/>
              <a:t>10-11-2016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EB522-695B-43D7-AEDF-80D382511E8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8911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206253"/>
            <a:ext cx="9144000" cy="2387600"/>
          </a:xfrm>
        </p:spPr>
        <p:txBody>
          <a:bodyPr/>
          <a:lstStyle/>
          <a:p>
            <a:r>
              <a:rPr lang="nl-BE" dirty="0"/>
              <a:t>VS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4098915"/>
            <a:ext cx="5334000" cy="2000250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922" y="819723"/>
            <a:ext cx="7088156" cy="161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315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39" y="923218"/>
            <a:ext cx="4777273" cy="1090957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21" y="803598"/>
            <a:ext cx="3547188" cy="1330196"/>
          </a:xfrm>
          <a:prstGeom prst="rect">
            <a:avLst/>
          </a:prstGeom>
        </p:spPr>
      </p:pic>
      <p:sp>
        <p:nvSpPr>
          <p:cNvPr id="9" name="Tekstvak 8"/>
          <p:cNvSpPr txBox="1"/>
          <p:nvPr/>
        </p:nvSpPr>
        <p:spPr>
          <a:xfrm>
            <a:off x="5947966" y="2256211"/>
            <a:ext cx="83872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5000" dirty="0"/>
              <a:t>IS</a:t>
            </a:r>
            <a:endParaRPr lang="nl-NL" sz="5000" dirty="0"/>
          </a:p>
        </p:txBody>
      </p:sp>
      <p:sp>
        <p:nvSpPr>
          <p:cNvPr id="10" name="Tekstvak 9"/>
          <p:cNvSpPr txBox="1"/>
          <p:nvPr/>
        </p:nvSpPr>
        <p:spPr>
          <a:xfrm>
            <a:off x="1191237" y="3162650"/>
            <a:ext cx="48404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nl-BE" sz="3000" dirty="0"/>
              <a:t>Een micro </a:t>
            </a:r>
            <a:r>
              <a:rPr lang="nl-BE" sz="3000" dirty="0" err="1"/>
              <a:t>framework</a:t>
            </a:r>
            <a:endParaRPr lang="nl-BE" sz="3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nl-BE" sz="3000" dirty="0"/>
              <a:t>Snel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nl-BE" sz="3000" dirty="0"/>
              <a:t>Goed voor kleine projecten</a:t>
            </a:r>
            <a:endParaRPr lang="nl-NL" sz="3000" dirty="0"/>
          </a:p>
        </p:txBody>
      </p:sp>
      <p:sp>
        <p:nvSpPr>
          <p:cNvPr id="11" name="Tekstvak 10"/>
          <p:cNvSpPr txBox="1"/>
          <p:nvPr/>
        </p:nvSpPr>
        <p:spPr>
          <a:xfrm>
            <a:off x="7173985" y="3162650"/>
            <a:ext cx="48404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nl-BE" sz="3000" dirty="0"/>
              <a:t>Een full-stack </a:t>
            </a:r>
            <a:r>
              <a:rPr lang="nl-BE" sz="3000" dirty="0" err="1"/>
              <a:t>framework</a:t>
            </a:r>
            <a:endParaRPr lang="nl-BE" sz="3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nl-BE" sz="3000" dirty="0"/>
              <a:t>Goed voor grote projecten</a:t>
            </a:r>
            <a:endParaRPr lang="nl-NL" sz="3000" dirty="0"/>
          </a:p>
        </p:txBody>
      </p:sp>
    </p:spTree>
    <p:extLst>
      <p:ext uri="{BB962C8B-B14F-4D97-AF65-F5344CB8AC3E}">
        <p14:creationId xmlns:p14="http://schemas.microsoft.com/office/powerpoint/2010/main" val="3629430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/>
              <a:t>Wat is een micro/full-stack </a:t>
            </a:r>
            <a:r>
              <a:rPr lang="nl-BE" dirty="0" err="1"/>
              <a:t>framework</a:t>
            </a:r>
            <a:endParaRPr lang="nl-NL" dirty="0"/>
          </a:p>
        </p:txBody>
      </p:sp>
      <p:sp>
        <p:nvSpPr>
          <p:cNvPr id="4" name="Tekstvak 3"/>
          <p:cNvSpPr txBox="1"/>
          <p:nvPr/>
        </p:nvSpPr>
        <p:spPr>
          <a:xfrm>
            <a:off x="1191237" y="3162650"/>
            <a:ext cx="484044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nl-BE" sz="3000" dirty="0"/>
              <a:t>Weinig functionaliteiten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nl-BE" sz="3000" dirty="0"/>
              <a:t>Ruimte om uit te breiden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nl-BE" sz="3000" dirty="0"/>
              <a:t>Geen authenticatie, database </a:t>
            </a:r>
            <a:r>
              <a:rPr lang="nl-BE" sz="3000" dirty="0" err="1"/>
              <a:t>abstracite</a:t>
            </a:r>
            <a:r>
              <a:rPr lang="nl-BE" sz="3000" dirty="0"/>
              <a:t> via ORM</a:t>
            </a:r>
            <a:r>
              <a:rPr lang="nl-NL" sz="3000" dirty="0"/>
              <a:t>, input validatie,…</a:t>
            </a:r>
            <a:endParaRPr lang="nl-BE" sz="3000" dirty="0"/>
          </a:p>
        </p:txBody>
      </p:sp>
      <p:sp>
        <p:nvSpPr>
          <p:cNvPr id="5" name="Tekstvak 4"/>
          <p:cNvSpPr txBox="1"/>
          <p:nvPr/>
        </p:nvSpPr>
        <p:spPr>
          <a:xfrm>
            <a:off x="7173985" y="3162650"/>
            <a:ext cx="48404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nl-BE" sz="3000" dirty="0"/>
              <a:t>Kant en klaar </a:t>
            </a:r>
            <a:r>
              <a:rPr lang="nl-BE" sz="3000" dirty="0" err="1"/>
              <a:t>framework</a:t>
            </a:r>
            <a:endParaRPr lang="nl-BE" sz="3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nl-BE" sz="3000" dirty="0"/>
              <a:t>Vrij zwaar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nl-BE" sz="3000" dirty="0"/>
              <a:t>Nog steeds ruimte om uit te breiden</a:t>
            </a:r>
            <a:endParaRPr lang="nl-NL" sz="3000" dirty="0"/>
          </a:p>
        </p:txBody>
      </p:sp>
      <p:sp>
        <p:nvSpPr>
          <p:cNvPr id="6" name="Tekstvak 5"/>
          <p:cNvSpPr txBox="1"/>
          <p:nvPr/>
        </p:nvSpPr>
        <p:spPr>
          <a:xfrm>
            <a:off x="2885812" y="1963024"/>
            <a:ext cx="145129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500" dirty="0"/>
              <a:t>MICRO</a:t>
            </a:r>
            <a:endParaRPr lang="nl-NL" sz="3500" dirty="0"/>
          </a:p>
        </p:txBody>
      </p:sp>
      <p:sp>
        <p:nvSpPr>
          <p:cNvPr id="7" name="Tekstvak 6"/>
          <p:cNvSpPr txBox="1"/>
          <p:nvPr/>
        </p:nvSpPr>
        <p:spPr>
          <a:xfrm>
            <a:off x="8416253" y="1963024"/>
            <a:ext cx="235591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500" dirty="0"/>
              <a:t>FULL-STACK</a:t>
            </a:r>
            <a:endParaRPr lang="nl-NL" sz="3500" dirty="0"/>
          </a:p>
        </p:txBody>
      </p:sp>
    </p:spTree>
    <p:extLst>
      <p:ext uri="{BB962C8B-B14F-4D97-AF65-F5344CB8AC3E}">
        <p14:creationId xmlns:p14="http://schemas.microsoft.com/office/powerpoint/2010/main" val="4045471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/>
              <a:t>Installatie tijden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615" y="1825625"/>
            <a:ext cx="8866770" cy="4351338"/>
          </a:xfrm>
        </p:spPr>
      </p:pic>
    </p:spTree>
    <p:extLst>
      <p:ext uri="{BB962C8B-B14F-4D97-AF65-F5344CB8AC3E}">
        <p14:creationId xmlns:p14="http://schemas.microsoft.com/office/powerpoint/2010/main" val="2950201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15835"/>
            <a:ext cx="10515600" cy="1325563"/>
          </a:xfrm>
        </p:spPr>
        <p:txBody>
          <a:bodyPr/>
          <a:lstStyle/>
          <a:p>
            <a:pPr algn="ctr"/>
            <a:r>
              <a:rPr lang="nl-BE" dirty="0"/>
              <a:t>Populariteit</a:t>
            </a:r>
            <a:endParaRPr lang="nl-NL" dirty="0"/>
          </a:p>
        </p:txBody>
      </p:sp>
      <p:pic>
        <p:nvPicPr>
          <p:cNvPr id="1026" name="Picture 2" descr="populairseFrame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826" y="1175072"/>
            <a:ext cx="6716348" cy="3891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527" y="5066995"/>
            <a:ext cx="7538945" cy="155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649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/>
              <a:t>Performance</a:t>
            </a:r>
            <a:endParaRPr lang="nl-NL" dirty="0"/>
          </a:p>
        </p:txBody>
      </p:sp>
      <p:pic>
        <p:nvPicPr>
          <p:cNvPr id="4" name="Afbeelding 3" descr="C:\Users\Sam\AppData\Local\Microsoft\Windows\INetCache\Content.Word\performance benchmark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988" y="1548882"/>
            <a:ext cx="7844024" cy="42678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0502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2811" y="-98013"/>
            <a:ext cx="10515600" cy="1325563"/>
          </a:xfrm>
        </p:spPr>
        <p:txBody>
          <a:bodyPr/>
          <a:lstStyle/>
          <a:p>
            <a:pPr algn="ctr"/>
            <a:r>
              <a:rPr lang="nl-BE" dirty="0"/>
              <a:t>Eigen benchmarks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97" y="3625902"/>
            <a:ext cx="3946093" cy="2785478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02" y="948205"/>
            <a:ext cx="3963688" cy="2501367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474" y="948206"/>
            <a:ext cx="4032546" cy="2501367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474" y="3630547"/>
            <a:ext cx="4032546" cy="278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368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/>
              <a:t>Een benchmark blijft een test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510" y="2145028"/>
            <a:ext cx="5741288" cy="3572374"/>
          </a:xfr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24" y="2145028"/>
            <a:ext cx="5791638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861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/>
              <a:t>Conclusie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Laravel</a:t>
            </a:r>
            <a:r>
              <a:rPr lang="nl-BE" dirty="0"/>
              <a:t> is populairder dan Slim</a:t>
            </a:r>
          </a:p>
          <a:p>
            <a:r>
              <a:rPr lang="nl-BE" dirty="0"/>
              <a:t>Slim is performance </a:t>
            </a:r>
            <a:r>
              <a:rPr lang="nl-BE" dirty="0" err="1"/>
              <a:t>gewijs</a:t>
            </a:r>
            <a:r>
              <a:rPr lang="nl-BE" dirty="0"/>
              <a:t> sneller dan </a:t>
            </a:r>
            <a:r>
              <a:rPr lang="nl-BE" dirty="0" err="1"/>
              <a:t>Laravel</a:t>
            </a:r>
            <a:endParaRPr lang="nl-BE" dirty="0"/>
          </a:p>
          <a:p>
            <a:r>
              <a:rPr lang="nl-BE" dirty="0"/>
              <a:t>Bij een test kunnen er dingen fout gaan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82023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87</Words>
  <Application>Microsoft Office PowerPoint</Application>
  <PresentationFormat>Breedbeeld</PresentationFormat>
  <Paragraphs>25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Kantoorthema</vt:lpstr>
      <vt:lpstr>VS</vt:lpstr>
      <vt:lpstr>PowerPoint-presentatie</vt:lpstr>
      <vt:lpstr>Wat is een micro/full-stack framework</vt:lpstr>
      <vt:lpstr>Installatie tijden</vt:lpstr>
      <vt:lpstr>Populariteit</vt:lpstr>
      <vt:lpstr>Performance</vt:lpstr>
      <vt:lpstr>Eigen benchmarks</vt:lpstr>
      <vt:lpstr>Een benchmark blijft een test</vt:lpstr>
      <vt:lpstr>Conclusie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VS</dc:title>
  <dc:creator>Sam</dc:creator>
  <cp:lastModifiedBy>Sam</cp:lastModifiedBy>
  <cp:revision>3</cp:revision>
  <dcterms:created xsi:type="dcterms:W3CDTF">2016-11-10T16:53:18Z</dcterms:created>
  <dcterms:modified xsi:type="dcterms:W3CDTF">2016-11-10T17:22:44Z</dcterms:modified>
</cp:coreProperties>
</file>