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60EB-0155-4003-91F6-09B31834AE09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86DA-0EAB-459E-A7B9-557DA2454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575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60EB-0155-4003-91F6-09B31834AE09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86DA-0EAB-459E-A7B9-557DA2454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26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60EB-0155-4003-91F6-09B31834AE09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86DA-0EAB-459E-A7B9-557DA2454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273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60EB-0155-4003-91F6-09B31834AE09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86DA-0EAB-459E-A7B9-557DA2454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63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60EB-0155-4003-91F6-09B31834AE09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86DA-0EAB-459E-A7B9-557DA2454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04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60EB-0155-4003-91F6-09B31834AE09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86DA-0EAB-459E-A7B9-557DA2454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91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60EB-0155-4003-91F6-09B31834AE09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86DA-0EAB-459E-A7B9-557DA2454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56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60EB-0155-4003-91F6-09B31834AE09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86DA-0EAB-459E-A7B9-557DA2454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20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60EB-0155-4003-91F6-09B31834AE09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86DA-0EAB-459E-A7B9-557DA2454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97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60EB-0155-4003-91F6-09B31834AE09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86DA-0EAB-459E-A7B9-557DA2454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142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60EB-0155-4003-91F6-09B31834AE09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86DA-0EAB-459E-A7B9-557DA2454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89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F60EB-0155-4003-91F6-09B31834AE09}" type="datetimeFigureOut">
              <a:rPr lang="nl-NL" smtClean="0"/>
              <a:t>9-11-2016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86DA-0EAB-459E-A7B9-557DA2454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88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" y="2304562"/>
            <a:ext cx="10979020" cy="25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1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solidFill>
                  <a:srgbClr val="719E40"/>
                </a:solidFill>
              </a:rPr>
              <a:t>Wat is Slim juist</a:t>
            </a:r>
            <a:endParaRPr lang="nl-NL" dirty="0">
              <a:solidFill>
                <a:srgbClr val="719E4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micro PHP </a:t>
            </a:r>
            <a:r>
              <a:rPr lang="nl-BE" dirty="0" err="1"/>
              <a:t>framework</a:t>
            </a:r>
            <a:endParaRPr lang="nl-BE" dirty="0"/>
          </a:p>
          <a:p>
            <a:r>
              <a:rPr lang="nl-BE" dirty="0"/>
              <a:t>Gebruikt bij kleinere projecten</a:t>
            </a:r>
          </a:p>
          <a:p>
            <a:r>
              <a:rPr lang="nl-BE" dirty="0"/>
              <a:t>Klein, maar snel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590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solidFill>
                  <a:srgbClr val="719E40"/>
                </a:solidFill>
              </a:rPr>
              <a:t>Installatie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Composer nodig</a:t>
            </a:r>
          </a:p>
          <a:p>
            <a:r>
              <a:rPr lang="nl-BE" dirty="0"/>
              <a:t>Slim installeren</a:t>
            </a:r>
          </a:p>
          <a:p>
            <a:endParaRPr lang="nl-BE" dirty="0"/>
          </a:p>
          <a:p>
            <a:r>
              <a:rPr lang="nl-BE" dirty="0"/>
              <a:t>Je kan beginnen!</a:t>
            </a:r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1" y="2865249"/>
            <a:ext cx="4791744" cy="38105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30337"/>
          <a:stretch/>
        </p:blipFill>
        <p:spPr>
          <a:xfrm>
            <a:off x="6421809" y="2195445"/>
            <a:ext cx="5122472" cy="36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8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solidFill>
                  <a:srgbClr val="719E40"/>
                </a:solidFill>
              </a:rPr>
              <a:t>Slim aanleren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Best eerst de tutorial doorlopen/maken op de website</a:t>
            </a:r>
          </a:p>
          <a:p>
            <a:r>
              <a:rPr lang="nl-BE" dirty="0"/>
              <a:t>De gehele documentatie op de website van slim</a:t>
            </a:r>
          </a:p>
          <a:p>
            <a:r>
              <a:rPr lang="nl-BE" dirty="0"/>
              <a:t>Enkele </a:t>
            </a:r>
            <a:r>
              <a:rPr lang="nl-BE" dirty="0" err="1"/>
              <a:t>Youtube</a:t>
            </a:r>
            <a:r>
              <a:rPr lang="nl-BE" dirty="0"/>
              <a:t> tutorial filmpjes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840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solidFill>
                  <a:srgbClr val="719E40"/>
                </a:solidFill>
              </a:rPr>
              <a:t>De voordelen van Slim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Project is snel geïnstalleerd</a:t>
            </a:r>
          </a:p>
          <a:p>
            <a:r>
              <a:rPr lang="nl-BE" dirty="0"/>
              <a:t>De drempel is laag om aan te leren</a:t>
            </a:r>
          </a:p>
          <a:p>
            <a:r>
              <a:rPr lang="nl-BE" dirty="0"/>
              <a:t>Goed voor kleinere projecten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119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solidFill>
                  <a:srgbClr val="719E40"/>
                </a:solidFill>
              </a:rPr>
              <a:t>De nadelen van Slim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Buiten documentatie op de website is er zeer moeilijk informatie te vinden over het </a:t>
            </a:r>
            <a:r>
              <a:rPr lang="nl-BE" dirty="0" err="1"/>
              <a:t>framework</a:t>
            </a:r>
            <a:endParaRPr lang="nl-BE" dirty="0"/>
          </a:p>
          <a:p>
            <a:r>
              <a:rPr lang="nl-BE" dirty="0"/>
              <a:t>Er ontbreken enkele dingen in de documentatie (hoe werk je juist met een MVC model in Slim)</a:t>
            </a:r>
          </a:p>
          <a:p>
            <a:r>
              <a:rPr lang="nl-BE" dirty="0"/>
              <a:t>Sommige delen staan niet voldoende uitgelegd in de documentatie</a:t>
            </a:r>
          </a:p>
          <a:p>
            <a:r>
              <a:rPr lang="nl-BE" dirty="0"/>
              <a:t>Voor grotere projecten kan je beter grotere </a:t>
            </a:r>
            <a:r>
              <a:rPr lang="nl-BE" dirty="0" err="1"/>
              <a:t>frameworks</a:t>
            </a:r>
            <a:r>
              <a:rPr lang="nl-BE" dirty="0"/>
              <a:t> gebruiken (</a:t>
            </a:r>
            <a:r>
              <a:rPr lang="nl-BE" dirty="0" err="1"/>
              <a:t>Laravel</a:t>
            </a:r>
            <a:r>
              <a:rPr lang="nl-BE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298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solidFill>
                  <a:srgbClr val="719E40"/>
                </a:solidFill>
              </a:rPr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 deze moment mag de documentatie iets uitgebreider en soms duidelijker zijn</a:t>
            </a:r>
          </a:p>
          <a:p>
            <a:r>
              <a:rPr lang="nl-BE" dirty="0"/>
              <a:t>Voorkeur gaat nog steeds uit naar grotere </a:t>
            </a:r>
            <a:r>
              <a:rPr lang="nl-BE" dirty="0" err="1"/>
              <a:t>frameworks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94600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147</Words>
  <Application>Microsoft Office PowerPoint</Application>
  <PresentationFormat>Breedbeeld</PresentationFormat>
  <Paragraphs>25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PowerPoint-presentatie</vt:lpstr>
      <vt:lpstr>Wat is Slim juist</vt:lpstr>
      <vt:lpstr>Installatie</vt:lpstr>
      <vt:lpstr>Slim aanleren</vt:lpstr>
      <vt:lpstr>De voordelen van Slim</vt:lpstr>
      <vt:lpstr>De nadelen van Slim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Sam</dc:creator>
  <cp:lastModifiedBy>Sam</cp:lastModifiedBy>
  <cp:revision>6</cp:revision>
  <dcterms:created xsi:type="dcterms:W3CDTF">2016-11-09T17:53:01Z</dcterms:created>
  <dcterms:modified xsi:type="dcterms:W3CDTF">2016-11-09T23:18:17Z</dcterms:modified>
</cp:coreProperties>
</file>