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7fc027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7fc027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7fc0271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7fc0271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7fc02718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7fc02718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7fc02718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7fc02718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7fc02718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7fc02718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7fc027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7fc027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7fc02718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7fc02718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7fc02718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7fc02718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7fc027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7fc027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7fc027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7fc027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7fc027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7fc027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7fc027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7fc027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7fc027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7fc027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7eaacf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7eaacf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6ec902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6ec902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6ec902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6ec902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6ec902e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6ec902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7fc0271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7fc0271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80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Perception and Visual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46250"/>
            <a:ext cx="85206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SAAB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Sumanth Pinnaka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Sameer Mishra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“Third” level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45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 ease of access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Grouping of similar entities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For </a:t>
            </a:r>
            <a:r>
              <a:rPr lang="en-GB">
                <a:solidFill>
                  <a:srgbClr val="000000"/>
                </a:solidFill>
              </a:rPr>
              <a:t>malfunction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Various freeze options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Settings options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27192" l="18162" r="6033" t="19624"/>
          <a:stretch/>
        </p:blipFill>
        <p:spPr>
          <a:xfrm>
            <a:off x="4470750" y="672700"/>
            <a:ext cx="4361549" cy="408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26395" l="19746" r="6102" t="21469"/>
          <a:stretch/>
        </p:blipFill>
        <p:spPr>
          <a:xfrm>
            <a:off x="3139350" y="489213"/>
            <a:ext cx="4891225" cy="458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112125" y="98100"/>
            <a:ext cx="31815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Final design idea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29872" l="19961" r="26508" t="16253"/>
          <a:stretch/>
        </p:blipFill>
        <p:spPr>
          <a:xfrm>
            <a:off x="3789962" y="250387"/>
            <a:ext cx="4492888" cy="46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Icon Ideas: paper model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61036" l="11488" r="41232" t="11987"/>
          <a:stretch/>
        </p:blipFill>
        <p:spPr>
          <a:xfrm>
            <a:off x="549950" y="1457550"/>
            <a:ext cx="3262124" cy="27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22055" l="19326" r="35558" t="51168"/>
          <a:stretch/>
        </p:blipFill>
        <p:spPr>
          <a:xfrm>
            <a:off x="4961325" y="1548650"/>
            <a:ext cx="3014738" cy="268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21759" l="0" r="0" t="1488"/>
          <a:stretch/>
        </p:blipFill>
        <p:spPr>
          <a:xfrm>
            <a:off x="2662850" y="132000"/>
            <a:ext cx="4215500" cy="486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Icon List	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29389" l="23966" r="58152" t="46402"/>
          <a:stretch/>
        </p:blipFill>
        <p:spPr>
          <a:xfrm>
            <a:off x="752625" y="1017725"/>
            <a:ext cx="1167401" cy="118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2594475" y="1222650"/>
            <a:ext cx="29835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Electronic Warfare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Spike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JAM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Spot</a:t>
            </a:r>
            <a:endParaRPr sz="2400"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63317" l="14303" r="57390" t="17060"/>
          <a:stretch/>
        </p:blipFill>
        <p:spPr>
          <a:xfrm>
            <a:off x="1038826" y="2382550"/>
            <a:ext cx="811175" cy="74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5">
            <a:alphaModFix/>
          </a:blip>
          <a:srcRect b="40394" l="33314" r="34897" t="31730"/>
          <a:stretch/>
        </p:blipFill>
        <p:spPr>
          <a:xfrm>
            <a:off x="1038825" y="3132350"/>
            <a:ext cx="910975" cy="10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6">
            <a:alphaModFix/>
          </a:blip>
          <a:srcRect b="16734" l="25003" r="49566" t="63642"/>
          <a:stretch/>
        </p:blipFill>
        <p:spPr>
          <a:xfrm>
            <a:off x="1129926" y="4197475"/>
            <a:ext cx="728775" cy="74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Attack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1825300" y="1320675"/>
            <a:ext cx="49440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Engage			 Designate</a:t>
            </a:r>
            <a:endParaRPr sz="24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500" y="1948100"/>
            <a:ext cx="3695625" cy="263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2196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Freeze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65875" y="1578400"/>
            <a:ext cx="3079800" cy="32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Location Freeze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Flight Freeze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Fuel Freeze</a:t>
            </a:r>
            <a:endParaRPr sz="240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600" y="338000"/>
            <a:ext cx="848250" cy="8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 rotWithShape="1">
          <a:blip r:embed="rId4">
            <a:alphaModFix/>
          </a:blip>
          <a:srcRect b="13423" l="0" r="18752" t="10438"/>
          <a:stretch/>
        </p:blipFill>
        <p:spPr>
          <a:xfrm>
            <a:off x="3868125" y="1578388"/>
            <a:ext cx="1143875" cy="32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in Settings: no changes made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23161" l="22379" r="56929" t="17709"/>
          <a:stretch/>
        </p:blipFill>
        <p:spPr>
          <a:xfrm>
            <a:off x="914350" y="1017725"/>
            <a:ext cx="248286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185575" y="123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Any Questions? 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/>
              <a:t>Thankyou :)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Ideologies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Colors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Monochromatic schema for the main content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Some prominent colors for certain icons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Visibility of bold black system can be very useful over a colorful map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Future possibility of having a translucent background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Fine structure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Using the current system shapes and ideas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Minimal changes to the system for the ease of 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Icons with clear meaning in layman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Freedom for all areas to carry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Grouping </a:t>
            </a:r>
            <a:endParaRPr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</a:t>
            </a:r>
            <a:r>
              <a:rPr lang="en-GB">
                <a:solidFill>
                  <a:schemeClr val="dk1"/>
                </a:solidFill>
              </a:rPr>
              <a:t>roups formed correspond to meaningful aspects of the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Proving some visual cues to the user in the groups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Ease of having similar icons under one category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state or Zero state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5308200" cy="31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Depicted by a plane.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There are two </a:t>
            </a:r>
            <a:r>
              <a:rPr lang="en-GB">
                <a:solidFill>
                  <a:srgbClr val="000000"/>
                </a:solidFill>
              </a:rPr>
              <a:t>possibilities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1- Single Right mouse click to open the selection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And Single left mouse click to open the selected options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2. Single and Double Left mouse clicks.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44282" l="27149" r="65131" t="41916"/>
          <a:stretch/>
        </p:blipFill>
        <p:spPr>
          <a:xfrm>
            <a:off x="6110550" y="1152489"/>
            <a:ext cx="2648826" cy="266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Left Click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40902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left click using the mouse on the plane icon will open the frequently required HAS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 selection the plane color changes into a shade of dark blue.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Other icons reload, settings and close.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20981" l="38164" r="38079" t="43595"/>
          <a:stretch/>
        </p:blipFill>
        <p:spPr>
          <a:xfrm>
            <a:off x="4638975" y="728825"/>
            <a:ext cx="4505024" cy="377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design ideas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22055" l="39434" r="39521" t="44932"/>
          <a:stretch/>
        </p:blipFill>
        <p:spPr>
          <a:xfrm>
            <a:off x="749277" y="1359425"/>
            <a:ext cx="3822726" cy="33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20880" l="39050" r="40585" t="44086"/>
          <a:stretch/>
        </p:blipFill>
        <p:spPr>
          <a:xfrm>
            <a:off x="4695000" y="1128175"/>
            <a:ext cx="3822726" cy="369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Click	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Second left or right click?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Opening of a new world with more options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-HAS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-Refuel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-Reload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-Malfunction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Defaults included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28884" l="36842" r="7570" t="22406"/>
          <a:stretch/>
        </p:blipFill>
        <p:spPr>
          <a:xfrm>
            <a:off x="5073400" y="535825"/>
            <a:ext cx="3667649" cy="42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Developing Idea : third level with a scroll feature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50" y="1086025"/>
            <a:ext cx="7305479" cy="40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