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CC99"/>
    <a:srgbClr val="00CC66"/>
    <a:srgbClr val="A9D18E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Domeier" userId="155abacd3a2e82ce" providerId="LiveId" clId="{EED22A3D-D45A-40B0-9C34-C317D8608D15}"/>
    <pc:docChg chg="undo custSel addSld delSld modSld modMainMaster">
      <pc:chgData name="Sam Domeier" userId="155abacd3a2e82ce" providerId="LiveId" clId="{EED22A3D-D45A-40B0-9C34-C317D8608D15}" dt="2021-03-12T21:59:10.957" v="6726" actId="1076"/>
      <pc:docMkLst>
        <pc:docMk/>
      </pc:docMkLst>
      <pc:sldChg chg="addSp delSp modSp new mod setBg">
        <pc:chgData name="Sam Domeier" userId="155abacd3a2e82ce" providerId="LiveId" clId="{EED22A3D-D45A-40B0-9C34-C317D8608D15}" dt="2021-03-12T20:31:03.897" v="1147" actId="207"/>
        <pc:sldMkLst>
          <pc:docMk/>
          <pc:sldMk cId="3181091282" sldId="256"/>
        </pc:sldMkLst>
        <pc:spChg chg="mod">
          <ac:chgData name="Sam Domeier" userId="155abacd3a2e82ce" providerId="LiveId" clId="{EED22A3D-D45A-40B0-9C34-C317D8608D15}" dt="2021-03-12T20:16:44.619" v="41" actId="1076"/>
          <ac:spMkLst>
            <pc:docMk/>
            <pc:sldMk cId="3181091282" sldId="256"/>
            <ac:spMk id="2" creationId="{C1780F9D-B00A-4FC5-B489-FD7C3AA62248}"/>
          </ac:spMkLst>
        </pc:spChg>
        <pc:spChg chg="mod">
          <ac:chgData name="Sam Domeier" userId="155abacd3a2e82ce" providerId="LiveId" clId="{EED22A3D-D45A-40B0-9C34-C317D8608D15}" dt="2021-03-12T20:31:03.897" v="1147" actId="207"/>
          <ac:spMkLst>
            <pc:docMk/>
            <pc:sldMk cId="3181091282" sldId="256"/>
            <ac:spMk id="3" creationId="{1051E03B-D347-4E3B-9D1B-352ACFD884D8}"/>
          </ac:spMkLst>
        </pc:spChg>
        <pc:picChg chg="add del">
          <ac:chgData name="Sam Domeier" userId="155abacd3a2e82ce" providerId="LiveId" clId="{EED22A3D-D45A-40B0-9C34-C317D8608D15}" dt="2021-03-12T20:16:05.305" v="3" actId="478"/>
          <ac:picMkLst>
            <pc:docMk/>
            <pc:sldMk cId="3181091282" sldId="256"/>
            <ac:picMk id="1026" creationId="{B0FD39DE-12CF-4871-B6ED-498E75F9D52A}"/>
          </ac:picMkLst>
        </pc:picChg>
      </pc:sldChg>
      <pc:sldChg chg="del">
        <pc:chgData name="Sam Domeier" userId="155abacd3a2e82ce" providerId="LiveId" clId="{EED22A3D-D45A-40B0-9C34-C317D8608D15}" dt="2021-03-12T20:14:57.168" v="0" actId="47"/>
        <pc:sldMkLst>
          <pc:docMk/>
          <pc:sldMk cId="4290329499" sldId="256"/>
        </pc:sldMkLst>
      </pc:sldChg>
      <pc:sldChg chg="addSp delSp modSp new mod setBg">
        <pc:chgData name="Sam Domeier" userId="155abacd3a2e82ce" providerId="LiveId" clId="{EED22A3D-D45A-40B0-9C34-C317D8608D15}" dt="2021-03-12T21:56:33.624" v="6678" actId="1076"/>
        <pc:sldMkLst>
          <pc:docMk/>
          <pc:sldMk cId="2154815567" sldId="257"/>
        </pc:sldMkLst>
        <pc:spChg chg="mod">
          <ac:chgData name="Sam Domeier" userId="155abacd3a2e82ce" providerId="LiveId" clId="{EED22A3D-D45A-40B0-9C34-C317D8608D15}" dt="2021-03-12T20:23:00.138" v="236" actId="20577"/>
          <ac:spMkLst>
            <pc:docMk/>
            <pc:sldMk cId="2154815567" sldId="257"/>
            <ac:spMk id="2" creationId="{8B162BD9-736E-46A4-8E76-2A46E91AA760}"/>
          </ac:spMkLst>
        </pc:spChg>
        <pc:spChg chg="mod">
          <ac:chgData name="Sam Domeier" userId="155abacd3a2e82ce" providerId="LiveId" clId="{EED22A3D-D45A-40B0-9C34-C317D8608D15}" dt="2021-03-12T21:54:29.904" v="6649" actId="20577"/>
          <ac:spMkLst>
            <pc:docMk/>
            <pc:sldMk cId="2154815567" sldId="257"/>
            <ac:spMk id="3" creationId="{E32A0034-F524-4DD4-A7A5-19B7B626922D}"/>
          </ac:spMkLst>
        </pc:spChg>
        <pc:spChg chg="add mod ord">
          <ac:chgData name="Sam Domeier" userId="155abacd3a2e82ce" providerId="LiveId" clId="{EED22A3D-D45A-40B0-9C34-C317D8608D15}" dt="2021-03-12T20:22:36.784" v="224" actId="207"/>
          <ac:spMkLst>
            <pc:docMk/>
            <pc:sldMk cId="2154815567" sldId="257"/>
            <ac:spMk id="4" creationId="{B5155EFE-A5DD-4A87-8ED8-DE9C44DDA404}"/>
          </ac:spMkLst>
        </pc:spChg>
        <pc:spChg chg="add del">
          <ac:chgData name="Sam Domeier" userId="155abacd3a2e82ce" providerId="LiveId" clId="{EED22A3D-D45A-40B0-9C34-C317D8608D15}" dt="2021-03-12T20:21:21.923" v="202" actId="478"/>
          <ac:spMkLst>
            <pc:docMk/>
            <pc:sldMk cId="2154815567" sldId="257"/>
            <ac:spMk id="5" creationId="{265448A8-0601-42DC-9DC6-081FF364B03E}"/>
          </ac:spMkLst>
        </pc:spChg>
        <pc:spChg chg="add del mod">
          <ac:chgData name="Sam Domeier" userId="155abacd3a2e82ce" providerId="LiveId" clId="{EED22A3D-D45A-40B0-9C34-C317D8608D15}" dt="2021-03-12T20:21:32.486" v="205" actId="478"/>
          <ac:spMkLst>
            <pc:docMk/>
            <pc:sldMk cId="2154815567" sldId="257"/>
            <ac:spMk id="6" creationId="{1671302B-7E3E-4D81-8E6C-9BDDD6F620BA}"/>
          </ac:spMkLst>
        </pc:spChg>
        <pc:spChg chg="add mod ord">
          <ac:chgData name="Sam Domeier" userId="155abacd3a2e82ce" providerId="LiveId" clId="{EED22A3D-D45A-40B0-9C34-C317D8608D15}" dt="2021-03-12T20:22:36.784" v="224" actId="207"/>
          <ac:spMkLst>
            <pc:docMk/>
            <pc:sldMk cId="2154815567" sldId="257"/>
            <ac:spMk id="7" creationId="{43574AF6-6B64-4F0D-94BC-51A599742AAC}"/>
          </ac:spMkLst>
        </pc:spChg>
        <pc:picChg chg="add del mod">
          <ac:chgData name="Sam Domeier" userId="155abacd3a2e82ce" providerId="LiveId" clId="{EED22A3D-D45A-40B0-9C34-C317D8608D15}" dt="2021-03-12T21:55:48.218" v="6663"/>
          <ac:picMkLst>
            <pc:docMk/>
            <pc:sldMk cId="2154815567" sldId="257"/>
            <ac:picMk id="8" creationId="{53374831-E8D0-419E-9B39-A3D566FAF3DD}"/>
          </ac:picMkLst>
        </pc:picChg>
        <pc:picChg chg="add del mod">
          <ac:chgData name="Sam Domeier" userId="155abacd3a2e82ce" providerId="LiveId" clId="{EED22A3D-D45A-40B0-9C34-C317D8608D15}" dt="2021-03-12T21:56:25.694" v="6675" actId="21"/>
          <ac:picMkLst>
            <pc:docMk/>
            <pc:sldMk cId="2154815567" sldId="257"/>
            <ac:picMk id="2050" creationId="{277AEBAD-7CFE-41A9-9292-055BA60CFE8F}"/>
          </ac:picMkLst>
        </pc:picChg>
        <pc:picChg chg="add mod">
          <ac:chgData name="Sam Domeier" userId="155abacd3a2e82ce" providerId="LiveId" clId="{EED22A3D-D45A-40B0-9C34-C317D8608D15}" dt="2021-03-12T21:56:33.624" v="6678" actId="1076"/>
          <ac:picMkLst>
            <pc:docMk/>
            <pc:sldMk cId="2154815567" sldId="257"/>
            <ac:picMk id="2052" creationId="{F2EF7BF6-A1A1-4884-8581-5B9C7D6E2981}"/>
          </ac:picMkLst>
        </pc:picChg>
      </pc:sldChg>
      <pc:sldChg chg="del">
        <pc:chgData name="Sam Domeier" userId="155abacd3a2e82ce" providerId="LiveId" clId="{EED22A3D-D45A-40B0-9C34-C317D8608D15}" dt="2021-03-12T20:14:57.168" v="0" actId="47"/>
        <pc:sldMkLst>
          <pc:docMk/>
          <pc:sldMk cId="2435557583" sldId="257"/>
        </pc:sldMkLst>
      </pc:sldChg>
      <pc:sldChg chg="add del setBg">
        <pc:chgData name="Sam Domeier" userId="155abacd3a2e82ce" providerId="LiveId" clId="{EED22A3D-D45A-40B0-9C34-C317D8608D15}" dt="2021-03-12T20:22:46.001" v="225" actId="47"/>
        <pc:sldMkLst>
          <pc:docMk/>
          <pc:sldMk cId="1042967373" sldId="258"/>
        </pc:sldMkLst>
      </pc:sldChg>
      <pc:sldChg chg="del">
        <pc:chgData name="Sam Domeier" userId="155abacd3a2e82ce" providerId="LiveId" clId="{EED22A3D-D45A-40B0-9C34-C317D8608D15}" dt="2021-03-12T20:14:57.168" v="0" actId="47"/>
        <pc:sldMkLst>
          <pc:docMk/>
          <pc:sldMk cId="2791946749" sldId="258"/>
        </pc:sldMkLst>
      </pc:sldChg>
      <pc:sldChg chg="addSp delSp modSp add mod">
        <pc:chgData name="Sam Domeier" userId="155abacd3a2e82ce" providerId="LiveId" clId="{EED22A3D-D45A-40B0-9C34-C317D8608D15}" dt="2021-03-12T21:56:52.556" v="6681" actId="21"/>
        <pc:sldMkLst>
          <pc:docMk/>
          <pc:sldMk cId="2918040471" sldId="258"/>
        </pc:sldMkLst>
        <pc:spChg chg="mod">
          <ac:chgData name="Sam Domeier" userId="155abacd3a2e82ce" providerId="LiveId" clId="{EED22A3D-D45A-40B0-9C34-C317D8608D15}" dt="2021-03-12T20:23:06.924" v="244" actId="20577"/>
          <ac:spMkLst>
            <pc:docMk/>
            <pc:sldMk cId="2918040471" sldId="258"/>
            <ac:spMk id="2" creationId="{8B162BD9-736E-46A4-8E76-2A46E91AA760}"/>
          </ac:spMkLst>
        </pc:spChg>
        <pc:spChg chg="mod">
          <ac:chgData name="Sam Domeier" userId="155abacd3a2e82ce" providerId="LiveId" clId="{EED22A3D-D45A-40B0-9C34-C317D8608D15}" dt="2021-03-12T21:54:49.488" v="6653" actId="207"/>
          <ac:spMkLst>
            <pc:docMk/>
            <pc:sldMk cId="2918040471" sldId="258"/>
            <ac:spMk id="3" creationId="{E32A0034-F524-4DD4-A7A5-19B7B626922D}"/>
          </ac:spMkLst>
        </pc:spChg>
        <pc:picChg chg="add del mod">
          <ac:chgData name="Sam Domeier" userId="155abacd3a2e82ce" providerId="LiveId" clId="{EED22A3D-D45A-40B0-9C34-C317D8608D15}" dt="2021-03-12T21:56:52.556" v="6681" actId="21"/>
          <ac:picMkLst>
            <pc:docMk/>
            <pc:sldMk cId="2918040471" sldId="258"/>
            <ac:picMk id="6" creationId="{9C48101F-7E64-458A-A303-30837C1243AA}"/>
          </ac:picMkLst>
        </pc:picChg>
      </pc:sldChg>
      <pc:sldChg chg="addSp delSp modSp add mod">
        <pc:chgData name="Sam Domeier" userId="155abacd3a2e82ce" providerId="LiveId" clId="{EED22A3D-D45A-40B0-9C34-C317D8608D15}" dt="2021-03-12T21:54:53.157" v="6654" actId="207"/>
        <pc:sldMkLst>
          <pc:docMk/>
          <pc:sldMk cId="637763590" sldId="259"/>
        </pc:sldMkLst>
        <pc:spChg chg="mod">
          <ac:chgData name="Sam Domeier" userId="155abacd3a2e82ce" providerId="LiveId" clId="{EED22A3D-D45A-40B0-9C34-C317D8608D15}" dt="2021-03-12T20:23:10.704" v="252" actId="20577"/>
          <ac:spMkLst>
            <pc:docMk/>
            <pc:sldMk cId="637763590" sldId="259"/>
            <ac:spMk id="2" creationId="{8B162BD9-736E-46A4-8E76-2A46E91AA760}"/>
          </ac:spMkLst>
        </pc:spChg>
        <pc:spChg chg="mod">
          <ac:chgData name="Sam Domeier" userId="155abacd3a2e82ce" providerId="LiveId" clId="{EED22A3D-D45A-40B0-9C34-C317D8608D15}" dt="2021-03-12T21:54:53.157" v="6654" actId="207"/>
          <ac:spMkLst>
            <pc:docMk/>
            <pc:sldMk cId="637763590" sldId="259"/>
            <ac:spMk id="3" creationId="{E32A0034-F524-4DD4-A7A5-19B7B626922D}"/>
          </ac:spMkLst>
        </pc:spChg>
        <pc:picChg chg="add del mod">
          <ac:chgData name="Sam Domeier" userId="155abacd3a2e82ce" providerId="LiveId" clId="{EED22A3D-D45A-40B0-9C34-C317D8608D15}" dt="2021-03-12T21:28:56.306" v="4763"/>
          <ac:picMkLst>
            <pc:docMk/>
            <pc:sldMk cId="637763590" sldId="259"/>
            <ac:picMk id="1026" creationId="{CCCD22A4-41F4-4B31-8F01-5F46551E8081}"/>
          </ac:picMkLst>
        </pc:picChg>
        <pc:picChg chg="add mod">
          <ac:chgData name="Sam Domeier" userId="155abacd3a2e82ce" providerId="LiveId" clId="{EED22A3D-D45A-40B0-9C34-C317D8608D15}" dt="2021-03-12T21:30:14.517" v="4775" actId="1076"/>
          <ac:picMkLst>
            <pc:docMk/>
            <pc:sldMk cId="637763590" sldId="259"/>
            <ac:picMk id="1028" creationId="{5ABB5414-1DED-447E-B9D5-33AE28CE83DF}"/>
          </ac:picMkLst>
        </pc:picChg>
      </pc:sldChg>
      <pc:sldChg chg="del">
        <pc:chgData name="Sam Domeier" userId="155abacd3a2e82ce" providerId="LiveId" clId="{EED22A3D-D45A-40B0-9C34-C317D8608D15}" dt="2021-03-12T20:14:57.168" v="0" actId="47"/>
        <pc:sldMkLst>
          <pc:docMk/>
          <pc:sldMk cId="3344483658" sldId="259"/>
        </pc:sldMkLst>
      </pc:sldChg>
      <pc:sldChg chg="addSp delSp modSp add mod">
        <pc:chgData name="Sam Domeier" userId="155abacd3a2e82ce" providerId="LiveId" clId="{EED22A3D-D45A-40B0-9C34-C317D8608D15}" dt="2021-03-12T21:11:45.436" v="3436" actId="20577"/>
        <pc:sldMkLst>
          <pc:docMk/>
          <pc:sldMk cId="2298778568" sldId="260"/>
        </pc:sldMkLst>
        <pc:spChg chg="mod">
          <ac:chgData name="Sam Domeier" userId="155abacd3a2e82ce" providerId="LiveId" clId="{EED22A3D-D45A-40B0-9C34-C317D8608D15}" dt="2021-03-12T21:11:45.436" v="3436" actId="20577"/>
          <ac:spMkLst>
            <pc:docMk/>
            <pc:sldMk cId="2298778568" sldId="260"/>
            <ac:spMk id="2" creationId="{8B162BD9-736E-46A4-8E76-2A46E91AA760}"/>
          </ac:spMkLst>
        </pc:spChg>
        <pc:spChg chg="mod">
          <ac:chgData name="Sam Domeier" userId="155abacd3a2e82ce" providerId="LiveId" clId="{EED22A3D-D45A-40B0-9C34-C317D8608D15}" dt="2021-03-12T21:11:27.534" v="3426" actId="1076"/>
          <ac:spMkLst>
            <pc:docMk/>
            <pc:sldMk cId="2298778568" sldId="260"/>
            <ac:spMk id="3" creationId="{E32A0034-F524-4DD4-A7A5-19B7B626922D}"/>
          </ac:spMkLst>
        </pc:spChg>
        <pc:spChg chg="mod">
          <ac:chgData name="Sam Domeier" userId="155abacd3a2e82ce" providerId="LiveId" clId="{EED22A3D-D45A-40B0-9C34-C317D8608D15}" dt="2021-03-12T20:55:58.332" v="2119" actId="1076"/>
          <ac:spMkLst>
            <pc:docMk/>
            <pc:sldMk cId="2298778568" sldId="260"/>
            <ac:spMk id="4" creationId="{B5155EFE-A5DD-4A87-8ED8-DE9C44DDA404}"/>
          </ac:spMkLst>
        </pc:spChg>
        <pc:spChg chg="add mod">
          <ac:chgData name="Sam Domeier" userId="155abacd3a2e82ce" providerId="LiveId" clId="{EED22A3D-D45A-40B0-9C34-C317D8608D15}" dt="2021-03-12T21:11:27.534" v="3426" actId="1076"/>
          <ac:spMkLst>
            <pc:docMk/>
            <pc:sldMk cId="2298778568" sldId="260"/>
            <ac:spMk id="16" creationId="{6AA78BB7-0BD6-4C43-B9AA-1E2744FB5AAD}"/>
          </ac:spMkLst>
        </pc:spChg>
        <pc:spChg chg="add mod">
          <ac:chgData name="Sam Domeier" userId="155abacd3a2e82ce" providerId="LiveId" clId="{EED22A3D-D45A-40B0-9C34-C317D8608D15}" dt="2021-03-12T21:11:27.534" v="3426" actId="1076"/>
          <ac:spMkLst>
            <pc:docMk/>
            <pc:sldMk cId="2298778568" sldId="260"/>
            <ac:spMk id="19" creationId="{24418151-879D-4694-AF30-6F5E0C7EDBDE}"/>
          </ac:spMkLst>
        </pc:spChg>
        <pc:spChg chg="add mod">
          <ac:chgData name="Sam Domeier" userId="155abacd3a2e82ce" providerId="LiveId" clId="{EED22A3D-D45A-40B0-9C34-C317D8608D15}" dt="2021-03-12T21:10:58.013" v="3425" actId="1076"/>
          <ac:spMkLst>
            <pc:docMk/>
            <pc:sldMk cId="2298778568" sldId="260"/>
            <ac:spMk id="20" creationId="{A76B497F-2786-4DF2-B1FF-670F95A22EF9}"/>
          </ac:spMkLst>
        </pc:spChg>
        <pc:picChg chg="add mod">
          <ac:chgData name="Sam Domeier" userId="155abacd3a2e82ce" providerId="LiveId" clId="{EED22A3D-D45A-40B0-9C34-C317D8608D15}" dt="2021-03-12T21:11:27.534" v="3426" actId="1076"/>
          <ac:picMkLst>
            <pc:docMk/>
            <pc:sldMk cId="2298778568" sldId="260"/>
            <ac:picMk id="6" creationId="{309BA5B6-73E8-48DA-B15D-874AC62D9591}"/>
          </ac:picMkLst>
        </pc:picChg>
        <pc:picChg chg="add del mod">
          <ac:chgData name="Sam Domeier" userId="155abacd3a2e82ce" providerId="LiveId" clId="{EED22A3D-D45A-40B0-9C34-C317D8608D15}" dt="2021-03-12T21:03:07.563" v="2774" actId="478"/>
          <ac:picMkLst>
            <pc:docMk/>
            <pc:sldMk cId="2298778568" sldId="260"/>
            <ac:picMk id="9" creationId="{A242D319-98E2-400A-9A79-99BC675D8FFF}"/>
          </ac:picMkLst>
        </pc:picChg>
        <pc:picChg chg="add del mod">
          <ac:chgData name="Sam Domeier" userId="155abacd3a2e82ce" providerId="LiveId" clId="{EED22A3D-D45A-40B0-9C34-C317D8608D15}" dt="2021-03-12T21:03:13.495" v="2776" actId="478"/>
          <ac:picMkLst>
            <pc:docMk/>
            <pc:sldMk cId="2298778568" sldId="260"/>
            <ac:picMk id="11" creationId="{5C1D569C-F48A-4063-B54A-E485FDB3C554}"/>
          </ac:picMkLst>
        </pc:picChg>
        <pc:picChg chg="add mod">
          <ac:chgData name="Sam Domeier" userId="155abacd3a2e82ce" providerId="LiveId" clId="{EED22A3D-D45A-40B0-9C34-C317D8608D15}" dt="2021-03-12T21:11:27.534" v="3426" actId="1076"/>
          <ac:picMkLst>
            <pc:docMk/>
            <pc:sldMk cId="2298778568" sldId="260"/>
            <ac:picMk id="13" creationId="{F19DB3E5-4D23-46E9-BE20-C55FE0FAF74C}"/>
          </ac:picMkLst>
        </pc:picChg>
        <pc:picChg chg="add del mod">
          <ac:chgData name="Sam Domeier" userId="155abacd3a2e82ce" providerId="LiveId" clId="{EED22A3D-D45A-40B0-9C34-C317D8608D15}" dt="2021-03-12T20:48:57.178" v="1591" actId="21"/>
          <ac:picMkLst>
            <pc:docMk/>
            <pc:sldMk cId="2298778568" sldId="260"/>
            <ac:picMk id="15" creationId="{B65F8F13-CE91-44C4-B3E9-0CACB4348845}"/>
          </ac:picMkLst>
        </pc:picChg>
        <pc:picChg chg="add mod">
          <ac:chgData name="Sam Domeier" userId="155abacd3a2e82ce" providerId="LiveId" clId="{EED22A3D-D45A-40B0-9C34-C317D8608D15}" dt="2021-03-12T21:11:27.534" v="3426" actId="1076"/>
          <ac:picMkLst>
            <pc:docMk/>
            <pc:sldMk cId="2298778568" sldId="260"/>
            <ac:picMk id="18" creationId="{1748638B-986E-4CCC-9501-875AC98C3017}"/>
          </ac:picMkLst>
        </pc:picChg>
      </pc:sldChg>
      <pc:sldChg chg="del">
        <pc:chgData name="Sam Domeier" userId="155abacd3a2e82ce" providerId="LiveId" clId="{EED22A3D-D45A-40B0-9C34-C317D8608D15}" dt="2021-03-12T20:14:57.168" v="0" actId="47"/>
        <pc:sldMkLst>
          <pc:docMk/>
          <pc:sldMk cId="2970251820" sldId="260"/>
        </pc:sldMkLst>
      </pc:sldChg>
      <pc:sldChg chg="del">
        <pc:chgData name="Sam Domeier" userId="155abacd3a2e82ce" providerId="LiveId" clId="{EED22A3D-D45A-40B0-9C34-C317D8608D15}" dt="2021-03-12T20:14:57.168" v="0" actId="47"/>
        <pc:sldMkLst>
          <pc:docMk/>
          <pc:sldMk cId="1843811840" sldId="261"/>
        </pc:sldMkLst>
      </pc:sldChg>
      <pc:sldChg chg="addSp delSp modSp add mod">
        <pc:chgData name="Sam Domeier" userId="155abacd3a2e82ce" providerId="LiveId" clId="{EED22A3D-D45A-40B0-9C34-C317D8608D15}" dt="2021-03-12T21:15:25.588" v="3993" actId="113"/>
        <pc:sldMkLst>
          <pc:docMk/>
          <pc:sldMk cId="3994071066" sldId="261"/>
        </pc:sldMkLst>
        <pc:spChg chg="mod">
          <ac:chgData name="Sam Domeier" userId="155abacd3a2e82ce" providerId="LiveId" clId="{EED22A3D-D45A-40B0-9C34-C317D8608D15}" dt="2021-03-12T21:11:41.232" v="3430" actId="20577"/>
          <ac:spMkLst>
            <pc:docMk/>
            <pc:sldMk cId="3994071066" sldId="261"/>
            <ac:spMk id="2" creationId="{8B162BD9-736E-46A4-8E76-2A46E91AA760}"/>
          </ac:spMkLst>
        </pc:spChg>
        <pc:spChg chg="mod">
          <ac:chgData name="Sam Domeier" userId="155abacd3a2e82ce" providerId="LiveId" clId="{EED22A3D-D45A-40B0-9C34-C317D8608D15}" dt="2021-03-12T21:15:25.588" v="3993" actId="113"/>
          <ac:spMkLst>
            <pc:docMk/>
            <pc:sldMk cId="3994071066" sldId="261"/>
            <ac:spMk id="3" creationId="{E32A0034-F524-4DD4-A7A5-19B7B626922D}"/>
          </ac:spMkLst>
        </pc:spChg>
        <pc:spChg chg="add del mod">
          <ac:chgData name="Sam Domeier" userId="155abacd3a2e82ce" providerId="LiveId" clId="{EED22A3D-D45A-40B0-9C34-C317D8608D15}" dt="2021-03-12T21:15:18.344" v="3989"/>
          <ac:spMkLst>
            <pc:docMk/>
            <pc:sldMk cId="3994071066" sldId="261"/>
            <ac:spMk id="8" creationId="{F6117AED-49FE-4322-98BF-130C0C6CF994}"/>
          </ac:spMkLst>
        </pc:spChg>
        <pc:picChg chg="add mod">
          <ac:chgData name="Sam Domeier" userId="155abacd3a2e82ce" providerId="LiveId" clId="{EED22A3D-D45A-40B0-9C34-C317D8608D15}" dt="2021-03-12T21:14:26.054" v="3790" actId="1076"/>
          <ac:picMkLst>
            <pc:docMk/>
            <pc:sldMk cId="3994071066" sldId="261"/>
            <ac:picMk id="6" creationId="{99948983-B8B3-47FC-96D0-BFBF67FE10D2}"/>
          </ac:picMkLst>
        </pc:picChg>
      </pc:sldChg>
      <pc:sldChg chg="addSp delSp modSp add mod">
        <pc:chgData name="Sam Domeier" userId="155abacd3a2e82ce" providerId="LiveId" clId="{EED22A3D-D45A-40B0-9C34-C317D8608D15}" dt="2021-03-12T21:58:22.176" v="6710" actId="21"/>
        <pc:sldMkLst>
          <pc:docMk/>
          <pc:sldMk cId="2564076218" sldId="262"/>
        </pc:sldMkLst>
        <pc:spChg chg="mod">
          <ac:chgData name="Sam Domeier" userId="155abacd3a2e82ce" providerId="LiveId" clId="{EED22A3D-D45A-40B0-9C34-C317D8608D15}" dt="2021-03-12T21:16:25.033" v="4033" actId="20577"/>
          <ac:spMkLst>
            <pc:docMk/>
            <pc:sldMk cId="2564076218" sldId="262"/>
            <ac:spMk id="2" creationId="{8B162BD9-736E-46A4-8E76-2A46E91AA760}"/>
          </ac:spMkLst>
        </pc:spChg>
        <pc:spChg chg="mod">
          <ac:chgData name="Sam Domeier" userId="155abacd3a2e82ce" providerId="LiveId" clId="{EED22A3D-D45A-40B0-9C34-C317D8608D15}" dt="2021-03-12T21:31:37.358" v="4790" actId="20577"/>
          <ac:spMkLst>
            <pc:docMk/>
            <pc:sldMk cId="2564076218" sldId="262"/>
            <ac:spMk id="3" creationId="{E32A0034-F524-4DD4-A7A5-19B7B626922D}"/>
          </ac:spMkLst>
        </pc:spChg>
        <pc:picChg chg="add del mod">
          <ac:chgData name="Sam Domeier" userId="155abacd3a2e82ce" providerId="LiveId" clId="{EED22A3D-D45A-40B0-9C34-C317D8608D15}" dt="2021-03-12T21:58:22.176" v="6710" actId="21"/>
          <ac:picMkLst>
            <pc:docMk/>
            <pc:sldMk cId="2564076218" sldId="262"/>
            <ac:picMk id="6" creationId="{088834FF-709F-4D08-BBF7-8EDDD3A7F0F3}"/>
          </ac:picMkLst>
        </pc:picChg>
      </pc:sldChg>
      <pc:sldChg chg="del">
        <pc:chgData name="Sam Domeier" userId="155abacd3a2e82ce" providerId="LiveId" clId="{EED22A3D-D45A-40B0-9C34-C317D8608D15}" dt="2021-03-12T20:14:57.168" v="0" actId="47"/>
        <pc:sldMkLst>
          <pc:docMk/>
          <pc:sldMk cId="2896637304" sldId="262"/>
        </pc:sldMkLst>
      </pc:sldChg>
      <pc:sldChg chg="del">
        <pc:chgData name="Sam Domeier" userId="155abacd3a2e82ce" providerId="LiveId" clId="{EED22A3D-D45A-40B0-9C34-C317D8608D15}" dt="2021-03-12T20:14:57.168" v="0" actId="47"/>
        <pc:sldMkLst>
          <pc:docMk/>
          <pc:sldMk cId="635666173" sldId="263"/>
        </pc:sldMkLst>
      </pc:sldChg>
      <pc:sldChg chg="addSp delSp modSp add mod">
        <pc:chgData name="Sam Domeier" userId="155abacd3a2e82ce" providerId="LiveId" clId="{EED22A3D-D45A-40B0-9C34-C317D8608D15}" dt="2021-03-12T21:42:13.743" v="5151" actId="113"/>
        <pc:sldMkLst>
          <pc:docMk/>
          <pc:sldMk cId="2990624299" sldId="263"/>
        </pc:sldMkLst>
        <pc:spChg chg="mod">
          <ac:chgData name="Sam Domeier" userId="155abacd3a2e82ce" providerId="LiveId" clId="{EED22A3D-D45A-40B0-9C34-C317D8608D15}" dt="2021-03-12T21:17:22.181" v="4106" actId="20577"/>
          <ac:spMkLst>
            <pc:docMk/>
            <pc:sldMk cId="2990624299" sldId="263"/>
            <ac:spMk id="2" creationId="{8B162BD9-736E-46A4-8E76-2A46E91AA760}"/>
          </ac:spMkLst>
        </pc:spChg>
        <pc:spChg chg="mod">
          <ac:chgData name="Sam Domeier" userId="155abacd3a2e82ce" providerId="LiveId" clId="{EED22A3D-D45A-40B0-9C34-C317D8608D15}" dt="2021-03-12T21:37:05.874" v="4880" actId="113"/>
          <ac:spMkLst>
            <pc:docMk/>
            <pc:sldMk cId="2990624299" sldId="263"/>
            <ac:spMk id="3" creationId="{E32A0034-F524-4DD4-A7A5-19B7B626922D}"/>
          </ac:spMkLst>
        </pc:spChg>
        <pc:spChg chg="mod">
          <ac:chgData name="Sam Domeier" userId="155abacd3a2e82ce" providerId="LiveId" clId="{EED22A3D-D45A-40B0-9C34-C317D8608D15}" dt="2021-03-12T21:36:27.985" v="4876" actId="1076"/>
          <ac:spMkLst>
            <pc:docMk/>
            <pc:sldMk cId="2990624299" sldId="263"/>
            <ac:spMk id="4" creationId="{B5155EFE-A5DD-4A87-8ED8-DE9C44DDA404}"/>
          </ac:spMkLst>
        </pc:spChg>
        <pc:spChg chg="add mod">
          <ac:chgData name="Sam Domeier" userId="155abacd3a2e82ce" providerId="LiveId" clId="{EED22A3D-D45A-40B0-9C34-C317D8608D15}" dt="2021-03-12T21:35:26.284" v="4866" actId="120"/>
          <ac:spMkLst>
            <pc:docMk/>
            <pc:sldMk cId="2990624299" sldId="263"/>
            <ac:spMk id="5" creationId="{D917E53D-AE11-4B5C-A753-BF233A52A7D2}"/>
          </ac:spMkLst>
        </pc:spChg>
        <pc:spChg chg="mod">
          <ac:chgData name="Sam Domeier" userId="155abacd3a2e82ce" providerId="LiveId" clId="{EED22A3D-D45A-40B0-9C34-C317D8608D15}" dt="2021-03-12T21:41:13.870" v="5099" actId="1076"/>
          <ac:spMkLst>
            <pc:docMk/>
            <pc:sldMk cId="2990624299" sldId="263"/>
            <ac:spMk id="7" creationId="{43574AF6-6B64-4F0D-94BC-51A599742AAC}"/>
          </ac:spMkLst>
        </pc:spChg>
        <pc:spChg chg="add mod">
          <ac:chgData name="Sam Domeier" userId="155abacd3a2e82ce" providerId="LiveId" clId="{EED22A3D-D45A-40B0-9C34-C317D8608D15}" dt="2021-03-12T21:37:13.838" v="4881" actId="113"/>
          <ac:spMkLst>
            <pc:docMk/>
            <pc:sldMk cId="2990624299" sldId="263"/>
            <ac:spMk id="8" creationId="{5DBC72ED-5790-40F7-AD59-86C6DD259D61}"/>
          </ac:spMkLst>
        </pc:spChg>
        <pc:spChg chg="add mod">
          <ac:chgData name="Sam Domeier" userId="155abacd3a2e82ce" providerId="LiveId" clId="{EED22A3D-D45A-40B0-9C34-C317D8608D15}" dt="2021-03-12T21:42:13.743" v="5151" actId="113"/>
          <ac:spMkLst>
            <pc:docMk/>
            <pc:sldMk cId="2990624299" sldId="263"/>
            <ac:spMk id="9" creationId="{C6CADCD1-9DAB-4F19-9F58-17C119496F0B}"/>
          </ac:spMkLst>
        </pc:spChg>
        <pc:spChg chg="add mod">
          <ac:chgData name="Sam Domeier" userId="155abacd3a2e82ce" providerId="LiveId" clId="{EED22A3D-D45A-40B0-9C34-C317D8608D15}" dt="2021-03-12T21:33:00.652" v="4806" actId="571"/>
          <ac:spMkLst>
            <pc:docMk/>
            <pc:sldMk cId="2990624299" sldId="263"/>
            <ac:spMk id="10" creationId="{6FD88F04-4E76-409D-BBBF-7F62E4217BB2}"/>
          </ac:spMkLst>
        </pc:spChg>
        <pc:spChg chg="add mod">
          <ac:chgData name="Sam Domeier" userId="155abacd3a2e82ce" providerId="LiveId" clId="{EED22A3D-D45A-40B0-9C34-C317D8608D15}" dt="2021-03-12T21:36:16.620" v="4872" actId="14100"/>
          <ac:spMkLst>
            <pc:docMk/>
            <pc:sldMk cId="2990624299" sldId="263"/>
            <ac:spMk id="11" creationId="{CB359AE0-95CB-42D2-9DED-314FD62C5033}"/>
          </ac:spMkLst>
        </pc:spChg>
        <pc:spChg chg="add mod">
          <ac:chgData name="Sam Domeier" userId="155abacd3a2e82ce" providerId="LiveId" clId="{EED22A3D-D45A-40B0-9C34-C317D8608D15}" dt="2021-03-12T21:36:21.873" v="4873" actId="14100"/>
          <ac:spMkLst>
            <pc:docMk/>
            <pc:sldMk cId="2990624299" sldId="263"/>
            <ac:spMk id="12" creationId="{51908007-A26B-4DB9-81D1-00E78BC377E5}"/>
          </ac:spMkLst>
        </pc:spChg>
        <pc:spChg chg="add del mod">
          <ac:chgData name="Sam Domeier" userId="155abacd3a2e82ce" providerId="LiveId" clId="{EED22A3D-D45A-40B0-9C34-C317D8608D15}" dt="2021-03-12T21:37:20.551" v="4884"/>
          <ac:spMkLst>
            <pc:docMk/>
            <pc:sldMk cId="2990624299" sldId="263"/>
            <ac:spMk id="13" creationId="{1AB95E9E-2DC5-4FE0-8B34-3D86B08618C5}"/>
          </ac:spMkLst>
        </pc:spChg>
      </pc:sldChg>
      <pc:sldChg chg="addSp delSp modSp add mod">
        <pc:chgData name="Sam Domeier" userId="155abacd3a2e82ce" providerId="LiveId" clId="{EED22A3D-D45A-40B0-9C34-C317D8608D15}" dt="2021-03-12T21:46:04.290" v="5352" actId="1076"/>
        <pc:sldMkLst>
          <pc:docMk/>
          <pc:sldMk cId="2722506696" sldId="264"/>
        </pc:sldMkLst>
        <pc:spChg chg="del mod">
          <ac:chgData name="Sam Domeier" userId="155abacd3a2e82ce" providerId="LiveId" clId="{EED22A3D-D45A-40B0-9C34-C317D8608D15}" dt="2021-03-12T21:44:17.542" v="5314" actId="478"/>
          <ac:spMkLst>
            <pc:docMk/>
            <pc:sldMk cId="2722506696" sldId="264"/>
            <ac:spMk id="2" creationId="{8B162BD9-736E-46A4-8E76-2A46E91AA760}"/>
          </ac:spMkLst>
        </pc:spChg>
        <pc:spChg chg="del">
          <ac:chgData name="Sam Domeier" userId="155abacd3a2e82ce" providerId="LiveId" clId="{EED22A3D-D45A-40B0-9C34-C317D8608D15}" dt="2021-03-12T21:38:11.396" v="4887" actId="931"/>
          <ac:spMkLst>
            <pc:docMk/>
            <pc:sldMk cId="2722506696" sldId="264"/>
            <ac:spMk id="3" creationId="{E32A0034-F524-4DD4-A7A5-19B7B626922D}"/>
          </ac:spMkLst>
        </pc:spChg>
        <pc:spChg chg="add mod">
          <ac:chgData name="Sam Domeier" userId="155abacd3a2e82ce" providerId="LiveId" clId="{EED22A3D-D45A-40B0-9C34-C317D8608D15}" dt="2021-03-12T21:38:24.075" v="4891" actId="1076"/>
          <ac:spMkLst>
            <pc:docMk/>
            <pc:sldMk cId="2722506696" sldId="264"/>
            <ac:spMk id="6" creationId="{30D6302E-3618-4C08-92F5-FD0EA2E741C2}"/>
          </ac:spMkLst>
        </pc:spChg>
        <pc:spChg chg="add mod ord">
          <ac:chgData name="Sam Domeier" userId="155abacd3a2e82ce" providerId="LiveId" clId="{EED22A3D-D45A-40B0-9C34-C317D8608D15}" dt="2021-03-12T21:39:27.601" v="4906" actId="1076"/>
          <ac:spMkLst>
            <pc:docMk/>
            <pc:sldMk cId="2722506696" sldId="264"/>
            <ac:spMk id="9" creationId="{01D3CBEF-96B0-40A2-8A0D-ACCF3D2344DD}"/>
          </ac:spMkLst>
        </pc:spChg>
        <pc:spChg chg="add del mod">
          <ac:chgData name="Sam Domeier" userId="155abacd3a2e82ce" providerId="LiveId" clId="{EED22A3D-D45A-40B0-9C34-C317D8608D15}" dt="2021-03-12T21:39:44.324" v="4909"/>
          <ac:spMkLst>
            <pc:docMk/>
            <pc:sldMk cId="2722506696" sldId="264"/>
            <ac:spMk id="12" creationId="{1F62AE22-A537-420D-97F2-176E588E63FF}"/>
          </ac:spMkLst>
        </pc:spChg>
        <pc:spChg chg="add del mod">
          <ac:chgData name="Sam Domeier" userId="155abacd3a2e82ce" providerId="LiveId" clId="{EED22A3D-D45A-40B0-9C34-C317D8608D15}" dt="2021-03-12T21:39:48.503" v="4911"/>
          <ac:spMkLst>
            <pc:docMk/>
            <pc:sldMk cId="2722506696" sldId="264"/>
            <ac:spMk id="13" creationId="{FA939387-A13A-49E4-9A43-EB58D3FABBFF}"/>
          </ac:spMkLst>
        </pc:spChg>
        <pc:spChg chg="add mod">
          <ac:chgData name="Sam Domeier" userId="155abacd3a2e82ce" providerId="LiveId" clId="{EED22A3D-D45A-40B0-9C34-C317D8608D15}" dt="2021-03-12T21:46:04.290" v="5352" actId="1076"/>
          <ac:spMkLst>
            <pc:docMk/>
            <pc:sldMk cId="2722506696" sldId="264"/>
            <ac:spMk id="14" creationId="{4E2F79B8-6F3B-4381-BB3C-4C8AC7E0B078}"/>
          </ac:spMkLst>
        </pc:spChg>
        <pc:spChg chg="add del mod">
          <ac:chgData name="Sam Domeier" userId="155abacd3a2e82ce" providerId="LiveId" clId="{EED22A3D-D45A-40B0-9C34-C317D8608D15}" dt="2021-03-12T21:44:31.884" v="5336" actId="20577"/>
          <ac:spMkLst>
            <pc:docMk/>
            <pc:sldMk cId="2722506696" sldId="264"/>
            <ac:spMk id="16" creationId="{B5BD30ED-783F-4985-A8A2-C62840112846}"/>
          </ac:spMkLst>
        </pc:spChg>
        <pc:spChg chg="add del mod">
          <ac:chgData name="Sam Domeier" userId="155abacd3a2e82ce" providerId="LiveId" clId="{EED22A3D-D45A-40B0-9C34-C317D8608D15}" dt="2021-03-12T21:44:24.253" v="5318"/>
          <ac:spMkLst>
            <pc:docMk/>
            <pc:sldMk cId="2722506696" sldId="264"/>
            <ac:spMk id="17" creationId="{8A42ABF1-389C-4106-A183-F856101F3021}"/>
          </ac:spMkLst>
        </pc:spChg>
        <pc:picChg chg="add mod">
          <ac:chgData name="Sam Domeier" userId="155abacd3a2e82ce" providerId="LiveId" clId="{EED22A3D-D45A-40B0-9C34-C317D8608D15}" dt="2021-03-12T21:39:21.350" v="4905" actId="14100"/>
          <ac:picMkLst>
            <pc:docMk/>
            <pc:sldMk cId="2722506696" sldId="264"/>
            <ac:picMk id="8" creationId="{5C0D519A-4009-4B11-B6DE-442389690C9A}"/>
          </ac:picMkLst>
        </pc:picChg>
        <pc:picChg chg="add mod">
          <ac:chgData name="Sam Domeier" userId="155abacd3a2e82ce" providerId="LiveId" clId="{EED22A3D-D45A-40B0-9C34-C317D8608D15}" dt="2021-03-12T21:39:30.918" v="4907" actId="14100"/>
          <ac:picMkLst>
            <pc:docMk/>
            <pc:sldMk cId="2722506696" sldId="264"/>
            <ac:picMk id="11" creationId="{F6C950F2-C432-497E-A054-9406872CA7CD}"/>
          </ac:picMkLst>
        </pc:picChg>
      </pc:sldChg>
      <pc:sldChg chg="del">
        <pc:chgData name="Sam Domeier" userId="155abacd3a2e82ce" providerId="LiveId" clId="{EED22A3D-D45A-40B0-9C34-C317D8608D15}" dt="2021-03-12T20:14:57.168" v="0" actId="47"/>
        <pc:sldMkLst>
          <pc:docMk/>
          <pc:sldMk cId="4292843537" sldId="264"/>
        </pc:sldMkLst>
      </pc:sldChg>
      <pc:sldChg chg="addSp delSp modSp add mod">
        <pc:chgData name="Sam Domeier" userId="155abacd3a2e82ce" providerId="LiveId" clId="{EED22A3D-D45A-40B0-9C34-C317D8608D15}" dt="2021-03-12T21:48:59.925" v="5588" actId="20577"/>
        <pc:sldMkLst>
          <pc:docMk/>
          <pc:sldMk cId="2410178738" sldId="265"/>
        </pc:sldMkLst>
        <pc:spChg chg="mod">
          <ac:chgData name="Sam Domeier" userId="155abacd3a2e82ce" providerId="LiveId" clId="{EED22A3D-D45A-40B0-9C34-C317D8608D15}" dt="2021-03-12T21:48:59.925" v="5588" actId="20577"/>
          <ac:spMkLst>
            <pc:docMk/>
            <pc:sldMk cId="2410178738" sldId="265"/>
            <ac:spMk id="2" creationId="{8B162BD9-736E-46A4-8E76-2A46E91AA760}"/>
          </ac:spMkLst>
        </pc:spChg>
        <pc:spChg chg="add del">
          <ac:chgData name="Sam Domeier" userId="155abacd3a2e82ce" providerId="LiveId" clId="{EED22A3D-D45A-40B0-9C34-C317D8608D15}" dt="2021-03-12T21:45:20.063" v="5341" actId="478"/>
          <ac:spMkLst>
            <pc:docMk/>
            <pc:sldMk cId="2410178738" sldId="265"/>
            <ac:spMk id="3" creationId="{E32A0034-F524-4DD4-A7A5-19B7B626922D}"/>
          </ac:spMkLst>
        </pc:spChg>
        <pc:spChg chg="add del mod">
          <ac:chgData name="Sam Domeier" userId="155abacd3a2e82ce" providerId="LiveId" clId="{EED22A3D-D45A-40B0-9C34-C317D8608D15}" dt="2021-03-12T21:45:06.200" v="5340"/>
          <ac:spMkLst>
            <pc:docMk/>
            <pc:sldMk cId="2410178738" sldId="265"/>
            <ac:spMk id="6" creationId="{A4A0F9F8-0DA3-42AB-ABDB-A6179231A625}"/>
          </ac:spMkLst>
        </pc:spChg>
        <pc:spChg chg="add del mod">
          <ac:chgData name="Sam Domeier" userId="155abacd3a2e82ce" providerId="LiveId" clId="{EED22A3D-D45A-40B0-9C34-C317D8608D15}" dt="2021-03-12T21:45:06.200" v="5340"/>
          <ac:spMkLst>
            <pc:docMk/>
            <pc:sldMk cId="2410178738" sldId="265"/>
            <ac:spMk id="8" creationId="{816EC409-2C99-4668-ACF7-3A5DC7B2B3BA}"/>
          </ac:spMkLst>
        </pc:spChg>
        <pc:spChg chg="add del mod">
          <ac:chgData name="Sam Domeier" userId="155abacd3a2e82ce" providerId="LiveId" clId="{EED22A3D-D45A-40B0-9C34-C317D8608D15}" dt="2021-03-12T21:45:06.200" v="5340"/>
          <ac:spMkLst>
            <pc:docMk/>
            <pc:sldMk cId="2410178738" sldId="265"/>
            <ac:spMk id="9" creationId="{BE3A02A6-47CF-4101-A092-479E267847AD}"/>
          </ac:spMkLst>
        </pc:spChg>
        <pc:spChg chg="add del mod">
          <ac:chgData name="Sam Domeier" userId="155abacd3a2e82ce" providerId="LiveId" clId="{EED22A3D-D45A-40B0-9C34-C317D8608D15}" dt="2021-03-12T21:45:06.200" v="5340"/>
          <ac:spMkLst>
            <pc:docMk/>
            <pc:sldMk cId="2410178738" sldId="265"/>
            <ac:spMk id="10" creationId="{977A3474-AC57-43C8-B627-3C10E837B755}"/>
          </ac:spMkLst>
        </pc:spChg>
        <pc:spChg chg="add del mod">
          <ac:chgData name="Sam Domeier" userId="155abacd3a2e82ce" providerId="LiveId" clId="{EED22A3D-D45A-40B0-9C34-C317D8608D15}" dt="2021-03-12T21:45:06.200" v="5340"/>
          <ac:spMkLst>
            <pc:docMk/>
            <pc:sldMk cId="2410178738" sldId="265"/>
            <ac:spMk id="11" creationId="{580FCC41-6F60-43B5-BFC5-90E2FB255B7E}"/>
          </ac:spMkLst>
        </pc:spChg>
        <pc:spChg chg="add del mod">
          <ac:chgData name="Sam Domeier" userId="155abacd3a2e82ce" providerId="LiveId" clId="{EED22A3D-D45A-40B0-9C34-C317D8608D15}" dt="2021-03-12T21:45:06.200" v="5340"/>
          <ac:spMkLst>
            <pc:docMk/>
            <pc:sldMk cId="2410178738" sldId="265"/>
            <ac:spMk id="12" creationId="{9CF478E7-76FC-4728-BF8B-E5D87A91DD44}"/>
          </ac:spMkLst>
        </pc:spChg>
        <pc:spChg chg="add del mod">
          <ac:chgData name="Sam Domeier" userId="155abacd3a2e82ce" providerId="LiveId" clId="{EED22A3D-D45A-40B0-9C34-C317D8608D15}" dt="2021-03-12T21:45:22.411" v="5343"/>
          <ac:spMkLst>
            <pc:docMk/>
            <pc:sldMk cId="2410178738" sldId="265"/>
            <ac:spMk id="14" creationId="{A213B0C9-9DB0-4061-A3EB-106DF7236FB1}"/>
          </ac:spMkLst>
        </pc:spChg>
        <pc:spChg chg="add del mod">
          <ac:chgData name="Sam Domeier" userId="155abacd3a2e82ce" providerId="LiveId" clId="{EED22A3D-D45A-40B0-9C34-C317D8608D15}" dt="2021-03-12T21:45:22.411" v="5343"/>
          <ac:spMkLst>
            <pc:docMk/>
            <pc:sldMk cId="2410178738" sldId="265"/>
            <ac:spMk id="16" creationId="{28225438-0D52-4463-AE4D-EB9993311A9F}"/>
          </ac:spMkLst>
        </pc:spChg>
        <pc:spChg chg="add del mod">
          <ac:chgData name="Sam Domeier" userId="155abacd3a2e82ce" providerId="LiveId" clId="{EED22A3D-D45A-40B0-9C34-C317D8608D15}" dt="2021-03-12T21:45:22.411" v="5343"/>
          <ac:spMkLst>
            <pc:docMk/>
            <pc:sldMk cId="2410178738" sldId="265"/>
            <ac:spMk id="17" creationId="{54788CD5-18FD-438B-AA68-2D158B7C8A2D}"/>
          </ac:spMkLst>
        </pc:spChg>
        <pc:spChg chg="add del mod">
          <ac:chgData name="Sam Domeier" userId="155abacd3a2e82ce" providerId="LiveId" clId="{EED22A3D-D45A-40B0-9C34-C317D8608D15}" dt="2021-03-12T21:45:26.009" v="5345"/>
          <ac:spMkLst>
            <pc:docMk/>
            <pc:sldMk cId="2410178738" sldId="265"/>
            <ac:spMk id="19" creationId="{EE6E03D4-DF9E-4739-9EDA-CF00B90F66DE}"/>
          </ac:spMkLst>
        </pc:spChg>
        <pc:spChg chg="add del mod">
          <ac:chgData name="Sam Domeier" userId="155abacd3a2e82ce" providerId="LiveId" clId="{EED22A3D-D45A-40B0-9C34-C317D8608D15}" dt="2021-03-12T21:45:26.009" v="5345"/>
          <ac:spMkLst>
            <pc:docMk/>
            <pc:sldMk cId="2410178738" sldId="265"/>
            <ac:spMk id="21" creationId="{B2533C24-A280-4C14-90EC-CC31A761AD91}"/>
          </ac:spMkLst>
        </pc:spChg>
        <pc:spChg chg="add del mod">
          <ac:chgData name="Sam Domeier" userId="155abacd3a2e82ce" providerId="LiveId" clId="{EED22A3D-D45A-40B0-9C34-C317D8608D15}" dt="2021-03-12T21:45:26.009" v="5345"/>
          <ac:spMkLst>
            <pc:docMk/>
            <pc:sldMk cId="2410178738" sldId="265"/>
            <ac:spMk id="22" creationId="{213B32DF-FF26-4181-BE46-949CC02FC74F}"/>
          </ac:spMkLst>
        </pc:spChg>
        <pc:spChg chg="add del mod">
          <ac:chgData name="Sam Domeier" userId="155abacd3a2e82ce" providerId="LiveId" clId="{EED22A3D-D45A-40B0-9C34-C317D8608D15}" dt="2021-03-12T21:45:57.936" v="5351"/>
          <ac:spMkLst>
            <pc:docMk/>
            <pc:sldMk cId="2410178738" sldId="265"/>
            <ac:spMk id="24" creationId="{7B5AB74F-7898-453C-9BA2-E1C9C7DFE19F}"/>
          </ac:spMkLst>
        </pc:spChg>
        <pc:spChg chg="add del mod">
          <ac:chgData name="Sam Domeier" userId="155abacd3a2e82ce" providerId="LiveId" clId="{EED22A3D-D45A-40B0-9C34-C317D8608D15}" dt="2021-03-12T21:45:57.936" v="5351"/>
          <ac:spMkLst>
            <pc:docMk/>
            <pc:sldMk cId="2410178738" sldId="265"/>
            <ac:spMk id="26" creationId="{37230C1A-3657-4E47-A9BA-1597C74160E8}"/>
          </ac:spMkLst>
        </pc:spChg>
        <pc:spChg chg="add del mod">
          <ac:chgData name="Sam Domeier" userId="155abacd3a2e82ce" providerId="LiveId" clId="{EED22A3D-D45A-40B0-9C34-C317D8608D15}" dt="2021-03-12T21:45:57.936" v="5351"/>
          <ac:spMkLst>
            <pc:docMk/>
            <pc:sldMk cId="2410178738" sldId="265"/>
            <ac:spMk id="27" creationId="{31A7CC17-6C7B-4177-BBFD-33DC94EED2C2}"/>
          </ac:spMkLst>
        </pc:spChg>
        <pc:spChg chg="add mod">
          <ac:chgData name="Sam Domeier" userId="155abacd3a2e82ce" providerId="LiveId" clId="{EED22A3D-D45A-40B0-9C34-C317D8608D15}" dt="2021-03-12T21:48:25.331" v="5581" actId="15"/>
          <ac:spMkLst>
            <pc:docMk/>
            <pc:sldMk cId="2410178738" sldId="265"/>
            <ac:spMk id="29" creationId="{FD366B87-70EF-4452-B2D1-2F8C494BB2AF}"/>
          </ac:spMkLst>
        </pc:spChg>
        <pc:picChg chg="add del mod">
          <ac:chgData name="Sam Domeier" userId="155abacd3a2e82ce" providerId="LiveId" clId="{EED22A3D-D45A-40B0-9C34-C317D8608D15}" dt="2021-03-12T21:45:22.411" v="5343"/>
          <ac:picMkLst>
            <pc:docMk/>
            <pc:sldMk cId="2410178738" sldId="265"/>
            <ac:picMk id="13" creationId="{173B1823-54E0-49C5-861F-47E713366B96}"/>
          </ac:picMkLst>
        </pc:picChg>
        <pc:picChg chg="add del mod">
          <ac:chgData name="Sam Domeier" userId="155abacd3a2e82ce" providerId="LiveId" clId="{EED22A3D-D45A-40B0-9C34-C317D8608D15}" dt="2021-03-12T21:45:22.411" v="5343"/>
          <ac:picMkLst>
            <pc:docMk/>
            <pc:sldMk cId="2410178738" sldId="265"/>
            <ac:picMk id="15" creationId="{D9BED401-3835-4DAC-B8B5-4052DB228327}"/>
          </ac:picMkLst>
        </pc:picChg>
        <pc:picChg chg="add del mod">
          <ac:chgData name="Sam Domeier" userId="155abacd3a2e82ce" providerId="LiveId" clId="{EED22A3D-D45A-40B0-9C34-C317D8608D15}" dt="2021-03-12T21:45:26.009" v="5345"/>
          <ac:picMkLst>
            <pc:docMk/>
            <pc:sldMk cId="2410178738" sldId="265"/>
            <ac:picMk id="18" creationId="{7A9AC48F-24E7-47B6-A88C-2F55117360A4}"/>
          </ac:picMkLst>
        </pc:picChg>
        <pc:picChg chg="add del mod">
          <ac:chgData name="Sam Domeier" userId="155abacd3a2e82ce" providerId="LiveId" clId="{EED22A3D-D45A-40B0-9C34-C317D8608D15}" dt="2021-03-12T21:45:26.009" v="5345"/>
          <ac:picMkLst>
            <pc:docMk/>
            <pc:sldMk cId="2410178738" sldId="265"/>
            <ac:picMk id="20" creationId="{150D65E0-D0ED-4604-A6AD-74DD01F01856}"/>
          </ac:picMkLst>
        </pc:picChg>
        <pc:picChg chg="add del mod">
          <ac:chgData name="Sam Domeier" userId="155abacd3a2e82ce" providerId="LiveId" clId="{EED22A3D-D45A-40B0-9C34-C317D8608D15}" dt="2021-03-12T21:45:57.936" v="5351"/>
          <ac:picMkLst>
            <pc:docMk/>
            <pc:sldMk cId="2410178738" sldId="265"/>
            <ac:picMk id="23" creationId="{75D32B20-379B-4F72-B07D-6443EE497EEA}"/>
          </ac:picMkLst>
        </pc:picChg>
        <pc:picChg chg="add del mod">
          <ac:chgData name="Sam Domeier" userId="155abacd3a2e82ce" providerId="LiveId" clId="{EED22A3D-D45A-40B0-9C34-C317D8608D15}" dt="2021-03-12T21:45:57.936" v="5351"/>
          <ac:picMkLst>
            <pc:docMk/>
            <pc:sldMk cId="2410178738" sldId="265"/>
            <ac:picMk id="25" creationId="{D3C65D30-9A28-42FE-9BBE-F00AF3362531}"/>
          </ac:picMkLst>
        </pc:picChg>
        <pc:picChg chg="add mod">
          <ac:chgData name="Sam Domeier" userId="155abacd3a2e82ce" providerId="LiveId" clId="{EED22A3D-D45A-40B0-9C34-C317D8608D15}" dt="2021-03-12T21:48:33.949" v="5582" actId="1076"/>
          <ac:picMkLst>
            <pc:docMk/>
            <pc:sldMk cId="2410178738" sldId="265"/>
            <ac:picMk id="28" creationId="{F69E71CF-308E-4C6E-A91F-1C8F4F39F9AB}"/>
          </ac:picMkLst>
        </pc:picChg>
      </pc:sldChg>
      <pc:sldChg chg="del">
        <pc:chgData name="Sam Domeier" userId="155abacd3a2e82ce" providerId="LiveId" clId="{EED22A3D-D45A-40B0-9C34-C317D8608D15}" dt="2021-03-12T20:14:57.168" v="0" actId="47"/>
        <pc:sldMkLst>
          <pc:docMk/>
          <pc:sldMk cId="4166095811" sldId="265"/>
        </pc:sldMkLst>
      </pc:sldChg>
      <pc:sldChg chg="modSp add mod">
        <pc:chgData name="Sam Domeier" userId="155abacd3a2e82ce" providerId="LiveId" clId="{EED22A3D-D45A-40B0-9C34-C317D8608D15}" dt="2021-03-12T21:53:19.597" v="6488" actId="20577"/>
        <pc:sldMkLst>
          <pc:docMk/>
          <pc:sldMk cId="641540212" sldId="266"/>
        </pc:sldMkLst>
        <pc:spChg chg="mod">
          <ac:chgData name="Sam Domeier" userId="155abacd3a2e82ce" providerId="LiveId" clId="{EED22A3D-D45A-40B0-9C34-C317D8608D15}" dt="2021-03-12T21:49:13.942" v="5609" actId="20577"/>
          <ac:spMkLst>
            <pc:docMk/>
            <pc:sldMk cId="641540212" sldId="266"/>
            <ac:spMk id="2" creationId="{8B162BD9-736E-46A4-8E76-2A46E91AA760}"/>
          </ac:spMkLst>
        </pc:spChg>
        <pc:spChg chg="mod">
          <ac:chgData name="Sam Domeier" userId="155abacd3a2e82ce" providerId="LiveId" clId="{EED22A3D-D45A-40B0-9C34-C317D8608D15}" dt="2021-03-12T21:53:19.597" v="6488" actId="20577"/>
          <ac:spMkLst>
            <pc:docMk/>
            <pc:sldMk cId="641540212" sldId="266"/>
            <ac:spMk id="3" creationId="{E32A0034-F524-4DD4-A7A5-19B7B626922D}"/>
          </ac:spMkLst>
        </pc:spChg>
      </pc:sldChg>
      <pc:sldChg chg="del">
        <pc:chgData name="Sam Domeier" userId="155abacd3a2e82ce" providerId="LiveId" clId="{EED22A3D-D45A-40B0-9C34-C317D8608D15}" dt="2021-03-12T20:14:57.168" v="0" actId="47"/>
        <pc:sldMkLst>
          <pc:docMk/>
          <pc:sldMk cId="827961660" sldId="266"/>
        </pc:sldMkLst>
      </pc:sldChg>
      <pc:sldChg chg="del">
        <pc:chgData name="Sam Domeier" userId="155abacd3a2e82ce" providerId="LiveId" clId="{EED22A3D-D45A-40B0-9C34-C317D8608D15}" dt="2021-03-12T20:14:57.168" v="0" actId="47"/>
        <pc:sldMkLst>
          <pc:docMk/>
          <pc:sldMk cId="1781820224" sldId="267"/>
        </pc:sldMkLst>
      </pc:sldChg>
      <pc:sldChg chg="add del">
        <pc:chgData name="Sam Domeier" userId="155abacd3a2e82ce" providerId="LiveId" clId="{EED22A3D-D45A-40B0-9C34-C317D8608D15}" dt="2021-03-12T21:53:27.137" v="6489" actId="47"/>
        <pc:sldMkLst>
          <pc:docMk/>
          <pc:sldMk cId="1901243135" sldId="267"/>
        </pc:sldMkLst>
      </pc:sldChg>
      <pc:sldChg chg="addSp delSp modSp add mod">
        <pc:chgData name="Sam Domeier" userId="155abacd3a2e82ce" providerId="LiveId" clId="{EED22A3D-D45A-40B0-9C34-C317D8608D15}" dt="2021-03-12T21:59:10.957" v="6726" actId="1076"/>
        <pc:sldMkLst>
          <pc:docMk/>
          <pc:sldMk cId="1908071467" sldId="267"/>
        </pc:sldMkLst>
        <pc:spChg chg="mod ord">
          <ac:chgData name="Sam Domeier" userId="155abacd3a2e82ce" providerId="LiveId" clId="{EED22A3D-D45A-40B0-9C34-C317D8608D15}" dt="2021-03-12T21:59:00.993" v="6724" actId="207"/>
          <ac:spMkLst>
            <pc:docMk/>
            <pc:sldMk cId="1908071467" sldId="267"/>
            <ac:spMk id="2" creationId="{8B162BD9-736E-46A4-8E76-2A46E91AA760}"/>
          </ac:spMkLst>
        </pc:spChg>
        <pc:spChg chg="del">
          <ac:chgData name="Sam Domeier" userId="155abacd3a2e82ce" providerId="LiveId" clId="{EED22A3D-D45A-40B0-9C34-C317D8608D15}" dt="2021-03-12T21:58:01.733" v="6696" actId="478"/>
          <ac:spMkLst>
            <pc:docMk/>
            <pc:sldMk cId="1908071467" sldId="267"/>
            <ac:spMk id="3" creationId="{E32A0034-F524-4DD4-A7A5-19B7B626922D}"/>
          </ac:spMkLst>
        </pc:spChg>
        <pc:spChg chg="add del mod">
          <ac:chgData name="Sam Domeier" userId="155abacd3a2e82ce" providerId="LiveId" clId="{EED22A3D-D45A-40B0-9C34-C317D8608D15}" dt="2021-03-12T21:58:27.670" v="6712"/>
          <ac:spMkLst>
            <pc:docMk/>
            <pc:sldMk cId="1908071467" sldId="267"/>
            <ac:spMk id="6" creationId="{B3EA05BB-3501-4B54-9AB9-7840983DEE88}"/>
          </ac:spMkLst>
        </pc:spChg>
        <pc:picChg chg="add del mod">
          <ac:chgData name="Sam Domeier" userId="155abacd3a2e82ce" providerId="LiveId" clId="{EED22A3D-D45A-40B0-9C34-C317D8608D15}" dt="2021-03-12T21:58:29.849" v="6713" actId="478"/>
          <ac:picMkLst>
            <pc:docMk/>
            <pc:sldMk cId="1908071467" sldId="267"/>
            <ac:picMk id="8" creationId="{6E8D31DE-6662-4678-99B4-A495F2E604CC}"/>
          </ac:picMkLst>
        </pc:picChg>
        <pc:picChg chg="add mod">
          <ac:chgData name="Sam Domeier" userId="155abacd3a2e82ce" providerId="LiveId" clId="{EED22A3D-D45A-40B0-9C34-C317D8608D15}" dt="2021-03-12T21:59:10.957" v="6726" actId="1076"/>
          <ac:picMkLst>
            <pc:docMk/>
            <pc:sldMk cId="1908071467" sldId="267"/>
            <ac:picMk id="9" creationId="{C20B8FFC-764C-4580-BEE3-418AF52E15F6}"/>
          </ac:picMkLst>
        </pc:picChg>
      </pc:sldChg>
      <pc:sldChg chg="new del">
        <pc:chgData name="Sam Domeier" userId="155abacd3a2e82ce" providerId="LiveId" clId="{EED22A3D-D45A-40B0-9C34-C317D8608D15}" dt="2021-03-12T21:57:48.705" v="6694" actId="47"/>
        <pc:sldMkLst>
          <pc:docMk/>
          <pc:sldMk cId="2913243412" sldId="267"/>
        </pc:sldMkLst>
      </pc:sldChg>
      <pc:sldChg chg="del">
        <pc:chgData name="Sam Domeier" userId="155abacd3a2e82ce" providerId="LiveId" clId="{EED22A3D-D45A-40B0-9C34-C317D8608D15}" dt="2021-03-12T20:14:57.168" v="0" actId="47"/>
        <pc:sldMkLst>
          <pc:docMk/>
          <pc:sldMk cId="4275927704" sldId="268"/>
        </pc:sldMkLst>
      </pc:sldChg>
      <pc:sldMasterChg chg="setBg modSldLayout">
        <pc:chgData name="Sam Domeier" userId="155abacd3a2e82ce" providerId="LiveId" clId="{EED22A3D-D45A-40B0-9C34-C317D8608D15}" dt="2021-03-12T20:19:03.373" v="128"/>
        <pc:sldMasterMkLst>
          <pc:docMk/>
          <pc:sldMasterMk cId="2329000182" sldId="2147483744"/>
        </pc:sldMasterMkLst>
        <pc:sldLayoutChg chg="setBg">
          <pc:chgData name="Sam Domeier" userId="155abacd3a2e82ce" providerId="LiveId" clId="{EED22A3D-D45A-40B0-9C34-C317D8608D15}" dt="2021-03-12T20:19:03.373" v="128"/>
          <pc:sldLayoutMkLst>
            <pc:docMk/>
            <pc:sldMasterMk cId="2329000182" sldId="2147483744"/>
            <pc:sldLayoutMk cId="4042720450" sldId="2147483745"/>
          </pc:sldLayoutMkLst>
        </pc:sldLayoutChg>
        <pc:sldLayoutChg chg="setBg">
          <pc:chgData name="Sam Domeier" userId="155abacd3a2e82ce" providerId="LiveId" clId="{EED22A3D-D45A-40B0-9C34-C317D8608D15}" dt="2021-03-12T20:19:03.373" v="128"/>
          <pc:sldLayoutMkLst>
            <pc:docMk/>
            <pc:sldMasterMk cId="2329000182" sldId="2147483744"/>
            <pc:sldLayoutMk cId="3025990511" sldId="2147483746"/>
          </pc:sldLayoutMkLst>
        </pc:sldLayoutChg>
        <pc:sldLayoutChg chg="setBg">
          <pc:chgData name="Sam Domeier" userId="155abacd3a2e82ce" providerId="LiveId" clId="{EED22A3D-D45A-40B0-9C34-C317D8608D15}" dt="2021-03-12T20:19:03.373" v="128"/>
          <pc:sldLayoutMkLst>
            <pc:docMk/>
            <pc:sldMasterMk cId="2329000182" sldId="2147483744"/>
            <pc:sldLayoutMk cId="160342954" sldId="2147483747"/>
          </pc:sldLayoutMkLst>
        </pc:sldLayoutChg>
        <pc:sldLayoutChg chg="setBg">
          <pc:chgData name="Sam Domeier" userId="155abacd3a2e82ce" providerId="LiveId" clId="{EED22A3D-D45A-40B0-9C34-C317D8608D15}" dt="2021-03-12T20:19:03.373" v="128"/>
          <pc:sldLayoutMkLst>
            <pc:docMk/>
            <pc:sldMasterMk cId="2329000182" sldId="2147483744"/>
            <pc:sldLayoutMk cId="2119226383" sldId="2147483748"/>
          </pc:sldLayoutMkLst>
        </pc:sldLayoutChg>
        <pc:sldLayoutChg chg="setBg">
          <pc:chgData name="Sam Domeier" userId="155abacd3a2e82ce" providerId="LiveId" clId="{EED22A3D-D45A-40B0-9C34-C317D8608D15}" dt="2021-03-12T20:19:03.373" v="128"/>
          <pc:sldLayoutMkLst>
            <pc:docMk/>
            <pc:sldMasterMk cId="2329000182" sldId="2147483744"/>
            <pc:sldLayoutMk cId="1351972035" sldId="2147483749"/>
          </pc:sldLayoutMkLst>
        </pc:sldLayoutChg>
        <pc:sldLayoutChg chg="setBg">
          <pc:chgData name="Sam Domeier" userId="155abacd3a2e82ce" providerId="LiveId" clId="{EED22A3D-D45A-40B0-9C34-C317D8608D15}" dt="2021-03-12T20:19:03.373" v="128"/>
          <pc:sldLayoutMkLst>
            <pc:docMk/>
            <pc:sldMasterMk cId="2329000182" sldId="2147483744"/>
            <pc:sldLayoutMk cId="2252898264" sldId="2147483750"/>
          </pc:sldLayoutMkLst>
        </pc:sldLayoutChg>
        <pc:sldLayoutChg chg="setBg">
          <pc:chgData name="Sam Domeier" userId="155abacd3a2e82ce" providerId="LiveId" clId="{EED22A3D-D45A-40B0-9C34-C317D8608D15}" dt="2021-03-12T20:19:03.373" v="128"/>
          <pc:sldLayoutMkLst>
            <pc:docMk/>
            <pc:sldMasterMk cId="2329000182" sldId="2147483744"/>
            <pc:sldLayoutMk cId="1111999692" sldId="2147483751"/>
          </pc:sldLayoutMkLst>
        </pc:sldLayoutChg>
        <pc:sldLayoutChg chg="setBg">
          <pc:chgData name="Sam Domeier" userId="155abacd3a2e82ce" providerId="LiveId" clId="{EED22A3D-D45A-40B0-9C34-C317D8608D15}" dt="2021-03-12T20:19:03.373" v="128"/>
          <pc:sldLayoutMkLst>
            <pc:docMk/>
            <pc:sldMasterMk cId="2329000182" sldId="2147483744"/>
            <pc:sldLayoutMk cId="3658393516" sldId="2147483752"/>
          </pc:sldLayoutMkLst>
        </pc:sldLayoutChg>
        <pc:sldLayoutChg chg="setBg">
          <pc:chgData name="Sam Domeier" userId="155abacd3a2e82ce" providerId="LiveId" clId="{EED22A3D-D45A-40B0-9C34-C317D8608D15}" dt="2021-03-12T20:19:03.373" v="128"/>
          <pc:sldLayoutMkLst>
            <pc:docMk/>
            <pc:sldMasterMk cId="2329000182" sldId="2147483744"/>
            <pc:sldLayoutMk cId="3253945405" sldId="2147483753"/>
          </pc:sldLayoutMkLst>
        </pc:sldLayoutChg>
        <pc:sldLayoutChg chg="setBg">
          <pc:chgData name="Sam Domeier" userId="155abacd3a2e82ce" providerId="LiveId" clId="{EED22A3D-D45A-40B0-9C34-C317D8608D15}" dt="2021-03-12T20:19:03.373" v="128"/>
          <pc:sldLayoutMkLst>
            <pc:docMk/>
            <pc:sldMasterMk cId="2329000182" sldId="2147483744"/>
            <pc:sldLayoutMk cId="3136097065" sldId="2147483754"/>
          </pc:sldLayoutMkLst>
        </pc:sldLayoutChg>
        <pc:sldLayoutChg chg="setBg">
          <pc:chgData name="Sam Domeier" userId="155abacd3a2e82ce" providerId="LiveId" clId="{EED22A3D-D45A-40B0-9C34-C317D8608D15}" dt="2021-03-12T20:19:03.373" v="128"/>
          <pc:sldLayoutMkLst>
            <pc:docMk/>
            <pc:sldMasterMk cId="2329000182" sldId="2147483744"/>
            <pc:sldLayoutMk cId="3841187423" sldId="2147483755"/>
          </pc:sldLayoutMkLst>
        </pc:sldLayoutChg>
      </pc:sldMasterChg>
    </pc:docChg>
  </pc:docChgLst>
  <pc:docChgLst>
    <pc:chgData name="Sam Domeier" userId="155abacd3a2e82ce" providerId="LiveId" clId="{52D49773-3330-45B1-8C15-3BDBA551940F}"/>
    <pc:docChg chg="undo custSel addSld modSld modMainMaster">
      <pc:chgData name="Sam Domeier" userId="155abacd3a2e82ce" providerId="LiveId" clId="{52D49773-3330-45B1-8C15-3BDBA551940F}" dt="2021-03-12T20:12:06.070" v="8357" actId="20577"/>
      <pc:docMkLst>
        <pc:docMk/>
      </pc:docMkLst>
      <pc:sldChg chg="addSp modSp mod setBg">
        <pc:chgData name="Sam Domeier" userId="155abacd3a2e82ce" providerId="LiveId" clId="{52D49773-3330-45B1-8C15-3BDBA551940F}" dt="2021-03-12T17:28:32.526" v="754" actId="1076"/>
        <pc:sldMkLst>
          <pc:docMk/>
          <pc:sldMk cId="4290329499" sldId="256"/>
        </pc:sldMkLst>
        <pc:spChg chg="mod">
          <ac:chgData name="Sam Domeier" userId="155abacd3a2e82ce" providerId="LiveId" clId="{52D49773-3330-45B1-8C15-3BDBA551940F}" dt="2021-03-12T17:27:00.854" v="737" actId="403"/>
          <ac:spMkLst>
            <pc:docMk/>
            <pc:sldMk cId="4290329499" sldId="256"/>
            <ac:spMk id="2" creationId="{5B1BFDE3-E55E-4926-B5E7-A7A8F02B600C}"/>
          </ac:spMkLst>
        </pc:spChg>
        <pc:spChg chg="mod">
          <ac:chgData name="Sam Domeier" userId="155abacd3a2e82ce" providerId="LiveId" clId="{52D49773-3330-45B1-8C15-3BDBA551940F}" dt="2021-03-12T17:17:35.604" v="105" actId="2711"/>
          <ac:spMkLst>
            <pc:docMk/>
            <pc:sldMk cId="4290329499" sldId="256"/>
            <ac:spMk id="3" creationId="{18B0F7F2-BE23-48DF-B7B7-E58F78A3C6FC}"/>
          </ac:spMkLst>
        </pc:spChg>
        <pc:cxnChg chg="mod">
          <ac:chgData name="Sam Domeier" userId="155abacd3a2e82ce" providerId="LiveId" clId="{52D49773-3330-45B1-8C15-3BDBA551940F}" dt="2021-03-12T17:28:30.856" v="753" actId="1076"/>
          <ac:cxnSpMkLst>
            <pc:docMk/>
            <pc:sldMk cId="4290329499" sldId="256"/>
            <ac:cxnSpMk id="7" creationId="{A882365A-7DC1-40EB-922A-DA97C0537037}"/>
          </ac:cxnSpMkLst>
        </pc:cxnChg>
        <pc:cxnChg chg="add mod">
          <ac:chgData name="Sam Domeier" userId="155abacd3a2e82ce" providerId="LiveId" clId="{52D49773-3330-45B1-8C15-3BDBA551940F}" dt="2021-03-12T17:28:32.526" v="754" actId="1076"/>
          <ac:cxnSpMkLst>
            <pc:docMk/>
            <pc:sldMk cId="4290329499" sldId="256"/>
            <ac:cxnSpMk id="19" creationId="{BEEBD485-11E4-45BA-AA59-A0FDEB317720}"/>
          </ac:cxnSpMkLst>
        </pc:cxnChg>
      </pc:sldChg>
      <pc:sldChg chg="addSp delSp modSp mod">
        <pc:chgData name="Sam Domeier" userId="155abacd3a2e82ce" providerId="LiveId" clId="{52D49773-3330-45B1-8C15-3BDBA551940F}" dt="2021-03-12T18:44:07.510" v="845" actId="207"/>
        <pc:sldMkLst>
          <pc:docMk/>
          <pc:sldMk cId="2435557583" sldId="257"/>
        </pc:sldMkLst>
        <pc:spChg chg="mod">
          <ac:chgData name="Sam Domeier" userId="155abacd3a2e82ce" providerId="LiveId" clId="{52D49773-3330-45B1-8C15-3BDBA551940F}" dt="2021-03-12T17:27:07.292" v="739" actId="255"/>
          <ac:spMkLst>
            <pc:docMk/>
            <pc:sldMk cId="2435557583" sldId="257"/>
            <ac:spMk id="2" creationId="{14D7F815-5759-47F9-9869-6369B4CA43E0}"/>
          </ac:spMkLst>
        </pc:spChg>
        <pc:spChg chg="mod">
          <ac:chgData name="Sam Domeier" userId="155abacd3a2e82ce" providerId="LiveId" clId="{52D49773-3330-45B1-8C15-3BDBA551940F}" dt="2021-03-12T18:44:07.510" v="845" actId="207"/>
          <ac:spMkLst>
            <pc:docMk/>
            <pc:sldMk cId="2435557583" sldId="257"/>
            <ac:spMk id="3" creationId="{82B2897E-E6AE-422C-9ACD-46565D3C578F}"/>
          </ac:spMkLst>
        </pc:spChg>
        <pc:cxnChg chg="del">
          <ac:chgData name="Sam Domeier" userId="155abacd3a2e82ce" providerId="LiveId" clId="{52D49773-3330-45B1-8C15-3BDBA551940F}" dt="2021-03-12T17:00:36.071" v="61" actId="478"/>
          <ac:cxnSpMkLst>
            <pc:docMk/>
            <pc:sldMk cId="2435557583" sldId="257"/>
            <ac:cxnSpMk id="4" creationId="{60C12E1A-E4CE-4B47-A418-34F1885C5639}"/>
          </ac:cxnSpMkLst>
        </pc:cxnChg>
        <pc:cxnChg chg="add mod">
          <ac:chgData name="Sam Domeier" userId="155abacd3a2e82ce" providerId="LiveId" clId="{52D49773-3330-45B1-8C15-3BDBA551940F}" dt="2021-03-12T17:28:41.336" v="755" actId="1076"/>
          <ac:cxnSpMkLst>
            <pc:docMk/>
            <pc:sldMk cId="2435557583" sldId="257"/>
            <ac:cxnSpMk id="6" creationId="{2A23E1C2-D9D2-4301-8CE2-1B50D6F327D4}"/>
          </ac:cxnSpMkLst>
        </pc:cxnChg>
        <pc:cxnChg chg="add mod">
          <ac:chgData name="Sam Domeier" userId="155abacd3a2e82ce" providerId="LiveId" clId="{52D49773-3330-45B1-8C15-3BDBA551940F}" dt="2021-03-12T17:28:47.178" v="756" actId="1076"/>
          <ac:cxnSpMkLst>
            <pc:docMk/>
            <pc:sldMk cId="2435557583" sldId="257"/>
            <ac:cxnSpMk id="7" creationId="{AF82BC78-AC21-4DD8-9769-DAC4DAB99FA6}"/>
          </ac:cxnSpMkLst>
        </pc:cxnChg>
      </pc:sldChg>
      <pc:sldChg chg="addSp delSp modSp new mod">
        <pc:chgData name="Sam Domeier" userId="155abacd3a2e82ce" providerId="LiveId" clId="{52D49773-3330-45B1-8C15-3BDBA551940F}" dt="2021-03-12T19:06:22.382" v="2708" actId="1076"/>
        <pc:sldMkLst>
          <pc:docMk/>
          <pc:sldMk cId="2791946749" sldId="258"/>
        </pc:sldMkLst>
        <pc:spChg chg="mod">
          <ac:chgData name="Sam Domeier" userId="155abacd3a2e82ce" providerId="LiveId" clId="{52D49773-3330-45B1-8C15-3BDBA551940F}" dt="2021-03-12T17:29:35.905" v="772" actId="20577"/>
          <ac:spMkLst>
            <pc:docMk/>
            <pc:sldMk cId="2791946749" sldId="258"/>
            <ac:spMk id="2" creationId="{8F1AB34B-6DCA-48DF-8C1C-907EBED7EADD}"/>
          </ac:spMkLst>
        </pc:spChg>
        <pc:spChg chg="mod">
          <ac:chgData name="Sam Domeier" userId="155abacd3a2e82ce" providerId="LiveId" clId="{52D49773-3330-45B1-8C15-3BDBA551940F}" dt="2021-03-12T18:59:54.101" v="2063" actId="20577"/>
          <ac:spMkLst>
            <pc:docMk/>
            <pc:sldMk cId="2791946749" sldId="258"/>
            <ac:spMk id="3" creationId="{EC38404B-8F4C-474C-9B42-EA001F19779E}"/>
          </ac:spMkLst>
        </pc:spChg>
        <pc:cxnChg chg="add del mod">
          <ac:chgData name="Sam Domeier" userId="155abacd3a2e82ce" providerId="LiveId" clId="{52D49773-3330-45B1-8C15-3BDBA551940F}" dt="2021-03-12T17:28:04.983" v="748" actId="478"/>
          <ac:cxnSpMkLst>
            <pc:docMk/>
            <pc:sldMk cId="2791946749" sldId="258"/>
            <ac:cxnSpMk id="4" creationId="{963C0538-9AE5-4BC6-A5DB-CE96F7F3D04D}"/>
          </ac:cxnSpMkLst>
        </pc:cxnChg>
        <pc:cxnChg chg="add del mod">
          <ac:chgData name="Sam Domeier" userId="155abacd3a2e82ce" providerId="LiveId" clId="{52D49773-3330-45B1-8C15-3BDBA551940F}" dt="2021-03-12T17:28:05.733" v="749" actId="478"/>
          <ac:cxnSpMkLst>
            <pc:docMk/>
            <pc:sldMk cId="2791946749" sldId="258"/>
            <ac:cxnSpMk id="5" creationId="{B183571D-CDA4-476A-AE03-17D4668C0841}"/>
          </ac:cxnSpMkLst>
        </pc:cxnChg>
        <pc:cxnChg chg="add del mod">
          <ac:chgData name="Sam Domeier" userId="155abacd3a2e82ce" providerId="LiveId" clId="{52D49773-3330-45B1-8C15-3BDBA551940F}" dt="2021-03-12T17:28:54.860" v="757" actId="478"/>
          <ac:cxnSpMkLst>
            <pc:docMk/>
            <pc:sldMk cId="2791946749" sldId="258"/>
            <ac:cxnSpMk id="6" creationId="{34DEB7EA-91C9-4817-9584-1CAA25584E79}"/>
          </ac:cxnSpMkLst>
        </pc:cxnChg>
        <pc:cxnChg chg="add del mod">
          <ac:chgData name="Sam Domeier" userId="155abacd3a2e82ce" providerId="LiveId" clId="{52D49773-3330-45B1-8C15-3BDBA551940F}" dt="2021-03-12T17:28:54.860" v="757" actId="478"/>
          <ac:cxnSpMkLst>
            <pc:docMk/>
            <pc:sldMk cId="2791946749" sldId="258"/>
            <ac:cxnSpMk id="7" creationId="{43AEAAE6-E4D0-43F2-9F85-5A9186903B38}"/>
          </ac:cxnSpMkLst>
        </pc:cxnChg>
        <pc:cxnChg chg="add mod">
          <ac:chgData name="Sam Domeier" userId="155abacd3a2e82ce" providerId="LiveId" clId="{52D49773-3330-45B1-8C15-3BDBA551940F}" dt="2021-03-12T17:28:55.461" v="758"/>
          <ac:cxnSpMkLst>
            <pc:docMk/>
            <pc:sldMk cId="2791946749" sldId="258"/>
            <ac:cxnSpMk id="8" creationId="{A7CD9A17-AA88-4C0D-8E68-B23241880081}"/>
          </ac:cxnSpMkLst>
        </pc:cxnChg>
        <pc:cxnChg chg="add mod">
          <ac:chgData name="Sam Domeier" userId="155abacd3a2e82ce" providerId="LiveId" clId="{52D49773-3330-45B1-8C15-3BDBA551940F}" dt="2021-03-12T19:06:22.382" v="2708" actId="1076"/>
          <ac:cxnSpMkLst>
            <pc:docMk/>
            <pc:sldMk cId="2791946749" sldId="258"/>
            <ac:cxnSpMk id="9" creationId="{0FEB4CB8-348D-4B84-B9FD-4DF9A43C9380}"/>
          </ac:cxnSpMkLst>
        </pc:cxnChg>
      </pc:sldChg>
      <pc:sldChg chg="addSp delSp modSp new mod">
        <pc:chgData name="Sam Domeier" userId="155abacd3a2e82ce" providerId="LiveId" clId="{52D49773-3330-45B1-8C15-3BDBA551940F}" dt="2021-03-12T19:06:24.321" v="2709"/>
        <pc:sldMkLst>
          <pc:docMk/>
          <pc:sldMk cId="3344483658" sldId="259"/>
        </pc:sldMkLst>
        <pc:spChg chg="mod">
          <ac:chgData name="Sam Domeier" userId="155abacd3a2e82ce" providerId="LiveId" clId="{52D49773-3330-45B1-8C15-3BDBA551940F}" dt="2021-03-12T18:53:03.850" v="1627"/>
          <ac:spMkLst>
            <pc:docMk/>
            <pc:sldMk cId="3344483658" sldId="259"/>
            <ac:spMk id="2" creationId="{B815774C-447B-49BE-8B9C-6746355C17E6}"/>
          </ac:spMkLst>
        </pc:spChg>
        <pc:spChg chg="mod">
          <ac:chgData name="Sam Domeier" userId="155abacd3a2e82ce" providerId="LiveId" clId="{52D49773-3330-45B1-8C15-3BDBA551940F}" dt="2021-03-12T19:05:35.554" v="2705" actId="20577"/>
          <ac:spMkLst>
            <pc:docMk/>
            <pc:sldMk cId="3344483658" sldId="259"/>
            <ac:spMk id="3" creationId="{2976F89E-2B65-4C06-9677-2FCACD699696}"/>
          </ac:spMkLst>
        </pc:spChg>
        <pc:picChg chg="add mod">
          <ac:chgData name="Sam Domeier" userId="155abacd3a2e82ce" providerId="LiveId" clId="{52D49773-3330-45B1-8C15-3BDBA551940F}" dt="2021-03-12T19:04:34.639" v="2501" actId="1076"/>
          <ac:picMkLst>
            <pc:docMk/>
            <pc:sldMk cId="3344483658" sldId="259"/>
            <ac:picMk id="7" creationId="{9C038F9D-E3C2-42E5-8237-164BD7A953FF}"/>
          </ac:picMkLst>
        </pc:picChg>
        <pc:cxnChg chg="add mod">
          <ac:chgData name="Sam Domeier" userId="155abacd3a2e82ce" providerId="LiveId" clId="{52D49773-3330-45B1-8C15-3BDBA551940F}" dt="2021-03-12T18:53:09.221" v="1628"/>
          <ac:cxnSpMkLst>
            <pc:docMk/>
            <pc:sldMk cId="3344483658" sldId="259"/>
            <ac:cxnSpMk id="4" creationId="{2F02B04B-1139-4F04-B584-347D3F4D3766}"/>
          </ac:cxnSpMkLst>
        </pc:cxnChg>
        <pc:cxnChg chg="add del mod">
          <ac:chgData name="Sam Domeier" userId="155abacd3a2e82ce" providerId="LiveId" clId="{52D49773-3330-45B1-8C15-3BDBA551940F}" dt="2021-03-12T19:06:16.528" v="2707" actId="478"/>
          <ac:cxnSpMkLst>
            <pc:docMk/>
            <pc:sldMk cId="3344483658" sldId="259"/>
            <ac:cxnSpMk id="5" creationId="{21569B6D-1952-4BD7-BAC3-2FD1019D26BB}"/>
          </ac:cxnSpMkLst>
        </pc:cxnChg>
        <pc:cxnChg chg="add mod">
          <ac:chgData name="Sam Domeier" userId="155abacd3a2e82ce" providerId="LiveId" clId="{52D49773-3330-45B1-8C15-3BDBA551940F}" dt="2021-03-12T19:06:24.321" v="2709"/>
          <ac:cxnSpMkLst>
            <pc:docMk/>
            <pc:sldMk cId="3344483658" sldId="259"/>
            <ac:cxnSpMk id="8" creationId="{C7C06BF9-FCC7-4D57-AFB4-CEE5386D947C}"/>
          </ac:cxnSpMkLst>
        </pc:cxnChg>
      </pc:sldChg>
      <pc:sldChg chg="addSp modSp new mod">
        <pc:chgData name="Sam Domeier" userId="155abacd3a2e82ce" providerId="LiveId" clId="{52D49773-3330-45B1-8C15-3BDBA551940F}" dt="2021-03-12T19:11:56.213" v="3348" actId="207"/>
        <pc:sldMkLst>
          <pc:docMk/>
          <pc:sldMk cId="2970251820" sldId="260"/>
        </pc:sldMkLst>
        <pc:spChg chg="mod">
          <ac:chgData name="Sam Domeier" userId="155abacd3a2e82ce" providerId="LiveId" clId="{52D49773-3330-45B1-8C15-3BDBA551940F}" dt="2021-03-12T19:06:59.972" v="2721" actId="20577"/>
          <ac:spMkLst>
            <pc:docMk/>
            <pc:sldMk cId="2970251820" sldId="260"/>
            <ac:spMk id="2" creationId="{2C6EE046-4BBD-4EFF-B5B2-FC6525FC6CA1}"/>
          </ac:spMkLst>
        </pc:spChg>
        <pc:spChg chg="mod">
          <ac:chgData name="Sam Domeier" userId="155abacd3a2e82ce" providerId="LiveId" clId="{52D49773-3330-45B1-8C15-3BDBA551940F}" dt="2021-03-12T19:11:56.213" v="3348" actId="207"/>
          <ac:spMkLst>
            <pc:docMk/>
            <pc:sldMk cId="2970251820" sldId="260"/>
            <ac:spMk id="3" creationId="{DD892FA0-3165-4727-8D69-A79176A6116B}"/>
          </ac:spMkLst>
        </pc:spChg>
        <pc:cxnChg chg="add mod">
          <ac:chgData name="Sam Domeier" userId="155abacd3a2e82ce" providerId="LiveId" clId="{52D49773-3330-45B1-8C15-3BDBA551940F}" dt="2021-03-12T19:06:48.522" v="2711"/>
          <ac:cxnSpMkLst>
            <pc:docMk/>
            <pc:sldMk cId="2970251820" sldId="260"/>
            <ac:cxnSpMk id="4" creationId="{FD7B0349-B650-476A-BCC4-B01767C69688}"/>
          </ac:cxnSpMkLst>
        </pc:cxnChg>
        <pc:cxnChg chg="add mod">
          <ac:chgData name="Sam Domeier" userId="155abacd3a2e82ce" providerId="LiveId" clId="{52D49773-3330-45B1-8C15-3BDBA551940F}" dt="2021-03-12T19:06:48.522" v="2711"/>
          <ac:cxnSpMkLst>
            <pc:docMk/>
            <pc:sldMk cId="2970251820" sldId="260"/>
            <ac:cxnSpMk id="5" creationId="{15710D15-C544-4A75-8401-5D3C1E96E64D}"/>
          </ac:cxnSpMkLst>
        </pc:cxnChg>
      </pc:sldChg>
      <pc:sldChg chg="addSp delSp modSp new mod">
        <pc:chgData name="Sam Domeier" userId="155abacd3a2e82ce" providerId="LiveId" clId="{52D49773-3330-45B1-8C15-3BDBA551940F}" dt="2021-03-12T19:26:55.318" v="5374"/>
        <pc:sldMkLst>
          <pc:docMk/>
          <pc:sldMk cId="1843811840" sldId="261"/>
        </pc:sldMkLst>
        <pc:spChg chg="mod">
          <ac:chgData name="Sam Domeier" userId="155abacd3a2e82ce" providerId="LiveId" clId="{52D49773-3330-45B1-8C15-3BDBA551940F}" dt="2021-03-12T19:12:45.351" v="3372" actId="20577"/>
          <ac:spMkLst>
            <pc:docMk/>
            <pc:sldMk cId="1843811840" sldId="261"/>
            <ac:spMk id="2" creationId="{DEB113F4-2E7D-4B97-96DB-19692D33234C}"/>
          </ac:spMkLst>
        </pc:spChg>
        <pc:spChg chg="mod">
          <ac:chgData name="Sam Domeier" userId="155abacd3a2e82ce" providerId="LiveId" clId="{52D49773-3330-45B1-8C15-3BDBA551940F}" dt="2021-03-12T19:22:48.433" v="4891" actId="207"/>
          <ac:spMkLst>
            <pc:docMk/>
            <pc:sldMk cId="1843811840" sldId="261"/>
            <ac:spMk id="3" creationId="{82402780-1D67-4FC4-89C9-2900ED736438}"/>
          </ac:spMkLst>
        </pc:spChg>
        <pc:cxnChg chg="add mod">
          <ac:chgData name="Sam Domeier" userId="155abacd3a2e82ce" providerId="LiveId" clId="{52D49773-3330-45B1-8C15-3BDBA551940F}" dt="2021-03-12T19:12:34.166" v="3350"/>
          <ac:cxnSpMkLst>
            <pc:docMk/>
            <pc:sldMk cId="1843811840" sldId="261"/>
            <ac:cxnSpMk id="4" creationId="{CC9B38D6-D000-42E1-B19C-BF709E3DF056}"/>
          </ac:cxnSpMkLst>
        </pc:cxnChg>
        <pc:cxnChg chg="add mod">
          <ac:chgData name="Sam Domeier" userId="155abacd3a2e82ce" providerId="LiveId" clId="{52D49773-3330-45B1-8C15-3BDBA551940F}" dt="2021-03-12T19:21:47.414" v="4841" actId="1076"/>
          <ac:cxnSpMkLst>
            <pc:docMk/>
            <pc:sldMk cId="1843811840" sldId="261"/>
            <ac:cxnSpMk id="5" creationId="{0A783138-3189-48D0-AE91-D6FF6CC234BD}"/>
          </ac:cxnSpMkLst>
        </pc:cxnChg>
        <pc:cxnChg chg="add del mod">
          <ac:chgData name="Sam Domeier" userId="155abacd3a2e82ce" providerId="LiveId" clId="{52D49773-3330-45B1-8C15-3BDBA551940F}" dt="2021-03-12T19:26:55.318" v="5374"/>
          <ac:cxnSpMkLst>
            <pc:docMk/>
            <pc:sldMk cId="1843811840" sldId="261"/>
            <ac:cxnSpMk id="6" creationId="{61B7EA61-7200-4004-BAFB-0411A58E5336}"/>
          </ac:cxnSpMkLst>
        </pc:cxnChg>
      </pc:sldChg>
      <pc:sldChg chg="addSp delSp modSp add mod">
        <pc:chgData name="Sam Domeier" userId="155abacd3a2e82ce" providerId="LiveId" clId="{52D49773-3330-45B1-8C15-3BDBA551940F}" dt="2021-03-12T20:05:47.555" v="8189" actId="207"/>
        <pc:sldMkLst>
          <pc:docMk/>
          <pc:sldMk cId="2896637304" sldId="262"/>
        </pc:sldMkLst>
        <pc:spChg chg="mod">
          <ac:chgData name="Sam Domeier" userId="155abacd3a2e82ce" providerId="LiveId" clId="{52D49773-3330-45B1-8C15-3BDBA551940F}" dt="2021-03-12T19:22:29.347" v="4859" actId="20577"/>
          <ac:spMkLst>
            <pc:docMk/>
            <pc:sldMk cId="2896637304" sldId="262"/>
            <ac:spMk id="2" creationId="{DEB113F4-2E7D-4B97-96DB-19692D33234C}"/>
          </ac:spMkLst>
        </pc:spChg>
        <pc:spChg chg="mod">
          <ac:chgData name="Sam Domeier" userId="155abacd3a2e82ce" providerId="LiveId" clId="{52D49773-3330-45B1-8C15-3BDBA551940F}" dt="2021-03-12T20:05:47.555" v="8189" actId="207"/>
          <ac:spMkLst>
            <pc:docMk/>
            <pc:sldMk cId="2896637304" sldId="262"/>
            <ac:spMk id="3" creationId="{82402780-1D67-4FC4-89C9-2900ED736438}"/>
          </ac:spMkLst>
        </pc:spChg>
        <pc:cxnChg chg="del mod">
          <ac:chgData name="Sam Domeier" userId="155abacd3a2e82ce" providerId="LiveId" clId="{52D49773-3330-45B1-8C15-3BDBA551940F}" dt="2021-03-12T19:30:37.808" v="5717" actId="478"/>
          <ac:cxnSpMkLst>
            <pc:docMk/>
            <pc:sldMk cId="2896637304" sldId="262"/>
            <ac:cxnSpMk id="5" creationId="{0A783138-3189-48D0-AE91-D6FF6CC234BD}"/>
          </ac:cxnSpMkLst>
        </pc:cxnChg>
        <pc:cxnChg chg="add mod">
          <ac:chgData name="Sam Domeier" userId="155abacd3a2e82ce" providerId="LiveId" clId="{52D49773-3330-45B1-8C15-3BDBA551940F}" dt="2021-03-12T19:32:09.406" v="5844" actId="1076"/>
          <ac:cxnSpMkLst>
            <pc:docMk/>
            <pc:sldMk cId="2896637304" sldId="262"/>
            <ac:cxnSpMk id="6" creationId="{370D5E76-6676-4E9F-9B90-426539D66633}"/>
          </ac:cxnSpMkLst>
        </pc:cxnChg>
        <pc:cxnChg chg="add del mod">
          <ac:chgData name="Sam Domeier" userId="155abacd3a2e82ce" providerId="LiveId" clId="{52D49773-3330-45B1-8C15-3BDBA551940F}" dt="2021-03-12T19:32:07.024" v="5843"/>
          <ac:cxnSpMkLst>
            <pc:docMk/>
            <pc:sldMk cId="2896637304" sldId="262"/>
            <ac:cxnSpMk id="7" creationId="{DA6962A3-1478-43F3-8B92-3B6400FD2449}"/>
          </ac:cxnSpMkLst>
        </pc:cxnChg>
      </pc:sldChg>
      <pc:sldChg chg="addSp delSp modSp add mod">
        <pc:chgData name="Sam Domeier" userId="155abacd3a2e82ce" providerId="LiveId" clId="{52D49773-3330-45B1-8C15-3BDBA551940F}" dt="2021-03-12T20:05:39.735" v="8188" actId="207"/>
        <pc:sldMkLst>
          <pc:docMk/>
          <pc:sldMk cId="635666173" sldId="263"/>
        </pc:sldMkLst>
        <pc:spChg chg="mod">
          <ac:chgData name="Sam Domeier" userId="155abacd3a2e82ce" providerId="LiveId" clId="{52D49773-3330-45B1-8C15-3BDBA551940F}" dt="2021-03-12T19:32:33.677" v="5851" actId="20577"/>
          <ac:spMkLst>
            <pc:docMk/>
            <pc:sldMk cId="635666173" sldId="263"/>
            <ac:spMk id="2" creationId="{DEB113F4-2E7D-4B97-96DB-19692D33234C}"/>
          </ac:spMkLst>
        </pc:spChg>
        <pc:spChg chg="del mod">
          <ac:chgData name="Sam Domeier" userId="155abacd3a2e82ce" providerId="LiveId" clId="{52D49773-3330-45B1-8C15-3BDBA551940F}" dt="2021-03-12T19:32:50.926" v="5854" actId="931"/>
          <ac:spMkLst>
            <pc:docMk/>
            <pc:sldMk cId="635666173" sldId="263"/>
            <ac:spMk id="3" creationId="{82402780-1D67-4FC4-89C9-2900ED736438}"/>
          </ac:spMkLst>
        </pc:spChg>
        <pc:spChg chg="add mod">
          <ac:chgData name="Sam Domeier" userId="155abacd3a2e82ce" providerId="LiveId" clId="{52D49773-3330-45B1-8C15-3BDBA551940F}" dt="2021-03-12T19:38:23.649" v="6046" actId="14100"/>
          <ac:spMkLst>
            <pc:docMk/>
            <pc:sldMk cId="635666173" sldId="263"/>
            <ac:spMk id="12" creationId="{E271C425-22C0-46B6-863D-5329B1580870}"/>
          </ac:spMkLst>
        </pc:spChg>
        <pc:spChg chg="add del mod ord">
          <ac:chgData name="Sam Domeier" userId="155abacd3a2e82ce" providerId="LiveId" clId="{52D49773-3330-45B1-8C15-3BDBA551940F}" dt="2021-03-12T19:44:17.968" v="6454" actId="478"/>
          <ac:spMkLst>
            <pc:docMk/>
            <pc:sldMk cId="635666173" sldId="263"/>
            <ac:spMk id="13" creationId="{6BE25B13-4B2B-4638-A836-4CDB294C18CE}"/>
          </ac:spMkLst>
        </pc:spChg>
        <pc:spChg chg="add mod">
          <ac:chgData name="Sam Domeier" userId="155abacd3a2e82ce" providerId="LiveId" clId="{52D49773-3330-45B1-8C15-3BDBA551940F}" dt="2021-03-12T19:45:17.573" v="6464" actId="1076"/>
          <ac:spMkLst>
            <pc:docMk/>
            <pc:sldMk cId="635666173" sldId="263"/>
            <ac:spMk id="14" creationId="{A25A95B9-C033-4A19-A3CD-339193B9464E}"/>
          </ac:spMkLst>
        </pc:spChg>
        <pc:spChg chg="add mod">
          <ac:chgData name="Sam Domeier" userId="155abacd3a2e82ce" providerId="LiveId" clId="{52D49773-3330-45B1-8C15-3BDBA551940F}" dt="2021-03-12T19:45:17.573" v="6464" actId="1076"/>
          <ac:spMkLst>
            <pc:docMk/>
            <pc:sldMk cId="635666173" sldId="263"/>
            <ac:spMk id="15" creationId="{A6A0F7B1-0502-496C-84A0-6BD993B73459}"/>
          </ac:spMkLst>
        </pc:spChg>
        <pc:spChg chg="add mod">
          <ac:chgData name="Sam Domeier" userId="155abacd3a2e82ce" providerId="LiveId" clId="{52D49773-3330-45B1-8C15-3BDBA551940F}" dt="2021-03-12T19:45:17.573" v="6464" actId="1076"/>
          <ac:spMkLst>
            <pc:docMk/>
            <pc:sldMk cId="635666173" sldId="263"/>
            <ac:spMk id="16" creationId="{B3949E1C-F191-4B0B-B961-0B9967A0637E}"/>
          </ac:spMkLst>
        </pc:spChg>
        <pc:spChg chg="add mod">
          <ac:chgData name="Sam Domeier" userId="155abacd3a2e82ce" providerId="LiveId" clId="{52D49773-3330-45B1-8C15-3BDBA551940F}" dt="2021-03-12T20:05:39.735" v="8188" actId="207"/>
          <ac:spMkLst>
            <pc:docMk/>
            <pc:sldMk cId="635666173" sldId="263"/>
            <ac:spMk id="17" creationId="{4B16726C-5DE7-40E3-BDB3-E249EC1D027C}"/>
          </ac:spMkLst>
        </pc:spChg>
        <pc:picChg chg="add mod">
          <ac:chgData name="Sam Domeier" userId="155abacd3a2e82ce" providerId="LiveId" clId="{52D49773-3330-45B1-8C15-3BDBA551940F}" dt="2021-03-12T19:45:17.573" v="6464" actId="1076"/>
          <ac:picMkLst>
            <pc:docMk/>
            <pc:sldMk cId="635666173" sldId="263"/>
            <ac:picMk id="7" creationId="{55BA9B40-7834-48CB-A258-C0072B44E4FA}"/>
          </ac:picMkLst>
        </pc:picChg>
        <pc:picChg chg="add mod">
          <ac:chgData name="Sam Domeier" userId="155abacd3a2e82ce" providerId="LiveId" clId="{52D49773-3330-45B1-8C15-3BDBA551940F}" dt="2021-03-12T19:45:17.573" v="6464" actId="1076"/>
          <ac:picMkLst>
            <pc:docMk/>
            <pc:sldMk cId="635666173" sldId="263"/>
            <ac:picMk id="9" creationId="{83CBBDC5-964B-4D39-847C-D6D019072E3C}"/>
          </ac:picMkLst>
        </pc:picChg>
        <pc:picChg chg="add mod">
          <ac:chgData name="Sam Domeier" userId="155abacd3a2e82ce" providerId="LiveId" clId="{52D49773-3330-45B1-8C15-3BDBA551940F}" dt="2021-03-12T19:45:17.573" v="6464" actId="1076"/>
          <ac:picMkLst>
            <pc:docMk/>
            <pc:sldMk cId="635666173" sldId="263"/>
            <ac:picMk id="11" creationId="{A65155AC-2B8E-43FB-91B9-57AFCEAEDC39}"/>
          </ac:picMkLst>
        </pc:picChg>
      </pc:sldChg>
      <pc:sldChg chg="addSp delSp modSp add mod">
        <pc:chgData name="Sam Domeier" userId="155abacd3a2e82ce" providerId="LiveId" clId="{52D49773-3330-45B1-8C15-3BDBA551940F}" dt="2021-03-12T19:45:50.949" v="6466" actId="1076"/>
        <pc:sldMkLst>
          <pc:docMk/>
          <pc:sldMk cId="4292843537" sldId="264"/>
        </pc:sldMkLst>
        <pc:spChg chg="mod">
          <ac:chgData name="Sam Domeier" userId="155abacd3a2e82ce" providerId="LiveId" clId="{52D49773-3330-45B1-8C15-3BDBA551940F}" dt="2021-03-12T19:37:54.217" v="6042"/>
          <ac:spMkLst>
            <pc:docMk/>
            <pc:sldMk cId="4292843537" sldId="264"/>
            <ac:spMk id="2" creationId="{DEB113F4-2E7D-4B97-96DB-19692D33234C}"/>
          </ac:spMkLst>
        </pc:spChg>
        <pc:spChg chg="del">
          <ac:chgData name="Sam Domeier" userId="155abacd3a2e82ce" providerId="LiveId" clId="{52D49773-3330-45B1-8C15-3BDBA551940F}" dt="2021-03-12T19:41:00.480" v="6202" actId="931"/>
          <ac:spMkLst>
            <pc:docMk/>
            <pc:sldMk cId="4292843537" sldId="264"/>
            <ac:spMk id="3" creationId="{82402780-1D67-4FC4-89C9-2900ED736438}"/>
          </ac:spMkLst>
        </pc:spChg>
        <pc:spChg chg="add mod">
          <ac:chgData name="Sam Domeier" userId="155abacd3a2e82ce" providerId="LiveId" clId="{52D49773-3330-45B1-8C15-3BDBA551940F}" dt="2021-03-12T19:42:37.827" v="6430" actId="20577"/>
          <ac:spMkLst>
            <pc:docMk/>
            <pc:sldMk cId="4292843537" sldId="264"/>
            <ac:spMk id="8" creationId="{48BB30EC-BEF6-4A01-91DE-0293B08E0B07}"/>
          </ac:spMkLst>
        </pc:spChg>
        <pc:spChg chg="add del mod ord">
          <ac:chgData name="Sam Domeier" userId="155abacd3a2e82ce" providerId="LiveId" clId="{52D49773-3330-45B1-8C15-3BDBA551940F}" dt="2021-03-12T19:43:18.238" v="6441" actId="478"/>
          <ac:spMkLst>
            <pc:docMk/>
            <pc:sldMk cId="4292843537" sldId="264"/>
            <ac:spMk id="9" creationId="{59FD7A26-7593-4023-A858-DFE9B99DF155}"/>
          </ac:spMkLst>
        </pc:spChg>
        <pc:picChg chg="add mod">
          <ac:chgData name="Sam Domeier" userId="155abacd3a2e82ce" providerId="LiveId" clId="{52D49773-3330-45B1-8C15-3BDBA551940F}" dt="2021-03-12T19:45:29.158" v="6465" actId="1076"/>
          <ac:picMkLst>
            <pc:docMk/>
            <pc:sldMk cId="4292843537" sldId="264"/>
            <ac:picMk id="7" creationId="{A2FBBB17-CBC1-4ABB-A787-1A75EC91557D}"/>
          </ac:picMkLst>
        </pc:picChg>
        <pc:cxnChg chg="mod">
          <ac:chgData name="Sam Domeier" userId="155abacd3a2e82ce" providerId="LiveId" clId="{52D49773-3330-45B1-8C15-3BDBA551940F}" dt="2021-03-12T19:45:50.949" v="6466" actId="1076"/>
          <ac:cxnSpMkLst>
            <pc:docMk/>
            <pc:sldMk cId="4292843537" sldId="264"/>
            <ac:cxnSpMk id="5" creationId="{0A783138-3189-48D0-AE91-D6FF6CC234BD}"/>
          </ac:cxnSpMkLst>
        </pc:cxnChg>
      </pc:sldChg>
      <pc:sldChg chg="addSp modSp new mod">
        <pc:chgData name="Sam Domeier" userId="155abacd3a2e82ce" providerId="LiveId" clId="{52D49773-3330-45B1-8C15-3BDBA551940F}" dt="2021-03-12T20:12:06.070" v="8357" actId="20577"/>
        <pc:sldMkLst>
          <pc:docMk/>
          <pc:sldMk cId="4166095811" sldId="265"/>
        </pc:sldMkLst>
        <pc:spChg chg="mod">
          <ac:chgData name="Sam Domeier" userId="155abacd3a2e82ce" providerId="LiveId" clId="{52D49773-3330-45B1-8C15-3BDBA551940F}" dt="2021-03-12T20:12:06.070" v="8357" actId="20577"/>
          <ac:spMkLst>
            <pc:docMk/>
            <pc:sldMk cId="4166095811" sldId="265"/>
            <ac:spMk id="2" creationId="{D077C384-6C42-4BAA-BCD1-D42D0C47BF18}"/>
          </ac:spMkLst>
        </pc:spChg>
        <pc:spChg chg="mod">
          <ac:chgData name="Sam Domeier" userId="155abacd3a2e82ce" providerId="LiveId" clId="{52D49773-3330-45B1-8C15-3BDBA551940F}" dt="2021-03-12T20:05:21.934" v="8186" actId="207"/>
          <ac:spMkLst>
            <pc:docMk/>
            <pc:sldMk cId="4166095811" sldId="265"/>
            <ac:spMk id="3" creationId="{7DE83440-6CDE-411F-A41C-F26049E006C0}"/>
          </ac:spMkLst>
        </pc:spChg>
        <pc:cxnChg chg="add mod">
          <ac:chgData name="Sam Domeier" userId="155abacd3a2e82ce" providerId="LiveId" clId="{52D49773-3330-45B1-8C15-3BDBA551940F}" dt="2021-03-12T19:46:22.188" v="6468"/>
          <ac:cxnSpMkLst>
            <pc:docMk/>
            <pc:sldMk cId="4166095811" sldId="265"/>
            <ac:cxnSpMk id="4" creationId="{146824E6-55E8-4DF4-9CAB-8C0504A4F0A3}"/>
          </ac:cxnSpMkLst>
        </pc:cxnChg>
        <pc:cxnChg chg="add mod">
          <ac:chgData name="Sam Domeier" userId="155abacd3a2e82ce" providerId="LiveId" clId="{52D49773-3330-45B1-8C15-3BDBA551940F}" dt="2021-03-12T19:57:20.422" v="7566" actId="1076"/>
          <ac:cxnSpMkLst>
            <pc:docMk/>
            <pc:sldMk cId="4166095811" sldId="265"/>
            <ac:cxnSpMk id="5" creationId="{E0144A09-F34D-4042-B28F-0205AE61D216}"/>
          </ac:cxnSpMkLst>
        </pc:cxnChg>
      </pc:sldChg>
      <pc:sldChg chg="addSp modSp new mod">
        <pc:chgData name="Sam Domeier" userId="155abacd3a2e82ce" providerId="LiveId" clId="{52D49773-3330-45B1-8C15-3BDBA551940F}" dt="2021-03-12T20:05:30.090" v="8187" actId="207"/>
        <pc:sldMkLst>
          <pc:docMk/>
          <pc:sldMk cId="827961660" sldId="266"/>
        </pc:sldMkLst>
        <pc:spChg chg="mod">
          <ac:chgData name="Sam Domeier" userId="155abacd3a2e82ce" providerId="LiveId" clId="{52D49773-3330-45B1-8C15-3BDBA551940F}" dt="2021-03-12T19:58:25.247" v="7629" actId="20577"/>
          <ac:spMkLst>
            <pc:docMk/>
            <pc:sldMk cId="827961660" sldId="266"/>
            <ac:spMk id="2" creationId="{6C5E2690-DD71-432A-97F6-B7B99DAF334F}"/>
          </ac:spMkLst>
        </pc:spChg>
        <pc:spChg chg="mod">
          <ac:chgData name="Sam Domeier" userId="155abacd3a2e82ce" providerId="LiveId" clId="{52D49773-3330-45B1-8C15-3BDBA551940F}" dt="2021-03-12T20:05:30.090" v="8187" actId="207"/>
          <ac:spMkLst>
            <pc:docMk/>
            <pc:sldMk cId="827961660" sldId="266"/>
            <ac:spMk id="3" creationId="{E061ABE3-8D6A-427F-8AA8-2892B46C4C88}"/>
          </ac:spMkLst>
        </pc:spChg>
        <pc:cxnChg chg="add mod">
          <ac:chgData name="Sam Domeier" userId="155abacd3a2e82ce" providerId="LiveId" clId="{52D49773-3330-45B1-8C15-3BDBA551940F}" dt="2021-03-12T19:57:15.182" v="7565"/>
          <ac:cxnSpMkLst>
            <pc:docMk/>
            <pc:sldMk cId="827961660" sldId="266"/>
            <ac:cxnSpMk id="4" creationId="{2F9466A3-2644-48BB-BCBE-8309398F64C7}"/>
          </ac:cxnSpMkLst>
        </pc:cxnChg>
        <pc:cxnChg chg="add mod">
          <ac:chgData name="Sam Domeier" userId="155abacd3a2e82ce" providerId="LiveId" clId="{52D49773-3330-45B1-8C15-3BDBA551940F}" dt="2021-03-12T20:00:25.258" v="8041" actId="1076"/>
          <ac:cxnSpMkLst>
            <pc:docMk/>
            <pc:sldMk cId="827961660" sldId="266"/>
            <ac:cxnSpMk id="5" creationId="{C9B45BAE-ED0D-47BB-89BF-2702A6DD8528}"/>
          </ac:cxnSpMkLst>
        </pc:cxnChg>
      </pc:sldChg>
      <pc:sldChg chg="addSp delSp modSp new mod setBg">
        <pc:chgData name="Sam Domeier" userId="155abacd3a2e82ce" providerId="LiveId" clId="{52D49773-3330-45B1-8C15-3BDBA551940F}" dt="2021-03-12T20:04:55.198" v="8185" actId="208"/>
        <pc:sldMkLst>
          <pc:docMk/>
          <pc:sldMk cId="1781820224" sldId="267"/>
        </pc:sldMkLst>
        <pc:spChg chg="mod">
          <ac:chgData name="Sam Domeier" userId="155abacd3a2e82ce" providerId="LiveId" clId="{52D49773-3330-45B1-8C15-3BDBA551940F}" dt="2021-03-12T20:04:12.095" v="8181" actId="1076"/>
          <ac:spMkLst>
            <pc:docMk/>
            <pc:sldMk cId="1781820224" sldId="267"/>
            <ac:spMk id="2" creationId="{006B2C27-9AB3-4714-B3FE-E3A0D1AAED1E}"/>
          </ac:spMkLst>
        </pc:spChg>
        <pc:spChg chg="del">
          <ac:chgData name="Sam Domeier" userId="155abacd3a2e82ce" providerId="LiveId" clId="{52D49773-3330-45B1-8C15-3BDBA551940F}" dt="2021-03-12T20:00:46.675" v="8043" actId="478"/>
          <ac:spMkLst>
            <pc:docMk/>
            <pc:sldMk cId="1781820224" sldId="267"/>
            <ac:spMk id="3" creationId="{4DFDF918-450F-4EAD-97FE-FEAF6EF85C81}"/>
          </ac:spMkLst>
        </pc:spChg>
        <pc:picChg chg="add mod">
          <ac:chgData name="Sam Domeier" userId="155abacd3a2e82ce" providerId="LiveId" clId="{52D49773-3330-45B1-8C15-3BDBA551940F}" dt="2021-03-12T20:04:20.016" v="8182" actId="1076"/>
          <ac:picMkLst>
            <pc:docMk/>
            <pc:sldMk cId="1781820224" sldId="267"/>
            <ac:picMk id="5" creationId="{E06102B1-957A-44E6-8755-508465B401C0}"/>
          </ac:picMkLst>
        </pc:picChg>
        <pc:picChg chg="add mod">
          <ac:chgData name="Sam Domeier" userId="155abacd3a2e82ce" providerId="LiveId" clId="{52D49773-3330-45B1-8C15-3BDBA551940F}" dt="2021-03-12T20:04:20.016" v="8182" actId="1076"/>
          <ac:picMkLst>
            <pc:docMk/>
            <pc:sldMk cId="1781820224" sldId="267"/>
            <ac:picMk id="7" creationId="{1044622E-A0F3-4F0E-BF16-76BBF7838D6F}"/>
          </ac:picMkLst>
        </pc:picChg>
        <pc:cxnChg chg="add mod">
          <ac:chgData name="Sam Domeier" userId="155abacd3a2e82ce" providerId="LiveId" clId="{52D49773-3330-45B1-8C15-3BDBA551940F}" dt="2021-03-12T20:04:55.198" v="8185" actId="208"/>
          <ac:cxnSpMkLst>
            <pc:docMk/>
            <pc:sldMk cId="1781820224" sldId="267"/>
            <ac:cxnSpMk id="9" creationId="{7048CEBA-7E5F-4CEE-B95D-4EBD1FE409D3}"/>
          </ac:cxnSpMkLst>
        </pc:cxnChg>
      </pc:sldChg>
      <pc:sldChg chg="addSp delSp modSp new mod">
        <pc:chgData name="Sam Domeier" userId="155abacd3a2e82ce" providerId="LiveId" clId="{52D49773-3330-45B1-8C15-3BDBA551940F}" dt="2021-03-12T20:11:50.668" v="8353" actId="20577"/>
        <pc:sldMkLst>
          <pc:docMk/>
          <pc:sldMk cId="4275927704" sldId="268"/>
        </pc:sldMkLst>
        <pc:spChg chg="mod">
          <ac:chgData name="Sam Domeier" userId="155abacd3a2e82ce" providerId="LiveId" clId="{52D49773-3330-45B1-8C15-3BDBA551940F}" dt="2021-03-12T20:06:31.593" v="8199" actId="20577"/>
          <ac:spMkLst>
            <pc:docMk/>
            <pc:sldMk cId="4275927704" sldId="268"/>
            <ac:spMk id="2" creationId="{53E4F832-6FE9-403D-ACEF-1A25ABBD8B32}"/>
          </ac:spMkLst>
        </pc:spChg>
        <pc:spChg chg="mod">
          <ac:chgData name="Sam Domeier" userId="155abacd3a2e82ce" providerId="LiveId" clId="{52D49773-3330-45B1-8C15-3BDBA551940F}" dt="2021-03-12T20:11:50.668" v="8353" actId="20577"/>
          <ac:spMkLst>
            <pc:docMk/>
            <pc:sldMk cId="4275927704" sldId="268"/>
            <ac:spMk id="3" creationId="{EE3D0882-9095-433B-B09C-4118461E068B}"/>
          </ac:spMkLst>
        </pc:spChg>
        <pc:picChg chg="add del mod">
          <ac:chgData name="Sam Domeier" userId="155abacd3a2e82ce" providerId="LiveId" clId="{52D49773-3330-45B1-8C15-3BDBA551940F}" dt="2021-03-12T20:10:48.621" v="8348" actId="478"/>
          <ac:picMkLst>
            <pc:docMk/>
            <pc:sldMk cId="4275927704" sldId="268"/>
            <ac:picMk id="1026" creationId="{3503A07C-B5E1-4682-9762-CC2893E2DBBE}"/>
          </ac:picMkLst>
        </pc:picChg>
        <pc:picChg chg="add mod">
          <ac:chgData name="Sam Domeier" userId="155abacd3a2e82ce" providerId="LiveId" clId="{52D49773-3330-45B1-8C15-3BDBA551940F}" dt="2021-03-12T20:11:18.142" v="8352" actId="1076"/>
          <ac:picMkLst>
            <pc:docMk/>
            <pc:sldMk cId="4275927704" sldId="268"/>
            <ac:picMk id="1028" creationId="{DBCF0FF7-EF8D-48FD-84A7-FE636D8CE545}"/>
          </ac:picMkLst>
        </pc:picChg>
        <pc:cxnChg chg="add mod">
          <ac:chgData name="Sam Domeier" userId="155abacd3a2e82ce" providerId="LiveId" clId="{52D49773-3330-45B1-8C15-3BDBA551940F}" dt="2021-03-12T20:06:28.197" v="8191"/>
          <ac:cxnSpMkLst>
            <pc:docMk/>
            <pc:sldMk cId="4275927704" sldId="268"/>
            <ac:cxnSpMk id="4" creationId="{D3A15C19-FF15-43A6-89C6-89A276EE535C}"/>
          </ac:cxnSpMkLst>
        </pc:cxnChg>
        <pc:cxnChg chg="add mod">
          <ac:chgData name="Sam Domeier" userId="155abacd3a2e82ce" providerId="LiveId" clId="{52D49773-3330-45B1-8C15-3BDBA551940F}" dt="2021-03-12T20:07:34.438" v="8342" actId="1076"/>
          <ac:cxnSpMkLst>
            <pc:docMk/>
            <pc:sldMk cId="4275927704" sldId="268"/>
            <ac:cxnSpMk id="5" creationId="{FA774B16-E1D0-4739-92C9-624005CD370D}"/>
          </ac:cxnSpMkLst>
        </pc:cxnChg>
      </pc:sldChg>
      <pc:sldMasterChg chg="setBg modSldLayout">
        <pc:chgData name="Sam Domeier" userId="155abacd3a2e82ce" providerId="LiveId" clId="{52D49773-3330-45B1-8C15-3BDBA551940F}" dt="2021-03-12T17:00:22.221" v="60"/>
        <pc:sldMasterMkLst>
          <pc:docMk/>
          <pc:sldMasterMk cId="2329000182" sldId="2147483744"/>
        </pc:sldMasterMkLst>
        <pc:sldLayoutChg chg="setBg">
          <pc:chgData name="Sam Domeier" userId="155abacd3a2e82ce" providerId="LiveId" clId="{52D49773-3330-45B1-8C15-3BDBA551940F}" dt="2021-03-12T17:00:22.221" v="60"/>
          <pc:sldLayoutMkLst>
            <pc:docMk/>
            <pc:sldMasterMk cId="2329000182" sldId="2147483744"/>
            <pc:sldLayoutMk cId="4042720450" sldId="2147483745"/>
          </pc:sldLayoutMkLst>
        </pc:sldLayoutChg>
        <pc:sldLayoutChg chg="setBg">
          <pc:chgData name="Sam Domeier" userId="155abacd3a2e82ce" providerId="LiveId" clId="{52D49773-3330-45B1-8C15-3BDBA551940F}" dt="2021-03-12T17:00:22.221" v="60"/>
          <pc:sldLayoutMkLst>
            <pc:docMk/>
            <pc:sldMasterMk cId="2329000182" sldId="2147483744"/>
            <pc:sldLayoutMk cId="3025990511" sldId="2147483746"/>
          </pc:sldLayoutMkLst>
        </pc:sldLayoutChg>
        <pc:sldLayoutChg chg="setBg">
          <pc:chgData name="Sam Domeier" userId="155abacd3a2e82ce" providerId="LiveId" clId="{52D49773-3330-45B1-8C15-3BDBA551940F}" dt="2021-03-12T17:00:22.221" v="60"/>
          <pc:sldLayoutMkLst>
            <pc:docMk/>
            <pc:sldMasterMk cId="2329000182" sldId="2147483744"/>
            <pc:sldLayoutMk cId="160342954" sldId="2147483747"/>
          </pc:sldLayoutMkLst>
        </pc:sldLayoutChg>
        <pc:sldLayoutChg chg="setBg">
          <pc:chgData name="Sam Domeier" userId="155abacd3a2e82ce" providerId="LiveId" clId="{52D49773-3330-45B1-8C15-3BDBA551940F}" dt="2021-03-12T17:00:22.221" v="60"/>
          <pc:sldLayoutMkLst>
            <pc:docMk/>
            <pc:sldMasterMk cId="2329000182" sldId="2147483744"/>
            <pc:sldLayoutMk cId="2119226383" sldId="2147483748"/>
          </pc:sldLayoutMkLst>
        </pc:sldLayoutChg>
        <pc:sldLayoutChg chg="setBg">
          <pc:chgData name="Sam Domeier" userId="155abacd3a2e82ce" providerId="LiveId" clId="{52D49773-3330-45B1-8C15-3BDBA551940F}" dt="2021-03-12T17:00:22.221" v="60"/>
          <pc:sldLayoutMkLst>
            <pc:docMk/>
            <pc:sldMasterMk cId="2329000182" sldId="2147483744"/>
            <pc:sldLayoutMk cId="1351972035" sldId="2147483749"/>
          </pc:sldLayoutMkLst>
        </pc:sldLayoutChg>
        <pc:sldLayoutChg chg="setBg">
          <pc:chgData name="Sam Domeier" userId="155abacd3a2e82ce" providerId="LiveId" clId="{52D49773-3330-45B1-8C15-3BDBA551940F}" dt="2021-03-12T17:00:22.221" v="60"/>
          <pc:sldLayoutMkLst>
            <pc:docMk/>
            <pc:sldMasterMk cId="2329000182" sldId="2147483744"/>
            <pc:sldLayoutMk cId="2252898264" sldId="2147483750"/>
          </pc:sldLayoutMkLst>
        </pc:sldLayoutChg>
        <pc:sldLayoutChg chg="setBg">
          <pc:chgData name="Sam Domeier" userId="155abacd3a2e82ce" providerId="LiveId" clId="{52D49773-3330-45B1-8C15-3BDBA551940F}" dt="2021-03-12T17:00:22.221" v="60"/>
          <pc:sldLayoutMkLst>
            <pc:docMk/>
            <pc:sldMasterMk cId="2329000182" sldId="2147483744"/>
            <pc:sldLayoutMk cId="1111999692" sldId="2147483751"/>
          </pc:sldLayoutMkLst>
        </pc:sldLayoutChg>
        <pc:sldLayoutChg chg="setBg">
          <pc:chgData name="Sam Domeier" userId="155abacd3a2e82ce" providerId="LiveId" clId="{52D49773-3330-45B1-8C15-3BDBA551940F}" dt="2021-03-12T17:00:22.221" v="60"/>
          <pc:sldLayoutMkLst>
            <pc:docMk/>
            <pc:sldMasterMk cId="2329000182" sldId="2147483744"/>
            <pc:sldLayoutMk cId="3658393516" sldId="2147483752"/>
          </pc:sldLayoutMkLst>
        </pc:sldLayoutChg>
        <pc:sldLayoutChg chg="setBg">
          <pc:chgData name="Sam Domeier" userId="155abacd3a2e82ce" providerId="LiveId" clId="{52D49773-3330-45B1-8C15-3BDBA551940F}" dt="2021-03-12T17:00:22.221" v="60"/>
          <pc:sldLayoutMkLst>
            <pc:docMk/>
            <pc:sldMasterMk cId="2329000182" sldId="2147483744"/>
            <pc:sldLayoutMk cId="3253945405" sldId="2147483753"/>
          </pc:sldLayoutMkLst>
        </pc:sldLayoutChg>
        <pc:sldLayoutChg chg="setBg">
          <pc:chgData name="Sam Domeier" userId="155abacd3a2e82ce" providerId="LiveId" clId="{52D49773-3330-45B1-8C15-3BDBA551940F}" dt="2021-03-12T17:00:22.221" v="60"/>
          <pc:sldLayoutMkLst>
            <pc:docMk/>
            <pc:sldMasterMk cId="2329000182" sldId="2147483744"/>
            <pc:sldLayoutMk cId="3136097065" sldId="2147483754"/>
          </pc:sldLayoutMkLst>
        </pc:sldLayoutChg>
        <pc:sldLayoutChg chg="setBg">
          <pc:chgData name="Sam Domeier" userId="155abacd3a2e82ce" providerId="LiveId" clId="{52D49773-3330-45B1-8C15-3BDBA551940F}" dt="2021-03-12T17:00:22.221" v="60"/>
          <pc:sldLayoutMkLst>
            <pc:docMk/>
            <pc:sldMasterMk cId="2329000182" sldId="2147483744"/>
            <pc:sldLayoutMk cId="3841187423" sldId="214748375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D5FB-9DE0-40A8-8551-153195637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B0623-6A17-4C33-B9A5-F815F898B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4252F-D180-4CAD-B427-5233305C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87-65D3-459D-BD1C-A5307A933A6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B466F-218F-4989-93C0-4E0BFBB3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242E6-FC32-45BD-A9F0-F77C9632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F40-0702-42A8-BB2B-53F95C33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FCF4-A931-4CB0-86D1-1EB25789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10146-EECD-45D4-B7C0-AFEDD7C43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D597B-A174-4320-BAB2-B20302F1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87-65D3-459D-BD1C-A5307A933A6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693C9-5BE5-4431-9B0C-9C2EC29E9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634FC-2C59-4028-AD02-5BAACEDD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F40-0702-42A8-BB2B-53F95C33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9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0B3E0-91C7-417A-9254-F020FBB9C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AB31F-B069-4F73-BD0C-8F04BDE1A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E49B1-D89F-48A9-9FCF-567781AE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87-65D3-459D-BD1C-A5307A933A6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29206-1134-4FAF-A674-4335111C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19C2E-F493-41E8-A090-EEE68DEF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F40-0702-42A8-BB2B-53F95C33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8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A22B-FEC7-4F15-B59E-7ABC8869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B4F3A-4005-4EFA-8518-00D2D7DB8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FA07F-795D-4EC4-B528-CCAE604B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87-65D3-459D-BD1C-A5307A933A6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28167-0D39-4C6C-83C5-0180AD03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B4588-2127-4158-BDB2-D72F718D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F40-0702-42A8-BB2B-53F95C33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9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6169-6CAB-435E-AE29-C542E6676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F2C83-FAF3-4778-BA11-24A45C7FE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1B712-6FEC-4F49-836D-D6B90F1AC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87-65D3-459D-BD1C-A5307A933A6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31F93-D5ED-4684-A15A-57ED5E7B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B89EF-276C-45A2-95AC-0ED91472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F40-0702-42A8-BB2B-53F95C33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BD61D-543B-44C9-8C36-2EEA6384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12F3F-01D5-4B44-9FF4-3002CD020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2457F-8182-4743-8C95-C1CCC45C9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59EF2-69FD-4F62-BC63-8EB5FB10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87-65D3-459D-BD1C-A5307A933A6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2C3C6-706A-4ABC-B763-9F7E433F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639C7-588B-4D92-B1C2-A4D75C08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F40-0702-42A8-BB2B-53F95C33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2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F7F3-59A9-4C5B-B69F-6408C220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CFAAB-1197-45FB-BFC6-E31BBB18E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BA55A-6AA5-4AC5-BB14-ABD926343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15E06-15A2-439E-9C99-86448BE6B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4EFC3-8386-4088-96A7-0F2D466FA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C10C4-F29E-4ED1-B07D-0A22CB69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87-65D3-459D-BD1C-A5307A933A6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64A7C-A7B5-4F49-AB9E-C0DDBA19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718DF-B3F0-4438-BEC9-332CD646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F40-0702-42A8-BB2B-53F95C33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7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F383-983F-4A75-8F2F-21F86B82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A7903-BC58-45C1-8E97-BCC64BC0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87-65D3-459D-BD1C-A5307A933A6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125A7-A4AD-4E30-B123-B10B32FA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645A9-71AF-40AF-8EA8-F620B197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F40-0702-42A8-BB2B-53F95C33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9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B2DF2E-45EA-496B-A476-338C9894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87-65D3-459D-BD1C-A5307A933A6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0CD6EF-83D8-4CC4-99E1-89B13996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40FBA-DD77-4AE5-88FD-CB11AD37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F40-0702-42A8-BB2B-53F95C33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9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41AA-E1C6-4841-8427-7AB8BADE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5CDC7-1C47-49B1-BE5F-8EEBF9C30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87878-9C6C-46A5-A03E-FFB2609AB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58323-3D68-46A8-A74B-72457EB7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87-65D3-459D-BD1C-A5307A933A6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7D186-28D4-4DB4-BBCE-DF9D4E49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749D6-EC67-456B-80E0-D92E1AA3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F40-0702-42A8-BB2B-53F95C33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9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DE60-2DC2-4748-B895-8414334E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E01654-0B2B-43EA-8480-5E0D8D432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95C2B-CA8B-4870-AB4E-417D8BDF1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D51E0-389D-4DCF-B944-1CEDAB6F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87-65D3-459D-BD1C-A5307A933A6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7A0E2-70B3-4E1F-8860-8007FFC72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445C4-7280-48EE-A45C-02D66B30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F40-0702-42A8-BB2B-53F95C33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4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A2798F-B129-4D5A-8FC7-9897D6386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5D2F9-E965-4652-81C9-9CEBE98B0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D3E3-CC8D-420C-9651-168CD905C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E9887-65D3-459D-BD1C-A5307A933A6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C92F3-DDEB-4075-BC82-DBB117801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489DE-C2DE-4DC9-BE64-D72048C82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B6F40-0702-42A8-BB2B-53F95C33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0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nandvard/microsoft-data-science-capsto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OneDrive/Springboard/Springboard-projects/Predicting_Heart_Disease_Rate/PHDR_data_wrangling_and_EDA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0F9D-B00A-4FC5-B489-FD7C3AA62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891" y="1041400"/>
            <a:ext cx="10012218" cy="2387600"/>
          </a:xfrm>
        </p:spPr>
        <p:txBody>
          <a:bodyPr/>
          <a:lstStyle/>
          <a:p>
            <a:r>
              <a:rPr lang="en-US" dirty="0"/>
              <a:t>Predicting Heart Disease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1E03B-D347-4E3B-9D1B-352ACFD884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Career Track</a:t>
            </a:r>
          </a:p>
          <a:p>
            <a:r>
              <a:rPr lang="en-US" dirty="0"/>
              <a:t>Sam Domeier</a:t>
            </a:r>
          </a:p>
          <a:p>
            <a:r>
              <a:rPr lang="en-US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318109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43574AF6-6B64-4F0D-94BC-51A599742AAC}"/>
              </a:ext>
            </a:extLst>
          </p:cNvPr>
          <p:cNvSpPr/>
          <p:nvPr/>
        </p:nvSpPr>
        <p:spPr>
          <a:xfrm flipH="1">
            <a:off x="-1" y="0"/>
            <a:ext cx="12192000" cy="6858000"/>
          </a:xfrm>
          <a:prstGeom prst="rtTriangle">
            <a:avLst/>
          </a:prstGeom>
          <a:solidFill>
            <a:schemeClr val="accent4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B5155EFE-A5DD-4A87-8ED8-DE9C44DDA404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tTriangle">
            <a:avLst/>
          </a:prstGeom>
          <a:solidFill>
            <a:srgbClr val="FF0000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62BD9-736E-46A4-8E76-2A46E91A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 and Recommendation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69E71CF-308E-4C6E-A91F-1C8F4F39F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409" y="3926761"/>
            <a:ext cx="6173061" cy="1352739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D366B87-70EF-4452-B2D1-2F8C494BB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2259814"/>
          </a:xfrm>
        </p:spPr>
        <p:txBody>
          <a:bodyPr/>
          <a:lstStyle/>
          <a:p>
            <a:r>
              <a:rPr lang="en-US" dirty="0"/>
              <a:t>Final model results</a:t>
            </a:r>
          </a:p>
          <a:p>
            <a:r>
              <a:rPr lang="en-US" dirty="0"/>
              <a:t>My recommendation is to use the </a:t>
            </a:r>
            <a:r>
              <a:rPr lang="en-US" dirty="0" err="1"/>
              <a:t>XGBRegressor</a:t>
            </a:r>
            <a:endParaRPr lang="en-US" dirty="0"/>
          </a:p>
          <a:p>
            <a:pPr lvl="1"/>
            <a:r>
              <a:rPr lang="en-US" dirty="0"/>
              <a:t>It performs well but takes a fraction of the time as the other top models</a:t>
            </a:r>
          </a:p>
        </p:txBody>
      </p:sp>
    </p:spTree>
    <p:extLst>
      <p:ext uri="{BB962C8B-B14F-4D97-AF65-F5344CB8AC3E}">
        <p14:creationId xmlns:p14="http://schemas.microsoft.com/office/powerpoint/2010/main" val="2410178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43574AF6-6B64-4F0D-94BC-51A599742AAC}"/>
              </a:ext>
            </a:extLst>
          </p:cNvPr>
          <p:cNvSpPr/>
          <p:nvPr/>
        </p:nvSpPr>
        <p:spPr>
          <a:xfrm flipH="1">
            <a:off x="-1" y="0"/>
            <a:ext cx="12192000" cy="6858000"/>
          </a:xfrm>
          <a:prstGeom prst="rtTriangle">
            <a:avLst/>
          </a:prstGeom>
          <a:solidFill>
            <a:schemeClr val="accent4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B5155EFE-A5DD-4A87-8ED8-DE9C44DDA404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tTriangle">
            <a:avLst/>
          </a:prstGeom>
          <a:solidFill>
            <a:srgbClr val="FF0000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62BD9-736E-46A4-8E76-2A46E91A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0034-F524-4DD4-A7A5-19B7B6269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Recreate database with FIPS codes (county codes)</a:t>
            </a:r>
          </a:p>
          <a:p>
            <a:pPr lvl="1"/>
            <a:r>
              <a:rPr lang="en-US" dirty="0"/>
              <a:t>I could correlate these to coordinates and create excellent visuals using Folium and python</a:t>
            </a:r>
          </a:p>
          <a:p>
            <a:r>
              <a:rPr lang="en-US" dirty="0"/>
              <a:t>Try to gather coordinates to facilities that treat heart disease</a:t>
            </a:r>
          </a:p>
          <a:p>
            <a:pPr lvl="1"/>
            <a:r>
              <a:rPr lang="en-US" dirty="0"/>
              <a:t>hospitals, treatment centers, etc.</a:t>
            </a:r>
          </a:p>
          <a:p>
            <a:r>
              <a:rPr lang="en-US" dirty="0"/>
              <a:t>Plot data to find high-risk areas with lack of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40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43574AF6-6B64-4F0D-94BC-51A599742AAC}"/>
              </a:ext>
            </a:extLst>
          </p:cNvPr>
          <p:cNvSpPr/>
          <p:nvPr/>
        </p:nvSpPr>
        <p:spPr>
          <a:xfrm flipH="1">
            <a:off x="-1" y="0"/>
            <a:ext cx="12192000" cy="6858000"/>
          </a:xfrm>
          <a:prstGeom prst="rtTriangle">
            <a:avLst/>
          </a:prstGeom>
          <a:solidFill>
            <a:schemeClr val="accent4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B5155EFE-A5DD-4A87-8ED8-DE9C44DDA404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tTriangle">
            <a:avLst/>
          </a:prstGeom>
          <a:solidFill>
            <a:srgbClr val="FF0000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Heart disease: Types, causes, and treatments">
            <a:extLst>
              <a:ext uri="{FF2B5EF4-FFF2-40B4-BE49-F238E27FC236}">
                <a16:creationId xmlns:a16="http://schemas.microsoft.com/office/drawing/2014/main" id="{C20B8FFC-764C-4580-BEE3-418AF52E15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247" y="612606"/>
            <a:ext cx="8441505" cy="563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162BD9-736E-46A4-8E76-2A46E91A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214" y="2766217"/>
            <a:ext cx="299556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0807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43574AF6-6B64-4F0D-94BC-51A599742AAC}"/>
              </a:ext>
            </a:extLst>
          </p:cNvPr>
          <p:cNvSpPr/>
          <p:nvPr/>
        </p:nvSpPr>
        <p:spPr>
          <a:xfrm flipH="1">
            <a:off x="-1" y="0"/>
            <a:ext cx="12192000" cy="6858000"/>
          </a:xfrm>
          <a:prstGeom prst="rtTriangle">
            <a:avLst/>
          </a:prstGeom>
          <a:solidFill>
            <a:schemeClr val="accent4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B5155EFE-A5DD-4A87-8ED8-DE9C44DDA404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tTriangle">
            <a:avLst/>
          </a:prstGeom>
          <a:solidFill>
            <a:srgbClr val="FF0000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62BD9-736E-46A4-8E76-2A46E91A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0034-F524-4DD4-A7A5-19B7B6269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Exploratory Data Analysis (EDA)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Wrangling (link to)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Modeling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Modeling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Future Considerations</a:t>
            </a:r>
          </a:p>
        </p:txBody>
      </p:sp>
      <p:pic>
        <p:nvPicPr>
          <p:cNvPr id="2052" name="Picture 4" descr="Am I at Risk for Cardiovascular Disease? - University Diagnostic Medical  Imaging">
            <a:extLst>
              <a:ext uri="{FF2B5EF4-FFF2-40B4-BE49-F238E27FC236}">
                <a16:creationId xmlns:a16="http://schemas.microsoft.com/office/drawing/2014/main" id="{F2EF7BF6-A1A1-4884-8581-5B9C7D6E2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33" y="1292964"/>
            <a:ext cx="5148173" cy="401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81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43574AF6-6B64-4F0D-94BC-51A599742AAC}"/>
              </a:ext>
            </a:extLst>
          </p:cNvPr>
          <p:cNvSpPr/>
          <p:nvPr/>
        </p:nvSpPr>
        <p:spPr>
          <a:xfrm flipH="1">
            <a:off x="-1" y="0"/>
            <a:ext cx="12192000" cy="6858000"/>
          </a:xfrm>
          <a:prstGeom prst="rtTriangle">
            <a:avLst/>
          </a:prstGeom>
          <a:solidFill>
            <a:schemeClr val="accent4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B5155EFE-A5DD-4A87-8ED8-DE9C44DDA404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tTriangle">
            <a:avLst/>
          </a:prstGeom>
          <a:solidFill>
            <a:srgbClr val="FF0000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62BD9-736E-46A4-8E76-2A46E91A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0034-F524-4DD4-A7A5-19B7B6269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Goal</a:t>
            </a:r>
          </a:p>
          <a:p>
            <a:r>
              <a:rPr lang="en-US" dirty="0"/>
              <a:t>Predict the rate of heart disease for any given county in the U.S.</a:t>
            </a:r>
          </a:p>
          <a:p>
            <a:r>
              <a:rPr lang="en-US" dirty="0"/>
              <a:t>This model can be used to identify whether or not county administration needs focus more on heart health</a:t>
            </a:r>
          </a:p>
          <a:p>
            <a:r>
              <a:rPr lang="en-US" dirty="0"/>
              <a:t>This includes bettering programs for school districts or adding facilities to prevent/treat heart disease</a:t>
            </a:r>
          </a:p>
          <a:p>
            <a:pPr marL="0" indent="0">
              <a:buNone/>
            </a:pPr>
            <a:r>
              <a:rPr lang="en-US" dirty="0"/>
              <a:t>Reason</a:t>
            </a:r>
          </a:p>
          <a:p>
            <a:r>
              <a:rPr lang="en-US" dirty="0"/>
              <a:t>Heart disease is the leading cause of death in the U.S. with more than 650,000 deaths</a:t>
            </a:r>
          </a:p>
        </p:txBody>
      </p:sp>
    </p:spTree>
    <p:extLst>
      <p:ext uri="{BB962C8B-B14F-4D97-AF65-F5344CB8AC3E}">
        <p14:creationId xmlns:p14="http://schemas.microsoft.com/office/powerpoint/2010/main" val="291804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43574AF6-6B64-4F0D-94BC-51A599742AAC}"/>
              </a:ext>
            </a:extLst>
          </p:cNvPr>
          <p:cNvSpPr/>
          <p:nvPr/>
        </p:nvSpPr>
        <p:spPr>
          <a:xfrm flipH="1">
            <a:off x="-1" y="0"/>
            <a:ext cx="12192000" cy="6858000"/>
          </a:xfrm>
          <a:prstGeom prst="rtTriangle">
            <a:avLst/>
          </a:prstGeom>
          <a:solidFill>
            <a:schemeClr val="accent4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B5155EFE-A5DD-4A87-8ED8-DE9C44DDA404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tTriangle">
            <a:avLst/>
          </a:prstGeom>
          <a:solidFill>
            <a:srgbClr val="FF0000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62BD9-736E-46A4-8E76-2A46E91A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0034-F524-4DD4-A7A5-19B7B6269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3661" cy="4351338"/>
          </a:xfrm>
        </p:spPr>
        <p:txBody>
          <a:bodyPr/>
          <a:lstStyle/>
          <a:p>
            <a:r>
              <a:rPr lang="en-US" dirty="0"/>
              <a:t>This is a Kaggle </a:t>
            </a:r>
            <a:r>
              <a:rPr lang="en-US" dirty="0">
                <a:hlinkClick r:id="rId2"/>
              </a:rPr>
              <a:t>dataset</a:t>
            </a:r>
            <a:endParaRPr lang="en-US" dirty="0"/>
          </a:p>
          <a:p>
            <a:r>
              <a:rPr lang="en-US" dirty="0"/>
              <a:t>Data was scraped from USDA ERS database and includes socioeconomic indicators as features</a:t>
            </a:r>
          </a:p>
          <a:p>
            <a:r>
              <a:rPr lang="en-US" dirty="0"/>
              <a:t>The target variable is “heart_disease_mortality_per_100k”</a:t>
            </a:r>
          </a:p>
          <a:p>
            <a:pPr lvl="1"/>
            <a:r>
              <a:rPr lang="en-US" dirty="0"/>
              <a:t>provides an integer, and rate is out of 100K people </a:t>
            </a:r>
          </a:p>
        </p:txBody>
      </p:sp>
      <p:pic>
        <p:nvPicPr>
          <p:cNvPr id="1028" name="Picture 4" descr="Kaggle - Wikipedia">
            <a:extLst>
              <a:ext uri="{FF2B5EF4-FFF2-40B4-BE49-F238E27FC236}">
                <a16:creationId xmlns:a16="http://schemas.microsoft.com/office/drawing/2014/main" id="{5ABB5414-1DED-447E-B9D5-33AE28CE8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861" y="681037"/>
            <a:ext cx="4719332" cy="182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76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43574AF6-6B64-4F0D-94BC-51A599742AAC}"/>
              </a:ext>
            </a:extLst>
          </p:cNvPr>
          <p:cNvSpPr/>
          <p:nvPr/>
        </p:nvSpPr>
        <p:spPr>
          <a:xfrm flipH="1">
            <a:off x="-1" y="0"/>
            <a:ext cx="12192000" cy="6858000"/>
          </a:xfrm>
          <a:prstGeom prst="rtTriangle">
            <a:avLst/>
          </a:prstGeom>
          <a:solidFill>
            <a:schemeClr val="accent4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B5155EFE-A5DD-4A87-8ED8-DE9C44DDA404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tTriangle">
            <a:avLst/>
          </a:prstGeom>
          <a:solidFill>
            <a:srgbClr val="FF0000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62BD9-736E-46A4-8E76-2A46E91A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0034-F524-4DD4-A7A5-19B7B6269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126256"/>
            <a:ext cx="3059213" cy="16374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Adults with bachelors degree or higher == More likely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Lives in metro area == More Likely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BA5B6-73E8-48DA-B15D-874AC62D9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03" y="1690688"/>
            <a:ext cx="2868015" cy="2331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9DB3E5-4D23-46E9-BE20-C55FE0FAF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617" y="1690688"/>
            <a:ext cx="2868015" cy="2331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AA78BB7-0BD6-4C43-B9AA-1E2744FB5AAD}"/>
              </a:ext>
            </a:extLst>
          </p:cNvPr>
          <p:cNvSpPr txBox="1">
            <a:spLocks/>
          </p:cNvSpPr>
          <p:nvPr/>
        </p:nvSpPr>
        <p:spPr>
          <a:xfrm>
            <a:off x="4665617" y="4128671"/>
            <a:ext cx="2868015" cy="812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Adults less active == More likely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748638B-986E-4CCC-9501-875AC98C30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109" y="1690688"/>
            <a:ext cx="2788661" cy="2331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4418151-879D-4694-AF30-6F5E0C7EDBDE}"/>
              </a:ext>
            </a:extLst>
          </p:cNvPr>
          <p:cNvSpPr txBox="1">
            <a:spLocks/>
          </p:cNvSpPr>
          <p:nvPr/>
        </p:nvSpPr>
        <p:spPr>
          <a:xfrm>
            <a:off x="8294587" y="4189500"/>
            <a:ext cx="3059213" cy="973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Adults w/o HS diploma == More likely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76B497F-2786-4DF2-B1FF-670F95A22EF9}"/>
              </a:ext>
            </a:extLst>
          </p:cNvPr>
          <p:cNvSpPr txBox="1">
            <a:spLocks/>
          </p:cNvSpPr>
          <p:nvPr/>
        </p:nvSpPr>
        <p:spPr>
          <a:xfrm>
            <a:off x="2262578" y="6292346"/>
            <a:ext cx="7359594" cy="453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Findings: It seems that there is more stress related to the city life</a:t>
            </a:r>
          </a:p>
        </p:txBody>
      </p:sp>
    </p:spTree>
    <p:extLst>
      <p:ext uri="{BB962C8B-B14F-4D97-AF65-F5344CB8AC3E}">
        <p14:creationId xmlns:p14="http://schemas.microsoft.com/office/powerpoint/2010/main" val="229877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43574AF6-6B64-4F0D-94BC-51A599742AAC}"/>
              </a:ext>
            </a:extLst>
          </p:cNvPr>
          <p:cNvSpPr/>
          <p:nvPr/>
        </p:nvSpPr>
        <p:spPr>
          <a:xfrm flipH="1">
            <a:off x="-1" y="0"/>
            <a:ext cx="12192000" cy="6858000"/>
          </a:xfrm>
          <a:prstGeom prst="rtTriangle">
            <a:avLst/>
          </a:prstGeom>
          <a:solidFill>
            <a:schemeClr val="accent4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B5155EFE-A5DD-4A87-8ED8-DE9C44DDA404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tTriangle">
            <a:avLst/>
          </a:prstGeom>
          <a:solidFill>
            <a:srgbClr val="FF0000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62BD9-736E-46A4-8E76-2A46E91A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0034-F524-4DD4-A7A5-19B7B6269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706923" cy="4351338"/>
          </a:xfrm>
        </p:spPr>
        <p:txBody>
          <a:bodyPr/>
          <a:lstStyle/>
          <a:p>
            <a:r>
              <a:rPr lang="en-US" dirty="0"/>
              <a:t>Economic typology is the type of economy in that county</a:t>
            </a:r>
          </a:p>
          <a:p>
            <a:r>
              <a:rPr lang="en-US" b="1" dirty="0"/>
              <a:t>Recreation</a:t>
            </a:r>
            <a:r>
              <a:rPr lang="en-US" dirty="0"/>
              <a:t> focused economies have </a:t>
            </a:r>
            <a:r>
              <a:rPr lang="en-US" b="1" dirty="0"/>
              <a:t>less</a:t>
            </a:r>
            <a:r>
              <a:rPr lang="en-US" dirty="0"/>
              <a:t> heart-related issues</a:t>
            </a:r>
          </a:p>
          <a:p>
            <a:r>
              <a:rPr lang="en-US" b="1" dirty="0"/>
              <a:t>Manufacturing-dependent</a:t>
            </a:r>
            <a:r>
              <a:rPr lang="en-US" dirty="0"/>
              <a:t> economies have </a:t>
            </a:r>
            <a:r>
              <a:rPr lang="en-US" b="1" dirty="0"/>
              <a:t>more</a:t>
            </a:r>
            <a:r>
              <a:rPr lang="en-US" dirty="0"/>
              <a:t> heart-related issues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948983-B8B3-47FC-96D0-BFBF67FE1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206" y="1573243"/>
            <a:ext cx="6352709" cy="429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7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43574AF6-6B64-4F0D-94BC-51A599742AAC}"/>
              </a:ext>
            </a:extLst>
          </p:cNvPr>
          <p:cNvSpPr/>
          <p:nvPr/>
        </p:nvSpPr>
        <p:spPr>
          <a:xfrm flipH="1">
            <a:off x="-1" y="0"/>
            <a:ext cx="12192000" cy="6858000"/>
          </a:xfrm>
          <a:prstGeom prst="rtTriangle">
            <a:avLst/>
          </a:prstGeom>
          <a:solidFill>
            <a:schemeClr val="accent4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B5155EFE-A5DD-4A87-8ED8-DE9C44DDA404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tTriangle">
            <a:avLst/>
          </a:prstGeom>
          <a:solidFill>
            <a:srgbClr val="FF0000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62BD9-736E-46A4-8E76-2A46E91A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and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0034-F524-4DD4-A7A5-19B7B6269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detail visit the </a:t>
            </a:r>
            <a:r>
              <a:rPr lang="en-US" dirty="0">
                <a:hlinkClick r:id="rId2"/>
              </a:rPr>
              <a:t>notebook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7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43574AF6-6B64-4F0D-94BC-51A599742AAC}"/>
              </a:ext>
            </a:extLst>
          </p:cNvPr>
          <p:cNvSpPr/>
          <p:nvPr/>
        </p:nvSpPr>
        <p:spPr>
          <a:xfrm flipH="1">
            <a:off x="-1" y="0"/>
            <a:ext cx="12192000" cy="6858000"/>
          </a:xfrm>
          <a:prstGeom prst="rtTriangle">
            <a:avLst/>
          </a:prstGeom>
          <a:solidFill>
            <a:schemeClr val="accent4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B5155EFE-A5DD-4A87-8ED8-DE9C44DDA404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tTriangle">
            <a:avLst/>
          </a:prstGeom>
          <a:solidFill>
            <a:srgbClr val="FF0000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62BD9-736E-46A4-8E76-2A46E91A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0034-F524-4DD4-A7A5-19B7B6269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502" y="2028091"/>
            <a:ext cx="4993203" cy="900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 model evaluation for </a:t>
            </a:r>
            <a:r>
              <a:rPr lang="en-US" b="1" dirty="0"/>
              <a:t>5+ regressors</a:t>
            </a:r>
            <a:r>
              <a:rPr lang="en-US" dirty="0"/>
              <a:t> with cross-validation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917E53D-AE11-4B5C-A753-BF233A52A7D2}"/>
              </a:ext>
            </a:extLst>
          </p:cNvPr>
          <p:cNvSpPr/>
          <p:nvPr/>
        </p:nvSpPr>
        <p:spPr>
          <a:xfrm>
            <a:off x="1081479" y="1985636"/>
            <a:ext cx="1485552" cy="97567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BC72ED-5790-40F7-AD59-86C6DD259D61}"/>
              </a:ext>
            </a:extLst>
          </p:cNvPr>
          <p:cNvSpPr txBox="1">
            <a:spLocks/>
          </p:cNvSpPr>
          <p:nvPr/>
        </p:nvSpPr>
        <p:spPr>
          <a:xfrm>
            <a:off x="3746032" y="3511124"/>
            <a:ext cx="4785571" cy="90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Create </a:t>
            </a:r>
            <a:r>
              <a:rPr lang="en-US" b="1" dirty="0"/>
              <a:t>ensembled</a:t>
            </a:r>
            <a:r>
              <a:rPr lang="en-US" dirty="0"/>
              <a:t> models with best performing regressors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6CADCD1-9DAB-4F19-9F58-17C119496F0B}"/>
              </a:ext>
            </a:extLst>
          </p:cNvPr>
          <p:cNvSpPr txBox="1">
            <a:spLocks/>
          </p:cNvSpPr>
          <p:nvPr/>
        </p:nvSpPr>
        <p:spPr>
          <a:xfrm>
            <a:off x="4753062" y="5024307"/>
            <a:ext cx="6932802" cy="90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With best performing models, </a:t>
            </a:r>
            <a:r>
              <a:rPr lang="en-US" b="1" dirty="0"/>
              <a:t>tune hyperparameters </a:t>
            </a:r>
            <a:r>
              <a:rPr lang="en-US" dirty="0"/>
              <a:t>using </a:t>
            </a:r>
            <a:r>
              <a:rPr lang="en-US" dirty="0" err="1"/>
              <a:t>RandomSearchCV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B359AE0-95CB-42D2-9DED-314FD62C5033}"/>
              </a:ext>
            </a:extLst>
          </p:cNvPr>
          <p:cNvSpPr/>
          <p:nvPr/>
        </p:nvSpPr>
        <p:spPr>
          <a:xfrm>
            <a:off x="1081479" y="3469833"/>
            <a:ext cx="2475454" cy="97567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 2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1908007-A26B-4DB9-81D1-00E78BC377E5}"/>
              </a:ext>
            </a:extLst>
          </p:cNvPr>
          <p:cNvSpPr/>
          <p:nvPr/>
        </p:nvSpPr>
        <p:spPr>
          <a:xfrm>
            <a:off x="1081478" y="4948979"/>
            <a:ext cx="3566023" cy="97567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299062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43574AF6-6B64-4F0D-94BC-51A599742AAC}"/>
              </a:ext>
            </a:extLst>
          </p:cNvPr>
          <p:cNvSpPr/>
          <p:nvPr/>
        </p:nvSpPr>
        <p:spPr>
          <a:xfrm flipH="1">
            <a:off x="-1" y="0"/>
            <a:ext cx="12192000" cy="6858000"/>
          </a:xfrm>
          <a:prstGeom prst="rtTriangle">
            <a:avLst/>
          </a:prstGeom>
          <a:solidFill>
            <a:schemeClr val="accent4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B5155EFE-A5DD-4A87-8ED8-DE9C44DDA404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tTriangle">
            <a:avLst/>
          </a:prstGeom>
          <a:solidFill>
            <a:srgbClr val="FF0000">
              <a:alpha val="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0D519A-4009-4B11-B6DE-442389690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47" y="1850792"/>
            <a:ext cx="3694450" cy="3801730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0D6302E-3618-4C08-92F5-FD0EA2E741C2}"/>
              </a:ext>
            </a:extLst>
          </p:cNvPr>
          <p:cNvSpPr/>
          <p:nvPr/>
        </p:nvSpPr>
        <p:spPr>
          <a:xfrm>
            <a:off x="627177" y="1362952"/>
            <a:ext cx="1485552" cy="97567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C950F2-C432-497E-A054-9406872CA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383" y="1737183"/>
            <a:ext cx="4134381" cy="391534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1D3CBEF-96B0-40A2-8A0D-ACCF3D2344DD}"/>
              </a:ext>
            </a:extLst>
          </p:cNvPr>
          <p:cNvSpPr/>
          <p:nvPr/>
        </p:nvSpPr>
        <p:spPr>
          <a:xfrm>
            <a:off x="5893366" y="1362952"/>
            <a:ext cx="1485552" cy="97567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 2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E2F79B8-6F3B-4381-BB3C-4C8AC7E0B078}"/>
              </a:ext>
            </a:extLst>
          </p:cNvPr>
          <p:cNvSpPr txBox="1">
            <a:spLocks/>
          </p:cNvSpPr>
          <p:nvPr/>
        </p:nvSpPr>
        <p:spPr>
          <a:xfrm>
            <a:off x="627177" y="5817477"/>
            <a:ext cx="10991575" cy="90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Results: </a:t>
            </a:r>
            <a:r>
              <a:rPr lang="en-US" dirty="0"/>
              <a:t>Best performing models were </a:t>
            </a:r>
            <a:r>
              <a:rPr lang="en-US" dirty="0" err="1"/>
              <a:t>XGBRegressor</a:t>
            </a:r>
            <a:r>
              <a:rPr lang="en-US" dirty="0"/>
              <a:t> and 			    </a:t>
            </a:r>
            <a:r>
              <a:rPr lang="en-US" dirty="0" err="1"/>
              <a:t>RandomForrestRegressor</a:t>
            </a:r>
            <a:r>
              <a:rPr lang="en-US" dirty="0"/>
              <a:t> with AdaBoost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5BD30ED-783F-4985-A8A2-C6284011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</a:t>
            </a:r>
          </a:p>
        </p:txBody>
      </p:sp>
    </p:spTree>
    <p:extLst>
      <p:ext uri="{BB962C8B-B14F-4D97-AF65-F5344CB8AC3E}">
        <p14:creationId xmlns:p14="http://schemas.microsoft.com/office/powerpoint/2010/main" val="272250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375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Predicting Heart Disease Rate</vt:lpstr>
      <vt:lpstr>Contents</vt:lpstr>
      <vt:lpstr>Overview</vt:lpstr>
      <vt:lpstr>The Data</vt:lpstr>
      <vt:lpstr>Exploratory Data Analysis (EDA)</vt:lpstr>
      <vt:lpstr>EDA</vt:lpstr>
      <vt:lpstr>Data Wrangling and Feature Engineering</vt:lpstr>
      <vt:lpstr>Modeling Process</vt:lpstr>
      <vt:lpstr>Modeling Results</vt:lpstr>
      <vt:lpstr>Final Results and Recommendation</vt:lpstr>
      <vt:lpstr>Future Considerations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Domeier</dc:creator>
  <cp:lastModifiedBy>Sam Domeier</cp:lastModifiedBy>
  <cp:revision>11</cp:revision>
  <dcterms:created xsi:type="dcterms:W3CDTF">2021-03-12T15:08:41Z</dcterms:created>
  <dcterms:modified xsi:type="dcterms:W3CDTF">2021-03-12T21:59:14Z</dcterms:modified>
</cp:coreProperties>
</file>