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00CC66"/>
    <a:srgbClr val="A9D18E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Domeier" userId="155abacd3a2e82ce" providerId="LiveId" clId="{52D49773-3330-45B1-8C15-3BDBA551940F}"/>
    <pc:docChg chg="undo custSel addSld modSld modMainMaster">
      <pc:chgData name="Sam Domeier" userId="155abacd3a2e82ce" providerId="LiveId" clId="{52D49773-3330-45B1-8C15-3BDBA551940F}" dt="2021-03-12T20:12:06.070" v="8357" actId="20577"/>
      <pc:docMkLst>
        <pc:docMk/>
      </pc:docMkLst>
      <pc:sldChg chg="addSp modSp mod setBg">
        <pc:chgData name="Sam Domeier" userId="155abacd3a2e82ce" providerId="LiveId" clId="{52D49773-3330-45B1-8C15-3BDBA551940F}" dt="2021-03-12T17:28:32.526" v="754" actId="1076"/>
        <pc:sldMkLst>
          <pc:docMk/>
          <pc:sldMk cId="4290329499" sldId="256"/>
        </pc:sldMkLst>
        <pc:spChg chg="mod">
          <ac:chgData name="Sam Domeier" userId="155abacd3a2e82ce" providerId="LiveId" clId="{52D49773-3330-45B1-8C15-3BDBA551940F}" dt="2021-03-12T17:27:00.854" v="737" actId="403"/>
          <ac:spMkLst>
            <pc:docMk/>
            <pc:sldMk cId="4290329499" sldId="256"/>
            <ac:spMk id="2" creationId="{5B1BFDE3-E55E-4926-B5E7-A7A8F02B600C}"/>
          </ac:spMkLst>
        </pc:spChg>
        <pc:spChg chg="mod">
          <ac:chgData name="Sam Domeier" userId="155abacd3a2e82ce" providerId="LiveId" clId="{52D49773-3330-45B1-8C15-3BDBA551940F}" dt="2021-03-12T17:17:35.604" v="105" actId="2711"/>
          <ac:spMkLst>
            <pc:docMk/>
            <pc:sldMk cId="4290329499" sldId="256"/>
            <ac:spMk id="3" creationId="{18B0F7F2-BE23-48DF-B7B7-E58F78A3C6FC}"/>
          </ac:spMkLst>
        </pc:spChg>
        <pc:cxnChg chg="mod">
          <ac:chgData name="Sam Domeier" userId="155abacd3a2e82ce" providerId="LiveId" clId="{52D49773-3330-45B1-8C15-3BDBA551940F}" dt="2021-03-12T17:28:30.856" v="753" actId="1076"/>
          <ac:cxnSpMkLst>
            <pc:docMk/>
            <pc:sldMk cId="4290329499" sldId="256"/>
            <ac:cxnSpMk id="7" creationId="{A882365A-7DC1-40EB-922A-DA97C0537037}"/>
          </ac:cxnSpMkLst>
        </pc:cxnChg>
        <pc:cxnChg chg="add mod">
          <ac:chgData name="Sam Domeier" userId="155abacd3a2e82ce" providerId="LiveId" clId="{52D49773-3330-45B1-8C15-3BDBA551940F}" dt="2021-03-12T17:28:32.526" v="754" actId="1076"/>
          <ac:cxnSpMkLst>
            <pc:docMk/>
            <pc:sldMk cId="4290329499" sldId="256"/>
            <ac:cxnSpMk id="19" creationId="{BEEBD485-11E4-45BA-AA59-A0FDEB317720}"/>
          </ac:cxnSpMkLst>
        </pc:cxnChg>
      </pc:sldChg>
      <pc:sldChg chg="addSp delSp modSp mod">
        <pc:chgData name="Sam Domeier" userId="155abacd3a2e82ce" providerId="LiveId" clId="{52D49773-3330-45B1-8C15-3BDBA551940F}" dt="2021-03-12T18:44:07.510" v="845" actId="207"/>
        <pc:sldMkLst>
          <pc:docMk/>
          <pc:sldMk cId="2435557583" sldId="257"/>
        </pc:sldMkLst>
        <pc:spChg chg="mod">
          <ac:chgData name="Sam Domeier" userId="155abacd3a2e82ce" providerId="LiveId" clId="{52D49773-3330-45B1-8C15-3BDBA551940F}" dt="2021-03-12T17:27:07.292" v="739" actId="255"/>
          <ac:spMkLst>
            <pc:docMk/>
            <pc:sldMk cId="2435557583" sldId="257"/>
            <ac:spMk id="2" creationId="{14D7F815-5759-47F9-9869-6369B4CA43E0}"/>
          </ac:spMkLst>
        </pc:spChg>
        <pc:spChg chg="mod">
          <ac:chgData name="Sam Domeier" userId="155abacd3a2e82ce" providerId="LiveId" clId="{52D49773-3330-45B1-8C15-3BDBA551940F}" dt="2021-03-12T18:44:07.510" v="845" actId="207"/>
          <ac:spMkLst>
            <pc:docMk/>
            <pc:sldMk cId="2435557583" sldId="257"/>
            <ac:spMk id="3" creationId="{82B2897E-E6AE-422C-9ACD-46565D3C578F}"/>
          </ac:spMkLst>
        </pc:spChg>
        <pc:cxnChg chg="del">
          <ac:chgData name="Sam Domeier" userId="155abacd3a2e82ce" providerId="LiveId" clId="{52D49773-3330-45B1-8C15-3BDBA551940F}" dt="2021-03-12T17:00:36.071" v="61" actId="478"/>
          <ac:cxnSpMkLst>
            <pc:docMk/>
            <pc:sldMk cId="2435557583" sldId="257"/>
            <ac:cxnSpMk id="4" creationId="{60C12E1A-E4CE-4B47-A418-34F1885C5639}"/>
          </ac:cxnSpMkLst>
        </pc:cxnChg>
        <pc:cxnChg chg="add mod">
          <ac:chgData name="Sam Domeier" userId="155abacd3a2e82ce" providerId="LiveId" clId="{52D49773-3330-45B1-8C15-3BDBA551940F}" dt="2021-03-12T17:28:41.336" v="755" actId="1076"/>
          <ac:cxnSpMkLst>
            <pc:docMk/>
            <pc:sldMk cId="2435557583" sldId="257"/>
            <ac:cxnSpMk id="6" creationId="{2A23E1C2-D9D2-4301-8CE2-1B50D6F327D4}"/>
          </ac:cxnSpMkLst>
        </pc:cxnChg>
        <pc:cxnChg chg="add mod">
          <ac:chgData name="Sam Domeier" userId="155abacd3a2e82ce" providerId="LiveId" clId="{52D49773-3330-45B1-8C15-3BDBA551940F}" dt="2021-03-12T17:28:47.178" v="756" actId="1076"/>
          <ac:cxnSpMkLst>
            <pc:docMk/>
            <pc:sldMk cId="2435557583" sldId="257"/>
            <ac:cxnSpMk id="7" creationId="{AF82BC78-AC21-4DD8-9769-DAC4DAB99FA6}"/>
          </ac:cxnSpMkLst>
        </pc:cxnChg>
      </pc:sldChg>
      <pc:sldChg chg="addSp delSp modSp new mod">
        <pc:chgData name="Sam Domeier" userId="155abacd3a2e82ce" providerId="LiveId" clId="{52D49773-3330-45B1-8C15-3BDBA551940F}" dt="2021-03-12T19:06:22.382" v="2708" actId="1076"/>
        <pc:sldMkLst>
          <pc:docMk/>
          <pc:sldMk cId="2791946749" sldId="258"/>
        </pc:sldMkLst>
        <pc:spChg chg="mod">
          <ac:chgData name="Sam Domeier" userId="155abacd3a2e82ce" providerId="LiveId" clId="{52D49773-3330-45B1-8C15-3BDBA551940F}" dt="2021-03-12T17:29:35.905" v="772" actId="20577"/>
          <ac:spMkLst>
            <pc:docMk/>
            <pc:sldMk cId="2791946749" sldId="258"/>
            <ac:spMk id="2" creationId="{8F1AB34B-6DCA-48DF-8C1C-907EBED7EADD}"/>
          </ac:spMkLst>
        </pc:spChg>
        <pc:spChg chg="mod">
          <ac:chgData name="Sam Domeier" userId="155abacd3a2e82ce" providerId="LiveId" clId="{52D49773-3330-45B1-8C15-3BDBA551940F}" dt="2021-03-12T18:59:54.101" v="2063" actId="20577"/>
          <ac:spMkLst>
            <pc:docMk/>
            <pc:sldMk cId="2791946749" sldId="258"/>
            <ac:spMk id="3" creationId="{EC38404B-8F4C-474C-9B42-EA001F19779E}"/>
          </ac:spMkLst>
        </pc:spChg>
        <pc:cxnChg chg="add del mod">
          <ac:chgData name="Sam Domeier" userId="155abacd3a2e82ce" providerId="LiveId" clId="{52D49773-3330-45B1-8C15-3BDBA551940F}" dt="2021-03-12T17:28:04.983" v="748" actId="478"/>
          <ac:cxnSpMkLst>
            <pc:docMk/>
            <pc:sldMk cId="2791946749" sldId="258"/>
            <ac:cxnSpMk id="4" creationId="{963C0538-9AE5-4BC6-A5DB-CE96F7F3D04D}"/>
          </ac:cxnSpMkLst>
        </pc:cxnChg>
        <pc:cxnChg chg="add del mod">
          <ac:chgData name="Sam Domeier" userId="155abacd3a2e82ce" providerId="LiveId" clId="{52D49773-3330-45B1-8C15-3BDBA551940F}" dt="2021-03-12T17:28:05.733" v="749" actId="478"/>
          <ac:cxnSpMkLst>
            <pc:docMk/>
            <pc:sldMk cId="2791946749" sldId="258"/>
            <ac:cxnSpMk id="5" creationId="{B183571D-CDA4-476A-AE03-17D4668C0841}"/>
          </ac:cxnSpMkLst>
        </pc:cxnChg>
        <pc:cxnChg chg="add del mod">
          <ac:chgData name="Sam Domeier" userId="155abacd3a2e82ce" providerId="LiveId" clId="{52D49773-3330-45B1-8C15-3BDBA551940F}" dt="2021-03-12T17:28:54.860" v="757" actId="478"/>
          <ac:cxnSpMkLst>
            <pc:docMk/>
            <pc:sldMk cId="2791946749" sldId="258"/>
            <ac:cxnSpMk id="6" creationId="{34DEB7EA-91C9-4817-9584-1CAA25584E79}"/>
          </ac:cxnSpMkLst>
        </pc:cxnChg>
        <pc:cxnChg chg="add del mod">
          <ac:chgData name="Sam Domeier" userId="155abacd3a2e82ce" providerId="LiveId" clId="{52D49773-3330-45B1-8C15-3BDBA551940F}" dt="2021-03-12T17:28:54.860" v="757" actId="478"/>
          <ac:cxnSpMkLst>
            <pc:docMk/>
            <pc:sldMk cId="2791946749" sldId="258"/>
            <ac:cxnSpMk id="7" creationId="{43AEAAE6-E4D0-43F2-9F85-5A9186903B38}"/>
          </ac:cxnSpMkLst>
        </pc:cxnChg>
        <pc:cxnChg chg="add mod">
          <ac:chgData name="Sam Domeier" userId="155abacd3a2e82ce" providerId="LiveId" clId="{52D49773-3330-45B1-8C15-3BDBA551940F}" dt="2021-03-12T17:28:55.461" v="758"/>
          <ac:cxnSpMkLst>
            <pc:docMk/>
            <pc:sldMk cId="2791946749" sldId="258"/>
            <ac:cxnSpMk id="8" creationId="{A7CD9A17-AA88-4C0D-8E68-B23241880081}"/>
          </ac:cxnSpMkLst>
        </pc:cxnChg>
        <pc:cxnChg chg="add mod">
          <ac:chgData name="Sam Domeier" userId="155abacd3a2e82ce" providerId="LiveId" clId="{52D49773-3330-45B1-8C15-3BDBA551940F}" dt="2021-03-12T19:06:22.382" v="2708" actId="1076"/>
          <ac:cxnSpMkLst>
            <pc:docMk/>
            <pc:sldMk cId="2791946749" sldId="258"/>
            <ac:cxnSpMk id="9" creationId="{0FEB4CB8-348D-4B84-B9FD-4DF9A43C9380}"/>
          </ac:cxnSpMkLst>
        </pc:cxnChg>
      </pc:sldChg>
      <pc:sldChg chg="addSp delSp modSp new mod">
        <pc:chgData name="Sam Domeier" userId="155abacd3a2e82ce" providerId="LiveId" clId="{52D49773-3330-45B1-8C15-3BDBA551940F}" dt="2021-03-12T19:06:24.321" v="2709"/>
        <pc:sldMkLst>
          <pc:docMk/>
          <pc:sldMk cId="3344483658" sldId="259"/>
        </pc:sldMkLst>
        <pc:spChg chg="mod">
          <ac:chgData name="Sam Domeier" userId="155abacd3a2e82ce" providerId="LiveId" clId="{52D49773-3330-45B1-8C15-3BDBA551940F}" dt="2021-03-12T18:53:03.850" v="1627"/>
          <ac:spMkLst>
            <pc:docMk/>
            <pc:sldMk cId="3344483658" sldId="259"/>
            <ac:spMk id="2" creationId="{B815774C-447B-49BE-8B9C-6746355C17E6}"/>
          </ac:spMkLst>
        </pc:spChg>
        <pc:spChg chg="mod">
          <ac:chgData name="Sam Domeier" userId="155abacd3a2e82ce" providerId="LiveId" clId="{52D49773-3330-45B1-8C15-3BDBA551940F}" dt="2021-03-12T19:05:35.554" v="2705" actId="20577"/>
          <ac:spMkLst>
            <pc:docMk/>
            <pc:sldMk cId="3344483658" sldId="259"/>
            <ac:spMk id="3" creationId="{2976F89E-2B65-4C06-9677-2FCACD699696}"/>
          </ac:spMkLst>
        </pc:spChg>
        <pc:picChg chg="add mod">
          <ac:chgData name="Sam Domeier" userId="155abacd3a2e82ce" providerId="LiveId" clId="{52D49773-3330-45B1-8C15-3BDBA551940F}" dt="2021-03-12T19:04:34.639" v="2501" actId="1076"/>
          <ac:picMkLst>
            <pc:docMk/>
            <pc:sldMk cId="3344483658" sldId="259"/>
            <ac:picMk id="7" creationId="{9C038F9D-E3C2-42E5-8237-164BD7A953FF}"/>
          </ac:picMkLst>
        </pc:picChg>
        <pc:cxnChg chg="add mod">
          <ac:chgData name="Sam Domeier" userId="155abacd3a2e82ce" providerId="LiveId" clId="{52D49773-3330-45B1-8C15-3BDBA551940F}" dt="2021-03-12T18:53:09.221" v="1628"/>
          <ac:cxnSpMkLst>
            <pc:docMk/>
            <pc:sldMk cId="3344483658" sldId="259"/>
            <ac:cxnSpMk id="4" creationId="{2F02B04B-1139-4F04-B584-347D3F4D3766}"/>
          </ac:cxnSpMkLst>
        </pc:cxnChg>
        <pc:cxnChg chg="add del mod">
          <ac:chgData name="Sam Domeier" userId="155abacd3a2e82ce" providerId="LiveId" clId="{52D49773-3330-45B1-8C15-3BDBA551940F}" dt="2021-03-12T19:06:16.528" v="2707" actId="478"/>
          <ac:cxnSpMkLst>
            <pc:docMk/>
            <pc:sldMk cId="3344483658" sldId="259"/>
            <ac:cxnSpMk id="5" creationId="{21569B6D-1952-4BD7-BAC3-2FD1019D26BB}"/>
          </ac:cxnSpMkLst>
        </pc:cxnChg>
        <pc:cxnChg chg="add mod">
          <ac:chgData name="Sam Domeier" userId="155abacd3a2e82ce" providerId="LiveId" clId="{52D49773-3330-45B1-8C15-3BDBA551940F}" dt="2021-03-12T19:06:24.321" v="2709"/>
          <ac:cxnSpMkLst>
            <pc:docMk/>
            <pc:sldMk cId="3344483658" sldId="259"/>
            <ac:cxnSpMk id="8" creationId="{C7C06BF9-FCC7-4D57-AFB4-CEE5386D947C}"/>
          </ac:cxnSpMkLst>
        </pc:cxnChg>
      </pc:sldChg>
      <pc:sldChg chg="addSp modSp new mod">
        <pc:chgData name="Sam Domeier" userId="155abacd3a2e82ce" providerId="LiveId" clId="{52D49773-3330-45B1-8C15-3BDBA551940F}" dt="2021-03-12T19:11:56.213" v="3348" actId="207"/>
        <pc:sldMkLst>
          <pc:docMk/>
          <pc:sldMk cId="2970251820" sldId="260"/>
        </pc:sldMkLst>
        <pc:spChg chg="mod">
          <ac:chgData name="Sam Domeier" userId="155abacd3a2e82ce" providerId="LiveId" clId="{52D49773-3330-45B1-8C15-3BDBA551940F}" dt="2021-03-12T19:06:59.972" v="2721" actId="20577"/>
          <ac:spMkLst>
            <pc:docMk/>
            <pc:sldMk cId="2970251820" sldId="260"/>
            <ac:spMk id="2" creationId="{2C6EE046-4BBD-4EFF-B5B2-FC6525FC6CA1}"/>
          </ac:spMkLst>
        </pc:spChg>
        <pc:spChg chg="mod">
          <ac:chgData name="Sam Domeier" userId="155abacd3a2e82ce" providerId="LiveId" clId="{52D49773-3330-45B1-8C15-3BDBA551940F}" dt="2021-03-12T19:11:56.213" v="3348" actId="207"/>
          <ac:spMkLst>
            <pc:docMk/>
            <pc:sldMk cId="2970251820" sldId="260"/>
            <ac:spMk id="3" creationId="{DD892FA0-3165-4727-8D69-A79176A6116B}"/>
          </ac:spMkLst>
        </pc:spChg>
        <pc:cxnChg chg="add mod">
          <ac:chgData name="Sam Domeier" userId="155abacd3a2e82ce" providerId="LiveId" clId="{52D49773-3330-45B1-8C15-3BDBA551940F}" dt="2021-03-12T19:06:48.522" v="2711"/>
          <ac:cxnSpMkLst>
            <pc:docMk/>
            <pc:sldMk cId="2970251820" sldId="260"/>
            <ac:cxnSpMk id="4" creationId="{FD7B0349-B650-476A-BCC4-B01767C69688}"/>
          </ac:cxnSpMkLst>
        </pc:cxnChg>
        <pc:cxnChg chg="add mod">
          <ac:chgData name="Sam Domeier" userId="155abacd3a2e82ce" providerId="LiveId" clId="{52D49773-3330-45B1-8C15-3BDBA551940F}" dt="2021-03-12T19:06:48.522" v="2711"/>
          <ac:cxnSpMkLst>
            <pc:docMk/>
            <pc:sldMk cId="2970251820" sldId="260"/>
            <ac:cxnSpMk id="5" creationId="{15710D15-C544-4A75-8401-5D3C1E96E64D}"/>
          </ac:cxnSpMkLst>
        </pc:cxnChg>
      </pc:sldChg>
      <pc:sldChg chg="addSp delSp modSp new mod">
        <pc:chgData name="Sam Domeier" userId="155abacd3a2e82ce" providerId="LiveId" clId="{52D49773-3330-45B1-8C15-3BDBA551940F}" dt="2021-03-12T19:26:55.318" v="5374"/>
        <pc:sldMkLst>
          <pc:docMk/>
          <pc:sldMk cId="1843811840" sldId="261"/>
        </pc:sldMkLst>
        <pc:spChg chg="mod">
          <ac:chgData name="Sam Domeier" userId="155abacd3a2e82ce" providerId="LiveId" clId="{52D49773-3330-45B1-8C15-3BDBA551940F}" dt="2021-03-12T19:12:45.351" v="3372" actId="20577"/>
          <ac:spMkLst>
            <pc:docMk/>
            <pc:sldMk cId="1843811840" sldId="261"/>
            <ac:spMk id="2" creationId="{DEB113F4-2E7D-4B97-96DB-19692D33234C}"/>
          </ac:spMkLst>
        </pc:spChg>
        <pc:spChg chg="mod">
          <ac:chgData name="Sam Domeier" userId="155abacd3a2e82ce" providerId="LiveId" clId="{52D49773-3330-45B1-8C15-3BDBA551940F}" dt="2021-03-12T19:22:48.433" v="4891" actId="207"/>
          <ac:spMkLst>
            <pc:docMk/>
            <pc:sldMk cId="1843811840" sldId="261"/>
            <ac:spMk id="3" creationId="{82402780-1D67-4FC4-89C9-2900ED736438}"/>
          </ac:spMkLst>
        </pc:spChg>
        <pc:cxnChg chg="add mod">
          <ac:chgData name="Sam Domeier" userId="155abacd3a2e82ce" providerId="LiveId" clId="{52D49773-3330-45B1-8C15-3BDBA551940F}" dt="2021-03-12T19:12:34.166" v="3350"/>
          <ac:cxnSpMkLst>
            <pc:docMk/>
            <pc:sldMk cId="1843811840" sldId="261"/>
            <ac:cxnSpMk id="4" creationId="{CC9B38D6-D000-42E1-B19C-BF709E3DF056}"/>
          </ac:cxnSpMkLst>
        </pc:cxnChg>
        <pc:cxnChg chg="add mod">
          <ac:chgData name="Sam Domeier" userId="155abacd3a2e82ce" providerId="LiveId" clId="{52D49773-3330-45B1-8C15-3BDBA551940F}" dt="2021-03-12T19:21:47.414" v="4841" actId="1076"/>
          <ac:cxnSpMkLst>
            <pc:docMk/>
            <pc:sldMk cId="1843811840" sldId="261"/>
            <ac:cxnSpMk id="5" creationId="{0A783138-3189-48D0-AE91-D6FF6CC234BD}"/>
          </ac:cxnSpMkLst>
        </pc:cxnChg>
        <pc:cxnChg chg="add del mod">
          <ac:chgData name="Sam Domeier" userId="155abacd3a2e82ce" providerId="LiveId" clId="{52D49773-3330-45B1-8C15-3BDBA551940F}" dt="2021-03-12T19:26:55.318" v="5374"/>
          <ac:cxnSpMkLst>
            <pc:docMk/>
            <pc:sldMk cId="1843811840" sldId="261"/>
            <ac:cxnSpMk id="6" creationId="{61B7EA61-7200-4004-BAFB-0411A58E5336}"/>
          </ac:cxnSpMkLst>
        </pc:cxnChg>
      </pc:sldChg>
      <pc:sldChg chg="addSp delSp modSp add mod">
        <pc:chgData name="Sam Domeier" userId="155abacd3a2e82ce" providerId="LiveId" clId="{52D49773-3330-45B1-8C15-3BDBA551940F}" dt="2021-03-12T20:05:47.555" v="8189" actId="207"/>
        <pc:sldMkLst>
          <pc:docMk/>
          <pc:sldMk cId="2896637304" sldId="262"/>
        </pc:sldMkLst>
        <pc:spChg chg="mod">
          <ac:chgData name="Sam Domeier" userId="155abacd3a2e82ce" providerId="LiveId" clId="{52D49773-3330-45B1-8C15-3BDBA551940F}" dt="2021-03-12T19:22:29.347" v="4859" actId="20577"/>
          <ac:spMkLst>
            <pc:docMk/>
            <pc:sldMk cId="2896637304" sldId="262"/>
            <ac:spMk id="2" creationId="{DEB113F4-2E7D-4B97-96DB-19692D33234C}"/>
          </ac:spMkLst>
        </pc:spChg>
        <pc:spChg chg="mod">
          <ac:chgData name="Sam Domeier" userId="155abacd3a2e82ce" providerId="LiveId" clId="{52D49773-3330-45B1-8C15-3BDBA551940F}" dt="2021-03-12T20:05:47.555" v="8189" actId="207"/>
          <ac:spMkLst>
            <pc:docMk/>
            <pc:sldMk cId="2896637304" sldId="262"/>
            <ac:spMk id="3" creationId="{82402780-1D67-4FC4-89C9-2900ED736438}"/>
          </ac:spMkLst>
        </pc:spChg>
        <pc:cxnChg chg="del mod">
          <ac:chgData name="Sam Domeier" userId="155abacd3a2e82ce" providerId="LiveId" clId="{52D49773-3330-45B1-8C15-3BDBA551940F}" dt="2021-03-12T19:30:37.808" v="5717" actId="478"/>
          <ac:cxnSpMkLst>
            <pc:docMk/>
            <pc:sldMk cId="2896637304" sldId="262"/>
            <ac:cxnSpMk id="5" creationId="{0A783138-3189-48D0-AE91-D6FF6CC234BD}"/>
          </ac:cxnSpMkLst>
        </pc:cxnChg>
        <pc:cxnChg chg="add mod">
          <ac:chgData name="Sam Domeier" userId="155abacd3a2e82ce" providerId="LiveId" clId="{52D49773-3330-45B1-8C15-3BDBA551940F}" dt="2021-03-12T19:32:09.406" v="5844" actId="1076"/>
          <ac:cxnSpMkLst>
            <pc:docMk/>
            <pc:sldMk cId="2896637304" sldId="262"/>
            <ac:cxnSpMk id="6" creationId="{370D5E76-6676-4E9F-9B90-426539D66633}"/>
          </ac:cxnSpMkLst>
        </pc:cxnChg>
        <pc:cxnChg chg="add del mod">
          <ac:chgData name="Sam Domeier" userId="155abacd3a2e82ce" providerId="LiveId" clId="{52D49773-3330-45B1-8C15-3BDBA551940F}" dt="2021-03-12T19:32:07.024" v="5843"/>
          <ac:cxnSpMkLst>
            <pc:docMk/>
            <pc:sldMk cId="2896637304" sldId="262"/>
            <ac:cxnSpMk id="7" creationId="{DA6962A3-1478-43F3-8B92-3B6400FD2449}"/>
          </ac:cxnSpMkLst>
        </pc:cxnChg>
      </pc:sldChg>
      <pc:sldChg chg="addSp delSp modSp add mod">
        <pc:chgData name="Sam Domeier" userId="155abacd3a2e82ce" providerId="LiveId" clId="{52D49773-3330-45B1-8C15-3BDBA551940F}" dt="2021-03-12T20:05:39.735" v="8188" actId="207"/>
        <pc:sldMkLst>
          <pc:docMk/>
          <pc:sldMk cId="635666173" sldId="263"/>
        </pc:sldMkLst>
        <pc:spChg chg="mod">
          <ac:chgData name="Sam Domeier" userId="155abacd3a2e82ce" providerId="LiveId" clId="{52D49773-3330-45B1-8C15-3BDBA551940F}" dt="2021-03-12T19:32:33.677" v="5851" actId="20577"/>
          <ac:spMkLst>
            <pc:docMk/>
            <pc:sldMk cId="635666173" sldId="263"/>
            <ac:spMk id="2" creationId="{DEB113F4-2E7D-4B97-96DB-19692D33234C}"/>
          </ac:spMkLst>
        </pc:spChg>
        <pc:spChg chg="del mod">
          <ac:chgData name="Sam Domeier" userId="155abacd3a2e82ce" providerId="LiveId" clId="{52D49773-3330-45B1-8C15-3BDBA551940F}" dt="2021-03-12T19:32:50.926" v="5854" actId="931"/>
          <ac:spMkLst>
            <pc:docMk/>
            <pc:sldMk cId="635666173" sldId="263"/>
            <ac:spMk id="3" creationId="{82402780-1D67-4FC4-89C9-2900ED736438}"/>
          </ac:spMkLst>
        </pc:spChg>
        <pc:spChg chg="add mod">
          <ac:chgData name="Sam Domeier" userId="155abacd3a2e82ce" providerId="LiveId" clId="{52D49773-3330-45B1-8C15-3BDBA551940F}" dt="2021-03-12T19:38:23.649" v="6046" actId="14100"/>
          <ac:spMkLst>
            <pc:docMk/>
            <pc:sldMk cId="635666173" sldId="263"/>
            <ac:spMk id="12" creationId="{E271C425-22C0-46B6-863D-5329B1580870}"/>
          </ac:spMkLst>
        </pc:spChg>
        <pc:spChg chg="add del mod ord">
          <ac:chgData name="Sam Domeier" userId="155abacd3a2e82ce" providerId="LiveId" clId="{52D49773-3330-45B1-8C15-3BDBA551940F}" dt="2021-03-12T19:44:17.968" v="6454" actId="478"/>
          <ac:spMkLst>
            <pc:docMk/>
            <pc:sldMk cId="635666173" sldId="263"/>
            <ac:spMk id="13" creationId="{6BE25B13-4B2B-4638-A836-4CDB294C18CE}"/>
          </ac:spMkLst>
        </pc:spChg>
        <pc:spChg chg="add mod">
          <ac:chgData name="Sam Domeier" userId="155abacd3a2e82ce" providerId="LiveId" clId="{52D49773-3330-45B1-8C15-3BDBA551940F}" dt="2021-03-12T19:45:17.573" v="6464" actId="1076"/>
          <ac:spMkLst>
            <pc:docMk/>
            <pc:sldMk cId="635666173" sldId="263"/>
            <ac:spMk id="14" creationId="{A25A95B9-C033-4A19-A3CD-339193B9464E}"/>
          </ac:spMkLst>
        </pc:spChg>
        <pc:spChg chg="add mod">
          <ac:chgData name="Sam Domeier" userId="155abacd3a2e82ce" providerId="LiveId" clId="{52D49773-3330-45B1-8C15-3BDBA551940F}" dt="2021-03-12T19:45:17.573" v="6464" actId="1076"/>
          <ac:spMkLst>
            <pc:docMk/>
            <pc:sldMk cId="635666173" sldId="263"/>
            <ac:spMk id="15" creationId="{A6A0F7B1-0502-496C-84A0-6BD993B73459}"/>
          </ac:spMkLst>
        </pc:spChg>
        <pc:spChg chg="add mod">
          <ac:chgData name="Sam Domeier" userId="155abacd3a2e82ce" providerId="LiveId" clId="{52D49773-3330-45B1-8C15-3BDBA551940F}" dt="2021-03-12T19:45:17.573" v="6464" actId="1076"/>
          <ac:spMkLst>
            <pc:docMk/>
            <pc:sldMk cId="635666173" sldId="263"/>
            <ac:spMk id="16" creationId="{B3949E1C-F191-4B0B-B961-0B9967A0637E}"/>
          </ac:spMkLst>
        </pc:spChg>
        <pc:spChg chg="add mod">
          <ac:chgData name="Sam Domeier" userId="155abacd3a2e82ce" providerId="LiveId" clId="{52D49773-3330-45B1-8C15-3BDBA551940F}" dt="2021-03-12T20:05:39.735" v="8188" actId="207"/>
          <ac:spMkLst>
            <pc:docMk/>
            <pc:sldMk cId="635666173" sldId="263"/>
            <ac:spMk id="17" creationId="{4B16726C-5DE7-40E3-BDB3-E249EC1D027C}"/>
          </ac:spMkLst>
        </pc:spChg>
        <pc:picChg chg="add mod">
          <ac:chgData name="Sam Domeier" userId="155abacd3a2e82ce" providerId="LiveId" clId="{52D49773-3330-45B1-8C15-3BDBA551940F}" dt="2021-03-12T19:45:17.573" v="6464" actId="1076"/>
          <ac:picMkLst>
            <pc:docMk/>
            <pc:sldMk cId="635666173" sldId="263"/>
            <ac:picMk id="7" creationId="{55BA9B40-7834-48CB-A258-C0072B44E4FA}"/>
          </ac:picMkLst>
        </pc:picChg>
        <pc:picChg chg="add mod">
          <ac:chgData name="Sam Domeier" userId="155abacd3a2e82ce" providerId="LiveId" clId="{52D49773-3330-45B1-8C15-3BDBA551940F}" dt="2021-03-12T19:45:17.573" v="6464" actId="1076"/>
          <ac:picMkLst>
            <pc:docMk/>
            <pc:sldMk cId="635666173" sldId="263"/>
            <ac:picMk id="9" creationId="{83CBBDC5-964B-4D39-847C-D6D019072E3C}"/>
          </ac:picMkLst>
        </pc:picChg>
        <pc:picChg chg="add mod">
          <ac:chgData name="Sam Domeier" userId="155abacd3a2e82ce" providerId="LiveId" clId="{52D49773-3330-45B1-8C15-3BDBA551940F}" dt="2021-03-12T19:45:17.573" v="6464" actId="1076"/>
          <ac:picMkLst>
            <pc:docMk/>
            <pc:sldMk cId="635666173" sldId="263"/>
            <ac:picMk id="11" creationId="{A65155AC-2B8E-43FB-91B9-57AFCEAEDC39}"/>
          </ac:picMkLst>
        </pc:picChg>
      </pc:sldChg>
      <pc:sldChg chg="addSp delSp modSp add mod">
        <pc:chgData name="Sam Domeier" userId="155abacd3a2e82ce" providerId="LiveId" clId="{52D49773-3330-45B1-8C15-3BDBA551940F}" dt="2021-03-12T19:45:50.949" v="6466" actId="1076"/>
        <pc:sldMkLst>
          <pc:docMk/>
          <pc:sldMk cId="4292843537" sldId="264"/>
        </pc:sldMkLst>
        <pc:spChg chg="mod">
          <ac:chgData name="Sam Domeier" userId="155abacd3a2e82ce" providerId="LiveId" clId="{52D49773-3330-45B1-8C15-3BDBA551940F}" dt="2021-03-12T19:37:54.217" v="6042"/>
          <ac:spMkLst>
            <pc:docMk/>
            <pc:sldMk cId="4292843537" sldId="264"/>
            <ac:spMk id="2" creationId="{DEB113F4-2E7D-4B97-96DB-19692D33234C}"/>
          </ac:spMkLst>
        </pc:spChg>
        <pc:spChg chg="del">
          <ac:chgData name="Sam Domeier" userId="155abacd3a2e82ce" providerId="LiveId" clId="{52D49773-3330-45B1-8C15-3BDBA551940F}" dt="2021-03-12T19:41:00.480" v="6202" actId="931"/>
          <ac:spMkLst>
            <pc:docMk/>
            <pc:sldMk cId="4292843537" sldId="264"/>
            <ac:spMk id="3" creationId="{82402780-1D67-4FC4-89C9-2900ED736438}"/>
          </ac:spMkLst>
        </pc:spChg>
        <pc:spChg chg="add mod">
          <ac:chgData name="Sam Domeier" userId="155abacd3a2e82ce" providerId="LiveId" clId="{52D49773-3330-45B1-8C15-3BDBA551940F}" dt="2021-03-12T19:42:37.827" v="6430" actId="20577"/>
          <ac:spMkLst>
            <pc:docMk/>
            <pc:sldMk cId="4292843537" sldId="264"/>
            <ac:spMk id="8" creationId="{48BB30EC-BEF6-4A01-91DE-0293B08E0B07}"/>
          </ac:spMkLst>
        </pc:spChg>
        <pc:spChg chg="add del mod ord">
          <ac:chgData name="Sam Domeier" userId="155abacd3a2e82ce" providerId="LiveId" clId="{52D49773-3330-45B1-8C15-3BDBA551940F}" dt="2021-03-12T19:43:18.238" v="6441" actId="478"/>
          <ac:spMkLst>
            <pc:docMk/>
            <pc:sldMk cId="4292843537" sldId="264"/>
            <ac:spMk id="9" creationId="{59FD7A26-7593-4023-A858-DFE9B99DF155}"/>
          </ac:spMkLst>
        </pc:spChg>
        <pc:picChg chg="add mod">
          <ac:chgData name="Sam Domeier" userId="155abacd3a2e82ce" providerId="LiveId" clId="{52D49773-3330-45B1-8C15-3BDBA551940F}" dt="2021-03-12T19:45:29.158" v="6465" actId="1076"/>
          <ac:picMkLst>
            <pc:docMk/>
            <pc:sldMk cId="4292843537" sldId="264"/>
            <ac:picMk id="7" creationId="{A2FBBB17-CBC1-4ABB-A787-1A75EC91557D}"/>
          </ac:picMkLst>
        </pc:picChg>
        <pc:cxnChg chg="mod">
          <ac:chgData name="Sam Domeier" userId="155abacd3a2e82ce" providerId="LiveId" clId="{52D49773-3330-45B1-8C15-3BDBA551940F}" dt="2021-03-12T19:45:50.949" v="6466" actId="1076"/>
          <ac:cxnSpMkLst>
            <pc:docMk/>
            <pc:sldMk cId="4292843537" sldId="264"/>
            <ac:cxnSpMk id="5" creationId="{0A783138-3189-48D0-AE91-D6FF6CC234BD}"/>
          </ac:cxnSpMkLst>
        </pc:cxnChg>
      </pc:sldChg>
      <pc:sldChg chg="addSp modSp new mod">
        <pc:chgData name="Sam Domeier" userId="155abacd3a2e82ce" providerId="LiveId" clId="{52D49773-3330-45B1-8C15-3BDBA551940F}" dt="2021-03-12T20:12:06.070" v="8357" actId="20577"/>
        <pc:sldMkLst>
          <pc:docMk/>
          <pc:sldMk cId="4166095811" sldId="265"/>
        </pc:sldMkLst>
        <pc:spChg chg="mod">
          <ac:chgData name="Sam Domeier" userId="155abacd3a2e82ce" providerId="LiveId" clId="{52D49773-3330-45B1-8C15-3BDBA551940F}" dt="2021-03-12T20:12:06.070" v="8357" actId="20577"/>
          <ac:spMkLst>
            <pc:docMk/>
            <pc:sldMk cId="4166095811" sldId="265"/>
            <ac:spMk id="2" creationId="{D077C384-6C42-4BAA-BCD1-D42D0C47BF18}"/>
          </ac:spMkLst>
        </pc:spChg>
        <pc:spChg chg="mod">
          <ac:chgData name="Sam Domeier" userId="155abacd3a2e82ce" providerId="LiveId" clId="{52D49773-3330-45B1-8C15-3BDBA551940F}" dt="2021-03-12T20:05:21.934" v="8186" actId="207"/>
          <ac:spMkLst>
            <pc:docMk/>
            <pc:sldMk cId="4166095811" sldId="265"/>
            <ac:spMk id="3" creationId="{7DE83440-6CDE-411F-A41C-F26049E006C0}"/>
          </ac:spMkLst>
        </pc:spChg>
        <pc:cxnChg chg="add mod">
          <ac:chgData name="Sam Domeier" userId="155abacd3a2e82ce" providerId="LiveId" clId="{52D49773-3330-45B1-8C15-3BDBA551940F}" dt="2021-03-12T19:46:22.188" v="6468"/>
          <ac:cxnSpMkLst>
            <pc:docMk/>
            <pc:sldMk cId="4166095811" sldId="265"/>
            <ac:cxnSpMk id="4" creationId="{146824E6-55E8-4DF4-9CAB-8C0504A4F0A3}"/>
          </ac:cxnSpMkLst>
        </pc:cxnChg>
        <pc:cxnChg chg="add mod">
          <ac:chgData name="Sam Domeier" userId="155abacd3a2e82ce" providerId="LiveId" clId="{52D49773-3330-45B1-8C15-3BDBA551940F}" dt="2021-03-12T19:57:20.422" v="7566" actId="1076"/>
          <ac:cxnSpMkLst>
            <pc:docMk/>
            <pc:sldMk cId="4166095811" sldId="265"/>
            <ac:cxnSpMk id="5" creationId="{E0144A09-F34D-4042-B28F-0205AE61D216}"/>
          </ac:cxnSpMkLst>
        </pc:cxnChg>
      </pc:sldChg>
      <pc:sldChg chg="addSp modSp new mod">
        <pc:chgData name="Sam Domeier" userId="155abacd3a2e82ce" providerId="LiveId" clId="{52D49773-3330-45B1-8C15-3BDBA551940F}" dt="2021-03-12T20:05:30.090" v="8187" actId="207"/>
        <pc:sldMkLst>
          <pc:docMk/>
          <pc:sldMk cId="827961660" sldId="266"/>
        </pc:sldMkLst>
        <pc:spChg chg="mod">
          <ac:chgData name="Sam Domeier" userId="155abacd3a2e82ce" providerId="LiveId" clId="{52D49773-3330-45B1-8C15-3BDBA551940F}" dt="2021-03-12T19:58:25.247" v="7629" actId="20577"/>
          <ac:spMkLst>
            <pc:docMk/>
            <pc:sldMk cId="827961660" sldId="266"/>
            <ac:spMk id="2" creationId="{6C5E2690-DD71-432A-97F6-B7B99DAF334F}"/>
          </ac:spMkLst>
        </pc:spChg>
        <pc:spChg chg="mod">
          <ac:chgData name="Sam Domeier" userId="155abacd3a2e82ce" providerId="LiveId" clId="{52D49773-3330-45B1-8C15-3BDBA551940F}" dt="2021-03-12T20:05:30.090" v="8187" actId="207"/>
          <ac:spMkLst>
            <pc:docMk/>
            <pc:sldMk cId="827961660" sldId="266"/>
            <ac:spMk id="3" creationId="{E061ABE3-8D6A-427F-8AA8-2892B46C4C88}"/>
          </ac:spMkLst>
        </pc:spChg>
        <pc:cxnChg chg="add mod">
          <ac:chgData name="Sam Domeier" userId="155abacd3a2e82ce" providerId="LiveId" clId="{52D49773-3330-45B1-8C15-3BDBA551940F}" dt="2021-03-12T19:57:15.182" v="7565"/>
          <ac:cxnSpMkLst>
            <pc:docMk/>
            <pc:sldMk cId="827961660" sldId="266"/>
            <ac:cxnSpMk id="4" creationId="{2F9466A3-2644-48BB-BCBE-8309398F64C7}"/>
          </ac:cxnSpMkLst>
        </pc:cxnChg>
        <pc:cxnChg chg="add mod">
          <ac:chgData name="Sam Domeier" userId="155abacd3a2e82ce" providerId="LiveId" clId="{52D49773-3330-45B1-8C15-3BDBA551940F}" dt="2021-03-12T20:00:25.258" v="8041" actId="1076"/>
          <ac:cxnSpMkLst>
            <pc:docMk/>
            <pc:sldMk cId="827961660" sldId="266"/>
            <ac:cxnSpMk id="5" creationId="{C9B45BAE-ED0D-47BB-89BF-2702A6DD8528}"/>
          </ac:cxnSpMkLst>
        </pc:cxnChg>
      </pc:sldChg>
      <pc:sldChg chg="addSp delSp modSp new mod setBg">
        <pc:chgData name="Sam Domeier" userId="155abacd3a2e82ce" providerId="LiveId" clId="{52D49773-3330-45B1-8C15-3BDBA551940F}" dt="2021-03-12T20:04:55.198" v="8185" actId="208"/>
        <pc:sldMkLst>
          <pc:docMk/>
          <pc:sldMk cId="1781820224" sldId="267"/>
        </pc:sldMkLst>
        <pc:spChg chg="mod">
          <ac:chgData name="Sam Domeier" userId="155abacd3a2e82ce" providerId="LiveId" clId="{52D49773-3330-45B1-8C15-3BDBA551940F}" dt="2021-03-12T20:04:12.095" v="8181" actId="1076"/>
          <ac:spMkLst>
            <pc:docMk/>
            <pc:sldMk cId="1781820224" sldId="267"/>
            <ac:spMk id="2" creationId="{006B2C27-9AB3-4714-B3FE-E3A0D1AAED1E}"/>
          </ac:spMkLst>
        </pc:spChg>
        <pc:spChg chg="del">
          <ac:chgData name="Sam Domeier" userId="155abacd3a2e82ce" providerId="LiveId" clId="{52D49773-3330-45B1-8C15-3BDBA551940F}" dt="2021-03-12T20:00:46.675" v="8043" actId="478"/>
          <ac:spMkLst>
            <pc:docMk/>
            <pc:sldMk cId="1781820224" sldId="267"/>
            <ac:spMk id="3" creationId="{4DFDF918-450F-4EAD-97FE-FEAF6EF85C81}"/>
          </ac:spMkLst>
        </pc:spChg>
        <pc:picChg chg="add mod">
          <ac:chgData name="Sam Domeier" userId="155abacd3a2e82ce" providerId="LiveId" clId="{52D49773-3330-45B1-8C15-3BDBA551940F}" dt="2021-03-12T20:04:20.016" v="8182" actId="1076"/>
          <ac:picMkLst>
            <pc:docMk/>
            <pc:sldMk cId="1781820224" sldId="267"/>
            <ac:picMk id="5" creationId="{E06102B1-957A-44E6-8755-508465B401C0}"/>
          </ac:picMkLst>
        </pc:picChg>
        <pc:picChg chg="add mod">
          <ac:chgData name="Sam Domeier" userId="155abacd3a2e82ce" providerId="LiveId" clId="{52D49773-3330-45B1-8C15-3BDBA551940F}" dt="2021-03-12T20:04:20.016" v="8182" actId="1076"/>
          <ac:picMkLst>
            <pc:docMk/>
            <pc:sldMk cId="1781820224" sldId="267"/>
            <ac:picMk id="7" creationId="{1044622E-A0F3-4F0E-BF16-76BBF7838D6F}"/>
          </ac:picMkLst>
        </pc:picChg>
        <pc:cxnChg chg="add mod">
          <ac:chgData name="Sam Domeier" userId="155abacd3a2e82ce" providerId="LiveId" clId="{52D49773-3330-45B1-8C15-3BDBA551940F}" dt="2021-03-12T20:04:55.198" v="8185" actId="208"/>
          <ac:cxnSpMkLst>
            <pc:docMk/>
            <pc:sldMk cId="1781820224" sldId="267"/>
            <ac:cxnSpMk id="9" creationId="{7048CEBA-7E5F-4CEE-B95D-4EBD1FE409D3}"/>
          </ac:cxnSpMkLst>
        </pc:cxnChg>
      </pc:sldChg>
      <pc:sldChg chg="addSp delSp modSp new mod">
        <pc:chgData name="Sam Domeier" userId="155abacd3a2e82ce" providerId="LiveId" clId="{52D49773-3330-45B1-8C15-3BDBA551940F}" dt="2021-03-12T20:11:50.668" v="8353" actId="20577"/>
        <pc:sldMkLst>
          <pc:docMk/>
          <pc:sldMk cId="4275927704" sldId="268"/>
        </pc:sldMkLst>
        <pc:spChg chg="mod">
          <ac:chgData name="Sam Domeier" userId="155abacd3a2e82ce" providerId="LiveId" clId="{52D49773-3330-45B1-8C15-3BDBA551940F}" dt="2021-03-12T20:06:31.593" v="8199" actId="20577"/>
          <ac:spMkLst>
            <pc:docMk/>
            <pc:sldMk cId="4275927704" sldId="268"/>
            <ac:spMk id="2" creationId="{53E4F832-6FE9-403D-ACEF-1A25ABBD8B32}"/>
          </ac:spMkLst>
        </pc:spChg>
        <pc:spChg chg="mod">
          <ac:chgData name="Sam Domeier" userId="155abacd3a2e82ce" providerId="LiveId" clId="{52D49773-3330-45B1-8C15-3BDBA551940F}" dt="2021-03-12T20:11:50.668" v="8353" actId="20577"/>
          <ac:spMkLst>
            <pc:docMk/>
            <pc:sldMk cId="4275927704" sldId="268"/>
            <ac:spMk id="3" creationId="{EE3D0882-9095-433B-B09C-4118461E068B}"/>
          </ac:spMkLst>
        </pc:spChg>
        <pc:picChg chg="add del mod">
          <ac:chgData name="Sam Domeier" userId="155abacd3a2e82ce" providerId="LiveId" clId="{52D49773-3330-45B1-8C15-3BDBA551940F}" dt="2021-03-12T20:10:48.621" v="8348" actId="478"/>
          <ac:picMkLst>
            <pc:docMk/>
            <pc:sldMk cId="4275927704" sldId="268"/>
            <ac:picMk id="1026" creationId="{3503A07C-B5E1-4682-9762-CC2893E2DBBE}"/>
          </ac:picMkLst>
        </pc:picChg>
        <pc:picChg chg="add mod">
          <ac:chgData name="Sam Domeier" userId="155abacd3a2e82ce" providerId="LiveId" clId="{52D49773-3330-45B1-8C15-3BDBA551940F}" dt="2021-03-12T20:11:18.142" v="8352" actId="1076"/>
          <ac:picMkLst>
            <pc:docMk/>
            <pc:sldMk cId="4275927704" sldId="268"/>
            <ac:picMk id="1028" creationId="{DBCF0FF7-EF8D-48FD-84A7-FE636D8CE545}"/>
          </ac:picMkLst>
        </pc:picChg>
        <pc:cxnChg chg="add mod">
          <ac:chgData name="Sam Domeier" userId="155abacd3a2e82ce" providerId="LiveId" clId="{52D49773-3330-45B1-8C15-3BDBA551940F}" dt="2021-03-12T20:06:28.197" v="8191"/>
          <ac:cxnSpMkLst>
            <pc:docMk/>
            <pc:sldMk cId="4275927704" sldId="268"/>
            <ac:cxnSpMk id="4" creationId="{D3A15C19-FF15-43A6-89C6-89A276EE535C}"/>
          </ac:cxnSpMkLst>
        </pc:cxnChg>
        <pc:cxnChg chg="add mod">
          <ac:chgData name="Sam Domeier" userId="155abacd3a2e82ce" providerId="LiveId" clId="{52D49773-3330-45B1-8C15-3BDBA551940F}" dt="2021-03-12T20:07:34.438" v="8342" actId="1076"/>
          <ac:cxnSpMkLst>
            <pc:docMk/>
            <pc:sldMk cId="4275927704" sldId="268"/>
            <ac:cxnSpMk id="5" creationId="{FA774B16-E1D0-4739-92C9-624005CD370D}"/>
          </ac:cxnSpMkLst>
        </pc:cxnChg>
      </pc:sldChg>
      <pc:sldMasterChg chg="setBg modSldLayout">
        <pc:chgData name="Sam Domeier" userId="155abacd3a2e82ce" providerId="LiveId" clId="{52D49773-3330-45B1-8C15-3BDBA551940F}" dt="2021-03-12T17:00:22.221" v="60"/>
        <pc:sldMasterMkLst>
          <pc:docMk/>
          <pc:sldMasterMk cId="2329000182" sldId="2147483744"/>
        </pc:sldMasterMkLst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4042720450" sldId="2147483745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025990511" sldId="2147483746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160342954" sldId="2147483747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2119226383" sldId="2147483748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1351972035" sldId="2147483749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2252898264" sldId="2147483750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1111999692" sldId="2147483751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658393516" sldId="2147483752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253945405" sldId="2147483753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136097065" sldId="2147483754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841187423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D5FB-9DE0-40A8-8551-153195637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B0623-6A17-4C33-B9A5-F815F898B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252F-D180-4CAD-B427-5233305C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466F-218F-4989-93C0-4E0BFBB3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42E6-FC32-45BD-A9F0-F77C9632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FCF4-A931-4CB0-86D1-1EB25789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0146-EECD-45D4-B7C0-AFEDD7C43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597B-A174-4320-BAB2-B20302F1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93C9-5BE5-4431-9B0C-9C2EC29E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34FC-2C59-4028-AD02-5BAACED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B3E0-91C7-417A-9254-F020FBB9C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AB31F-B069-4F73-BD0C-8F04BDE1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49B1-D89F-48A9-9FCF-567781AE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9206-1134-4FAF-A674-4335111C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9C2E-F493-41E8-A090-EEE68DEF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A22B-FEC7-4F15-B59E-7ABC8869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4F3A-4005-4EFA-8518-00D2D7DB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A07F-795D-4EC4-B528-CCAE604B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8167-0D39-4C6C-83C5-0180AD03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4588-2127-4158-BDB2-D72F718D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6169-6CAB-435E-AE29-C542E667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F2C83-FAF3-4778-BA11-24A45C7FE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B712-6FEC-4F49-836D-D6B90F1A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1F93-D5ED-4684-A15A-57ED5E7B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89EF-276C-45A2-95AC-0ED91472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D61D-543B-44C9-8C36-2EEA6384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2F3F-01D5-4B44-9FF4-3002CD020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2457F-8182-4743-8C95-C1CCC45C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59EF2-69FD-4F62-BC63-8EB5FB10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2C3C6-706A-4ABC-B763-9F7E433F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39C7-588B-4D92-B1C2-A4D75C08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F7F3-59A9-4C5B-B69F-6408C220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FAAB-1197-45FB-BFC6-E31BBB18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BA55A-6AA5-4AC5-BB14-ABD926343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15E06-15A2-439E-9C99-86448BE6B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4EFC3-8386-4088-96A7-0F2D466F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10C4-F29E-4ED1-B07D-0A22CB69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4A7C-A7B5-4F49-AB9E-C0DDBA19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18DF-B3F0-4438-BEC9-332CD646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F383-983F-4A75-8F2F-21F86B82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A7903-BC58-45C1-8E97-BCC64BC0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125A7-A4AD-4E30-B123-B10B32FA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645A9-71AF-40AF-8EA8-F620B197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2DF2E-45EA-496B-A476-338C9894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CD6EF-83D8-4CC4-99E1-89B13996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40FBA-DD77-4AE5-88FD-CB11AD3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41AA-E1C6-4841-8427-7AB8BADE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CDC7-1C47-49B1-BE5F-8EEBF9C3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87878-9C6C-46A5-A03E-FFB2609A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58323-3D68-46A8-A74B-72457EB7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7D186-28D4-4DB4-BBCE-DF9D4E4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49D6-EC67-456B-80E0-D92E1AA3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DE60-2DC2-4748-B895-8414334E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01654-0B2B-43EA-8480-5E0D8D432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95C2B-CA8B-4870-AB4E-417D8BDF1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D51E0-389D-4DCF-B944-1CEDAB6F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7A0E2-70B3-4E1F-8860-8007FFC7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45C4-7280-48EE-A45C-02D66B30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6000"/>
                    </a14:imgEffect>
                  </a14:imgLayer>
                </a14:imgProps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2798F-B129-4D5A-8FC7-9897D638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5D2F9-E965-4652-81C9-9CEBE98B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D3E3-CC8D-420C-9651-168CD905C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92F3-DDEB-4075-BC82-DBB117801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89DE-C2DE-4DC9-BE64-D72048C82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0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domeier/Springboard-projects/blob/master/forex_binary_trading_classification/forex_datamining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amdomeier/Springboard-projects/blob/master/forex_binary_trading_classification/READM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FDE3-E55E-4926-B5E7-A7A8F02B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4653"/>
            <a:ext cx="9144000" cy="720581"/>
          </a:xfrm>
        </p:spPr>
        <p:txBody>
          <a:bodyPr>
            <a:norm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Foreign Exchange Binary Trading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0F7F2-BE23-48DF-B7B7-E58F78A3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806" y="3602038"/>
            <a:ext cx="8630194" cy="1655762"/>
          </a:xfrm>
          <a:noFill/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Data Science Career Track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Sam Domeier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March 2021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82365A-7DC1-40EB-922A-DA97C0537037}"/>
              </a:ext>
            </a:extLst>
          </p:cNvPr>
          <p:cNvCxnSpPr>
            <a:cxnSpLocks/>
          </p:cNvCxnSpPr>
          <p:nvPr/>
        </p:nvCxnSpPr>
        <p:spPr>
          <a:xfrm>
            <a:off x="1677079" y="2478818"/>
            <a:ext cx="4830619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EBD485-11E4-45BA-AA59-A0FDEB317720}"/>
              </a:ext>
            </a:extLst>
          </p:cNvPr>
          <p:cNvCxnSpPr>
            <a:cxnSpLocks/>
          </p:cNvCxnSpPr>
          <p:nvPr/>
        </p:nvCxnSpPr>
        <p:spPr>
          <a:xfrm>
            <a:off x="5837381" y="5102855"/>
            <a:ext cx="4830619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2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13F4-2E7D-4B97-96DB-19692D33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FBBB17-CBC1-4ABB-A787-1A75EC915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3429000"/>
            <a:ext cx="7449590" cy="1705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9B38D6-D000-42E1-B19C-BF709E3DF056}"/>
              </a:ext>
            </a:extLst>
          </p:cNvPr>
          <p:cNvCxnSpPr>
            <a:cxnSpLocks/>
          </p:cNvCxnSpPr>
          <p:nvPr/>
        </p:nvCxnSpPr>
        <p:spPr>
          <a:xfrm>
            <a:off x="896923" y="526589"/>
            <a:ext cx="5721991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783138-3189-48D0-AE91-D6FF6CC234BD}"/>
              </a:ext>
            </a:extLst>
          </p:cNvPr>
          <p:cNvCxnSpPr>
            <a:cxnSpLocks/>
          </p:cNvCxnSpPr>
          <p:nvPr/>
        </p:nvCxnSpPr>
        <p:spPr>
          <a:xfrm>
            <a:off x="5552811" y="5478007"/>
            <a:ext cx="5721991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BB30EC-BEF6-4A01-91DE-0293B08E0B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6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Hyperparameter tuning using </a:t>
            </a:r>
            <a:r>
              <a:rPr lang="en-US" dirty="0" err="1"/>
              <a:t>RandomSearchCV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final model was created using an ensemble of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AdaBoostClassifier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RandomForestClassifier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4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2690-DD71-432A-97F6-B7B99DAF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ABE3-8D6A-427F-8AA8-2892B46C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 recommend using this model solely as an indicator, not a tool for executing trades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Although 60% accuracy is good for trading models, my success while using for predictions was very weak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 think this is due to lack of robustness in database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9466A3-2644-48BB-BCBE-8309398F64C7}"/>
              </a:ext>
            </a:extLst>
          </p:cNvPr>
          <p:cNvCxnSpPr>
            <a:cxnSpLocks/>
          </p:cNvCxnSpPr>
          <p:nvPr/>
        </p:nvCxnSpPr>
        <p:spPr>
          <a:xfrm>
            <a:off x="896923" y="526589"/>
            <a:ext cx="5721991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B45BAE-ED0D-47BB-89BF-2702A6DD8528}"/>
              </a:ext>
            </a:extLst>
          </p:cNvPr>
          <p:cNvCxnSpPr>
            <a:cxnSpLocks/>
          </p:cNvCxnSpPr>
          <p:nvPr/>
        </p:nvCxnSpPr>
        <p:spPr>
          <a:xfrm>
            <a:off x="5524849" y="4121660"/>
            <a:ext cx="5721991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6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C384-6C42-4BAA-BCD1-D42D0C47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3440-6CDE-411F-A41C-F26049E0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Improvements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Create a more robust database over a longer period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Build our features off of a longer period candle chart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 minute chart lacks depth, would use 15 minute chart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Create lexicon database using NLP to provide a better sentiment from twitter and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forexfactory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Look into creating a multi-classification model and looking at entries that have bigger movement </a:t>
            </a: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6824E6-55E8-4DF4-9CAB-8C0504A4F0A3}"/>
              </a:ext>
            </a:extLst>
          </p:cNvPr>
          <p:cNvCxnSpPr>
            <a:cxnSpLocks/>
          </p:cNvCxnSpPr>
          <p:nvPr/>
        </p:nvCxnSpPr>
        <p:spPr>
          <a:xfrm>
            <a:off x="896923" y="526589"/>
            <a:ext cx="5721991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144A09-F34D-4042-B28F-0205AE61D216}"/>
              </a:ext>
            </a:extLst>
          </p:cNvPr>
          <p:cNvCxnSpPr>
            <a:cxnSpLocks/>
          </p:cNvCxnSpPr>
          <p:nvPr/>
        </p:nvCxnSpPr>
        <p:spPr>
          <a:xfrm>
            <a:off x="5631809" y="5203840"/>
            <a:ext cx="5721991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9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C27-9AB3-4714-B3FE-E3A0D1AA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13" y="650131"/>
            <a:ext cx="3255628" cy="14954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-</a:t>
            </a:r>
            <a:br>
              <a:rPr lang="en-US" dirty="0"/>
            </a:br>
            <a:r>
              <a:rPr lang="en-US" dirty="0"/>
              <a:t>STONKS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E06102B1-957A-44E6-8755-508465B40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3455" y="286327"/>
            <a:ext cx="963317" cy="963317"/>
          </a:xfrm>
          <a:prstGeom prst="rect">
            <a:avLst/>
          </a:prstGeom>
        </p:spPr>
      </p:pic>
      <p:pic>
        <p:nvPicPr>
          <p:cNvPr id="7" name="Graphic 6" descr="Fire">
            <a:extLst>
              <a:ext uri="{FF2B5EF4-FFF2-40B4-BE49-F238E27FC236}">
                <a16:creationId xmlns:a16="http://schemas.microsoft.com/office/drawing/2014/main" id="{1044622E-A0F3-4F0E-BF16-76BBF7838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474170">
            <a:off x="8337592" y="882545"/>
            <a:ext cx="733797" cy="7337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48CEBA-7E5F-4CEE-B95D-4EBD1FE409D3}"/>
              </a:ext>
            </a:extLst>
          </p:cNvPr>
          <p:cNvCxnSpPr/>
          <p:nvPr/>
        </p:nvCxnSpPr>
        <p:spPr>
          <a:xfrm flipV="1">
            <a:off x="6253018" y="286327"/>
            <a:ext cx="3999346" cy="4350328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F832-6FE9-403D-ACEF-1A25ABBD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0882-9095-433B-B09C-4118461E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Considerations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A15C19-FF15-43A6-89C6-89A276EE535C}"/>
              </a:ext>
            </a:extLst>
          </p:cNvPr>
          <p:cNvCxnSpPr>
            <a:cxnSpLocks/>
          </p:cNvCxnSpPr>
          <p:nvPr/>
        </p:nvCxnSpPr>
        <p:spPr>
          <a:xfrm>
            <a:off x="896923" y="526589"/>
            <a:ext cx="5721991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774B16-E1D0-4739-92C9-624005CD370D}"/>
              </a:ext>
            </a:extLst>
          </p:cNvPr>
          <p:cNvCxnSpPr>
            <a:cxnSpLocks/>
          </p:cNvCxnSpPr>
          <p:nvPr/>
        </p:nvCxnSpPr>
        <p:spPr>
          <a:xfrm>
            <a:off x="5200474" y="5824625"/>
            <a:ext cx="5721991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What Is a Bull and Bear Market?">
            <a:extLst>
              <a:ext uri="{FF2B5EF4-FFF2-40B4-BE49-F238E27FC236}">
                <a16:creationId xmlns:a16="http://schemas.microsoft.com/office/drawing/2014/main" id="{DBCF0FF7-EF8D-48FD-84A7-FE636D8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39" y="2139762"/>
            <a:ext cx="5716138" cy="28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92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815-5759-47F9-9869-6369B4CA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897E-E6AE-422C-9ACD-46565D3C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Build a classification model for trading foreign exchange currencies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will identify whether or not price will go up or down from current value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Designed for binary trading strategy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Binary trading consists of buying a contract for a specified period with the idea that price will go up on a BUY option and down on a SELL option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23E1C2-D9D2-4301-8CE2-1B50D6F327D4}"/>
              </a:ext>
            </a:extLst>
          </p:cNvPr>
          <p:cNvCxnSpPr>
            <a:cxnSpLocks/>
          </p:cNvCxnSpPr>
          <p:nvPr/>
        </p:nvCxnSpPr>
        <p:spPr>
          <a:xfrm>
            <a:off x="896923" y="526589"/>
            <a:ext cx="5721991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82BC78-AC21-4DD8-9769-DAC4DAB99FA6}"/>
              </a:ext>
            </a:extLst>
          </p:cNvPr>
          <p:cNvCxnSpPr>
            <a:cxnSpLocks/>
          </p:cNvCxnSpPr>
          <p:nvPr/>
        </p:nvCxnSpPr>
        <p:spPr>
          <a:xfrm>
            <a:off x="5175308" y="5212228"/>
            <a:ext cx="5721991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5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B34B-6DCA-48DF-8C1C-907EBED7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404B-8F4C-474C-9B42-EA001F19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was compiled into a local database using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forex datamining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notebook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Majority of data created through the use of publicly available API’s</a:t>
            </a: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AlphaVantage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API for sourcing currency data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Twitter API for sourcing tweet information for sentiment analysis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Partial data was mined through scraping websites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livecharts.co.uk for currency strength data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forexfactory.com for currency event information and sentiment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CD9A17-AA88-4C0D-8E68-B23241880081}"/>
              </a:ext>
            </a:extLst>
          </p:cNvPr>
          <p:cNvCxnSpPr>
            <a:cxnSpLocks/>
          </p:cNvCxnSpPr>
          <p:nvPr/>
        </p:nvCxnSpPr>
        <p:spPr>
          <a:xfrm>
            <a:off x="896923" y="526589"/>
            <a:ext cx="5721991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EB4CB8-348D-4B84-B9FD-4DF9A43C9380}"/>
              </a:ext>
            </a:extLst>
          </p:cNvPr>
          <p:cNvCxnSpPr>
            <a:cxnSpLocks/>
          </p:cNvCxnSpPr>
          <p:nvPr/>
        </p:nvCxnSpPr>
        <p:spPr>
          <a:xfrm>
            <a:off x="5477311" y="6051128"/>
            <a:ext cx="5721991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4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774C-447B-49BE-8B9C-6746355C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6F89E-2B65-4C06-9677-2FCACD69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7470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Creation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AlphaVantage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API data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Created the technical analysis indicators including: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Relative strength index (RSI)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Bollinger bands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Stochastic oscillators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 more detail please review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readme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02B04B-1139-4F04-B584-347D3F4D3766}"/>
              </a:ext>
            </a:extLst>
          </p:cNvPr>
          <p:cNvCxnSpPr>
            <a:cxnSpLocks/>
          </p:cNvCxnSpPr>
          <p:nvPr/>
        </p:nvCxnSpPr>
        <p:spPr>
          <a:xfrm>
            <a:off x="896923" y="526589"/>
            <a:ext cx="5721991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C038F9D-E3C2-42E5-8237-164BD7A95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6404"/>
            <a:ext cx="5538098" cy="381899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C06BF9-FCC7-4D57-AFB4-CEE5386D947C}"/>
              </a:ext>
            </a:extLst>
          </p:cNvPr>
          <p:cNvCxnSpPr>
            <a:cxnSpLocks/>
          </p:cNvCxnSpPr>
          <p:nvPr/>
        </p:nvCxnSpPr>
        <p:spPr>
          <a:xfrm>
            <a:off x="5477311" y="6051128"/>
            <a:ext cx="5721991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8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E046-4BBD-4EFF-B5B2-FC6525FC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2FA0-3165-4727-8D69-A79176A6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Twitter API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Built a public sentiment analysis of the currency pair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Identified a trader sentiment through the tracking of bot outcomes</a:t>
            </a:r>
          </a:p>
          <a:p>
            <a:pPr marL="0" indent="0">
              <a:buNone/>
            </a:pPr>
            <a:r>
              <a:rPr lang="en-US" dirty="0"/>
              <a:t>Currency Strength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Used to monitor increase or decrease in strength</a:t>
            </a:r>
          </a:p>
          <a:p>
            <a:pPr marL="0" indent="0">
              <a:buNone/>
            </a:pPr>
            <a:r>
              <a:rPr lang="en-US" dirty="0"/>
              <a:t>Event Information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Useful for fundamental analysis and identifying large movement in the market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7B0349-B650-476A-BCC4-B01767C69688}"/>
              </a:ext>
            </a:extLst>
          </p:cNvPr>
          <p:cNvCxnSpPr>
            <a:cxnSpLocks/>
          </p:cNvCxnSpPr>
          <p:nvPr/>
        </p:nvCxnSpPr>
        <p:spPr>
          <a:xfrm>
            <a:off x="896923" y="526589"/>
            <a:ext cx="5721991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710D15-C544-4A75-8401-5D3C1E96E64D}"/>
              </a:ext>
            </a:extLst>
          </p:cNvPr>
          <p:cNvCxnSpPr>
            <a:cxnSpLocks/>
          </p:cNvCxnSpPr>
          <p:nvPr/>
        </p:nvCxnSpPr>
        <p:spPr>
          <a:xfrm>
            <a:off x="5477311" y="6051128"/>
            <a:ext cx="5721991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5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13F4-2E7D-4B97-96DB-19692D33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2780-1D67-4FC4-89C9-2900ED73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was clean from local database creation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Features were created through manipulating event data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Sentiment analysis of event news articles was created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Actual result vs predicted result of event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Time to/since the event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Dropped highly correlated features with correlation coefficient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Some features were highly correlated due to being derived from price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Dropped low variance features due to small data sample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9B38D6-D000-42E1-B19C-BF709E3DF056}"/>
              </a:ext>
            </a:extLst>
          </p:cNvPr>
          <p:cNvCxnSpPr>
            <a:cxnSpLocks/>
          </p:cNvCxnSpPr>
          <p:nvPr/>
        </p:nvCxnSpPr>
        <p:spPr>
          <a:xfrm>
            <a:off x="896923" y="526589"/>
            <a:ext cx="5721991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783138-3189-48D0-AE91-D6FF6CC234BD}"/>
              </a:ext>
            </a:extLst>
          </p:cNvPr>
          <p:cNvCxnSpPr>
            <a:cxnSpLocks/>
          </p:cNvCxnSpPr>
          <p:nvPr/>
        </p:nvCxnSpPr>
        <p:spPr>
          <a:xfrm>
            <a:off x="4887286" y="5564567"/>
            <a:ext cx="5721991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1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13F4-2E7D-4B97-96DB-19692D33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2780-1D67-4FC4-89C9-2900ED73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Three data frames were created by filtering with different correlation coefficient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0.9, 0.75, 0.6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These data frames were evaluated using the initial base estimators and cross validated</a:t>
            </a: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RandomForestClassifier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AdaBoostClassifier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ensembled model with top classifier in step two and tune hyperparameters with </a:t>
            </a:r>
            <a:r>
              <a:rPr lang="en-US" dirty="0" err="1"/>
              <a:t>RandomSearchCV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9B38D6-D000-42E1-B19C-BF709E3DF056}"/>
              </a:ext>
            </a:extLst>
          </p:cNvPr>
          <p:cNvCxnSpPr>
            <a:cxnSpLocks/>
          </p:cNvCxnSpPr>
          <p:nvPr/>
        </p:nvCxnSpPr>
        <p:spPr>
          <a:xfrm>
            <a:off x="896923" y="526589"/>
            <a:ext cx="5721991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0D5E76-6676-4E9F-9B90-426539D66633}"/>
              </a:ext>
            </a:extLst>
          </p:cNvPr>
          <p:cNvCxnSpPr>
            <a:cxnSpLocks/>
          </p:cNvCxnSpPr>
          <p:nvPr/>
        </p:nvCxnSpPr>
        <p:spPr>
          <a:xfrm>
            <a:off x="5452144" y="5824626"/>
            <a:ext cx="5721991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63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13F4-2E7D-4B97-96DB-19692D33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BA9B40-7834-48CB-A258-C0072B44E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31" y="2509062"/>
            <a:ext cx="5982534" cy="743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9B38D6-D000-42E1-B19C-BF709E3DF056}"/>
              </a:ext>
            </a:extLst>
          </p:cNvPr>
          <p:cNvCxnSpPr>
            <a:cxnSpLocks/>
          </p:cNvCxnSpPr>
          <p:nvPr/>
        </p:nvCxnSpPr>
        <p:spPr>
          <a:xfrm>
            <a:off x="896923" y="526589"/>
            <a:ext cx="5721991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783138-3189-48D0-AE91-D6FF6CC234BD}"/>
              </a:ext>
            </a:extLst>
          </p:cNvPr>
          <p:cNvCxnSpPr>
            <a:cxnSpLocks/>
          </p:cNvCxnSpPr>
          <p:nvPr/>
        </p:nvCxnSpPr>
        <p:spPr>
          <a:xfrm>
            <a:off x="5477311" y="6051128"/>
            <a:ext cx="5721991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3CBBDC5-964B-4D39-847C-D6D01907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31" y="3351639"/>
            <a:ext cx="5982534" cy="76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5155AC-2B8E-43FB-91B9-57AFCEAED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31" y="4210832"/>
            <a:ext cx="5982535" cy="714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71C425-22C0-46B6-863D-5329B15808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1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 estimator analysis (CC = correlation coefficient)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95B9-C033-4A19-A3CD-339193B9464E}"/>
              </a:ext>
            </a:extLst>
          </p:cNvPr>
          <p:cNvSpPr txBox="1">
            <a:spLocks/>
          </p:cNvSpPr>
          <p:nvPr/>
        </p:nvSpPr>
        <p:spPr>
          <a:xfrm>
            <a:off x="1936836" y="2779362"/>
            <a:ext cx="1383484" cy="551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CC = 0.9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A0F7B1-0502-496C-84A0-6BD993B73459}"/>
              </a:ext>
            </a:extLst>
          </p:cNvPr>
          <p:cNvSpPr txBox="1">
            <a:spLocks/>
          </p:cNvSpPr>
          <p:nvPr/>
        </p:nvSpPr>
        <p:spPr>
          <a:xfrm>
            <a:off x="1906725" y="3620621"/>
            <a:ext cx="1500606" cy="551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CC = 0.75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949E1C-F191-4B0B-B961-0B9967A0637E}"/>
              </a:ext>
            </a:extLst>
          </p:cNvPr>
          <p:cNvSpPr txBox="1">
            <a:spLocks/>
          </p:cNvSpPr>
          <p:nvPr/>
        </p:nvSpPr>
        <p:spPr>
          <a:xfrm>
            <a:off x="1936836" y="4400906"/>
            <a:ext cx="1383484" cy="551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CC = 0.6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B16726C-5DE7-40E3-BDB3-E249EC1D027C}"/>
              </a:ext>
            </a:extLst>
          </p:cNvPr>
          <p:cNvSpPr txBox="1">
            <a:spLocks/>
          </p:cNvSpPr>
          <p:nvPr/>
        </p:nvSpPr>
        <p:spPr>
          <a:xfrm>
            <a:off x="838200" y="4963155"/>
            <a:ext cx="10515600" cy="1211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 data frame with CC = 0.75 (removes highly correlated features)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6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506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Foreign Exchange Binary Trading Model</vt:lpstr>
      <vt:lpstr>Contents</vt:lpstr>
      <vt:lpstr>Problem Overview</vt:lpstr>
      <vt:lpstr>The Data</vt:lpstr>
      <vt:lpstr>The Data</vt:lpstr>
      <vt:lpstr>The Data</vt:lpstr>
      <vt:lpstr>Feature Engineering</vt:lpstr>
      <vt:lpstr>Modeling Process</vt:lpstr>
      <vt:lpstr>Modeling Results</vt:lpstr>
      <vt:lpstr>Modeling Results</vt:lpstr>
      <vt:lpstr>Recommendation</vt:lpstr>
      <vt:lpstr>Future Considerations</vt:lpstr>
      <vt:lpstr>THANK YOU - STONKS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Domeier</dc:creator>
  <cp:lastModifiedBy>Sam Domeier</cp:lastModifiedBy>
  <cp:revision>8</cp:revision>
  <dcterms:created xsi:type="dcterms:W3CDTF">2021-03-12T15:08:41Z</dcterms:created>
  <dcterms:modified xsi:type="dcterms:W3CDTF">2021-03-12T20:12:07Z</dcterms:modified>
</cp:coreProperties>
</file>